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53" r:id="rId4"/>
    <p:sldMasterId id="2147483754" r:id="rId5"/>
  </p:sldMasterIdLst>
  <p:notesMasterIdLst>
    <p:notesMasterId r:id="rId38"/>
  </p:notesMasterIdLst>
  <p:handoutMasterIdLst>
    <p:handoutMasterId r:id="rId39"/>
  </p:handoutMasterIdLst>
  <p:sldIdLst>
    <p:sldId id="961" r:id="rId6"/>
    <p:sldId id="715" r:id="rId7"/>
    <p:sldId id="932" r:id="rId8"/>
    <p:sldId id="887" r:id="rId9"/>
    <p:sldId id="933" r:id="rId10"/>
    <p:sldId id="935" r:id="rId11"/>
    <p:sldId id="936" r:id="rId12"/>
    <p:sldId id="934" r:id="rId13"/>
    <p:sldId id="937" r:id="rId14"/>
    <p:sldId id="938" r:id="rId15"/>
    <p:sldId id="939" r:id="rId16"/>
    <p:sldId id="940" r:id="rId17"/>
    <p:sldId id="941" r:id="rId18"/>
    <p:sldId id="942" r:id="rId19"/>
    <p:sldId id="943" r:id="rId20"/>
    <p:sldId id="944" r:id="rId21"/>
    <p:sldId id="945" r:id="rId22"/>
    <p:sldId id="946" r:id="rId23"/>
    <p:sldId id="948" r:id="rId24"/>
    <p:sldId id="947" r:id="rId25"/>
    <p:sldId id="949" r:id="rId26"/>
    <p:sldId id="950" r:id="rId27"/>
    <p:sldId id="951" r:id="rId28"/>
    <p:sldId id="952" r:id="rId29"/>
    <p:sldId id="958" r:id="rId30"/>
    <p:sldId id="959" r:id="rId31"/>
    <p:sldId id="953" r:id="rId32"/>
    <p:sldId id="954" r:id="rId33"/>
    <p:sldId id="955" r:id="rId34"/>
    <p:sldId id="960" r:id="rId35"/>
    <p:sldId id="956" r:id="rId36"/>
    <p:sldId id="957" r:id="rId37"/>
  </p:sldIdLst>
  <p:sldSz cx="12192000" cy="6858000"/>
  <p:notesSz cx="6805613" cy="9944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5" orient="horz" pos="1457" userDrawn="1">
          <p15:clr>
            <a:srgbClr val="A4A3A4"/>
          </p15:clr>
        </p15:guide>
        <p15:guide id="16"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Onuzuruike" initials="JO" lastIdx="2" clrIdx="0"/>
  <p:cmAuthor id="2" name="Jenna Redelinghuys" initials="JR" lastIdx="8" clrIdx="1"/>
  <p:cmAuthor id="3" name="William Nightingale" initials="WN" lastIdx="1" clrIdx="2"/>
  <p:cmAuthor id="4" name="Suzi Gray" initials="SG" lastIdx="1" clrIdx="3">
    <p:extLst>
      <p:ext uri="{19B8F6BF-5375-455C-9EA6-DF929625EA0E}">
        <p15:presenceInfo xmlns:p15="http://schemas.microsoft.com/office/powerpoint/2012/main" userId="S-1-5-21-1308356437-3399562541-1039870623-3914" providerId="AD"/>
      </p:ext>
    </p:extLst>
  </p:cmAuthor>
  <p:cmAuthor id="5" name="Candy, Allison" initials="CA" lastIdx="1" clrIdx="4">
    <p:extLst>
      <p:ext uri="{19B8F6BF-5375-455C-9EA6-DF929625EA0E}">
        <p15:presenceInfo xmlns:p15="http://schemas.microsoft.com/office/powerpoint/2012/main" userId="S::candya@wjec.co.uk::8080e321-cbd0-4137-867d-57126c42a4e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E7ECF5"/>
    <a:srgbClr val="65B2E6"/>
    <a:srgbClr val="6699FF"/>
    <a:srgbClr val="CB076E"/>
    <a:srgbClr val="FF99FF"/>
    <a:srgbClr val="CC99FF"/>
    <a:srgbClr val="FFCC66"/>
    <a:srgbClr val="0096FF"/>
    <a:srgbClr val="CBD6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778" autoAdjust="0"/>
    <p:restoredTop sz="63565" autoAdjust="0"/>
  </p:normalViewPr>
  <p:slideViewPr>
    <p:cSldViewPr snapToGrid="0" snapToObjects="1">
      <p:cViewPr varScale="1">
        <p:scale>
          <a:sx n="56" d="100"/>
          <a:sy n="56" d="100"/>
        </p:scale>
        <p:origin x="77" y="552"/>
      </p:cViewPr>
      <p:guideLst>
        <p:guide orient="horz" pos="1457"/>
        <p:guide pos="3840"/>
      </p:guideLst>
    </p:cSldViewPr>
  </p:slideViewPr>
  <p:notesTextViewPr>
    <p:cViewPr>
      <p:scale>
        <a:sx n="114" d="100"/>
        <a:sy n="114" d="100"/>
      </p:scale>
      <p:origin x="0" y="0"/>
    </p:cViewPr>
  </p:notesTextViewPr>
  <p:sorterViewPr>
    <p:cViewPr>
      <p:scale>
        <a:sx n="100" d="100"/>
        <a:sy n="100" d="100"/>
      </p:scale>
      <p:origin x="0" y="0"/>
    </p:cViewPr>
  </p:sorterViewPr>
  <p:notesViewPr>
    <p:cSldViewPr snapToGrid="0" snapToObjects="1">
      <p:cViewPr varScale="1">
        <p:scale>
          <a:sx n="112" d="100"/>
          <a:sy n="112" d="100"/>
        </p:scale>
        <p:origin x="2512"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handoutMaster" Target="handoutMasters/handoutMaster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commentAuthors" Target="commentAuthors.xml"/><Relationship Id="rId45"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notesMaster" Target="notesMasters/notesMaster1.xml"/><Relationship Id="rId20" Type="http://schemas.openxmlformats.org/officeDocument/2006/relationships/slide" Target="slides/slide15.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cas, Tania" userId="232b37cb-a817-446c-b5f8-6c2be3ba9e7b" providerId="ADAL" clId="{6D908B1B-4690-4276-BA94-8E38AF7E3A90}"/>
    <pc:docChg chg="modSld">
      <pc:chgData name="Lucas, Tania" userId="232b37cb-a817-446c-b5f8-6c2be3ba9e7b" providerId="ADAL" clId="{6D908B1B-4690-4276-BA94-8E38AF7E3A90}" dt="2025-05-07T08:27:24.726" v="182" actId="1076"/>
      <pc:docMkLst>
        <pc:docMk/>
      </pc:docMkLst>
      <pc:sldChg chg="modSp mod">
        <pc:chgData name="Lucas, Tania" userId="232b37cb-a817-446c-b5f8-6c2be3ba9e7b" providerId="ADAL" clId="{6D908B1B-4690-4276-BA94-8E38AF7E3A90}" dt="2025-05-07T08:11:56.597" v="10" actId="14100"/>
        <pc:sldMkLst>
          <pc:docMk/>
          <pc:sldMk cId="4189812219" sldId="887"/>
        </pc:sldMkLst>
        <pc:spChg chg="mod">
          <ac:chgData name="Lucas, Tania" userId="232b37cb-a817-446c-b5f8-6c2be3ba9e7b" providerId="ADAL" clId="{6D908B1B-4690-4276-BA94-8E38AF7E3A90}" dt="2025-05-07T08:11:47.594" v="8" actId="14100"/>
          <ac:spMkLst>
            <pc:docMk/>
            <pc:sldMk cId="4189812219" sldId="887"/>
            <ac:spMk id="4" creationId="{C18BCF2F-D76F-442B-AE71-15AEDBAE1B5D}"/>
          </ac:spMkLst>
        </pc:spChg>
        <pc:spChg chg="mod">
          <ac:chgData name="Lucas, Tania" userId="232b37cb-a817-446c-b5f8-6c2be3ba9e7b" providerId="ADAL" clId="{6D908B1B-4690-4276-BA94-8E38AF7E3A90}" dt="2025-05-07T08:11:56.597" v="10" actId="14100"/>
          <ac:spMkLst>
            <pc:docMk/>
            <pc:sldMk cId="4189812219" sldId="887"/>
            <ac:spMk id="12" creationId="{EBAF1CAC-3423-4CF1-B63B-6DDA4ABA5CAE}"/>
          </ac:spMkLst>
        </pc:spChg>
      </pc:sldChg>
      <pc:sldChg chg="modSp mod">
        <pc:chgData name="Lucas, Tania" userId="232b37cb-a817-446c-b5f8-6c2be3ba9e7b" providerId="ADAL" clId="{6D908B1B-4690-4276-BA94-8E38AF7E3A90}" dt="2025-05-07T08:12:46.823" v="22" actId="14100"/>
        <pc:sldMkLst>
          <pc:docMk/>
          <pc:sldMk cId="2350630750" sldId="933"/>
        </pc:sldMkLst>
        <pc:spChg chg="mod">
          <ac:chgData name="Lucas, Tania" userId="232b37cb-a817-446c-b5f8-6c2be3ba9e7b" providerId="ADAL" clId="{6D908B1B-4690-4276-BA94-8E38AF7E3A90}" dt="2025-05-07T08:12:38.523" v="20" actId="1076"/>
          <ac:spMkLst>
            <pc:docMk/>
            <pc:sldMk cId="2350630750" sldId="933"/>
            <ac:spMk id="4" creationId="{0C757558-B075-AEB5-9424-97D1E0A15E58}"/>
          </ac:spMkLst>
        </pc:spChg>
        <pc:spChg chg="mod">
          <ac:chgData name="Lucas, Tania" userId="232b37cb-a817-446c-b5f8-6c2be3ba9e7b" providerId="ADAL" clId="{6D908B1B-4690-4276-BA94-8E38AF7E3A90}" dt="2025-05-07T08:12:46.823" v="22" actId="14100"/>
          <ac:spMkLst>
            <pc:docMk/>
            <pc:sldMk cId="2350630750" sldId="933"/>
            <ac:spMk id="12" creationId="{A49D96C2-6232-0B3E-3E96-05043CF0B0D2}"/>
          </ac:spMkLst>
        </pc:spChg>
      </pc:sldChg>
      <pc:sldChg chg="modSp mod">
        <pc:chgData name="Lucas, Tania" userId="232b37cb-a817-446c-b5f8-6c2be3ba9e7b" providerId="ADAL" clId="{6D908B1B-4690-4276-BA94-8E38AF7E3A90}" dt="2025-05-07T08:14:25.179" v="43" actId="14100"/>
        <pc:sldMkLst>
          <pc:docMk/>
          <pc:sldMk cId="1768541369" sldId="934"/>
        </pc:sldMkLst>
        <pc:spChg chg="mod">
          <ac:chgData name="Lucas, Tania" userId="232b37cb-a817-446c-b5f8-6c2be3ba9e7b" providerId="ADAL" clId="{6D908B1B-4690-4276-BA94-8E38AF7E3A90}" dt="2025-05-07T08:14:14.673" v="41" actId="14100"/>
          <ac:spMkLst>
            <pc:docMk/>
            <pc:sldMk cId="1768541369" sldId="934"/>
            <ac:spMk id="4" creationId="{37252436-3D73-1DD4-1550-CBF0C35A5DC0}"/>
          </ac:spMkLst>
        </pc:spChg>
        <pc:spChg chg="mod">
          <ac:chgData name="Lucas, Tania" userId="232b37cb-a817-446c-b5f8-6c2be3ba9e7b" providerId="ADAL" clId="{6D908B1B-4690-4276-BA94-8E38AF7E3A90}" dt="2025-05-07T08:14:25.179" v="43" actId="14100"/>
          <ac:spMkLst>
            <pc:docMk/>
            <pc:sldMk cId="1768541369" sldId="934"/>
            <ac:spMk id="12" creationId="{52134282-1EC7-214F-4BBA-574C759B9AA6}"/>
          </ac:spMkLst>
        </pc:spChg>
      </pc:sldChg>
      <pc:sldChg chg="modSp mod">
        <pc:chgData name="Lucas, Tania" userId="232b37cb-a817-446c-b5f8-6c2be3ba9e7b" providerId="ADAL" clId="{6D908B1B-4690-4276-BA94-8E38AF7E3A90}" dt="2025-05-07T08:13:35.281" v="32" actId="14100"/>
        <pc:sldMkLst>
          <pc:docMk/>
          <pc:sldMk cId="506433149" sldId="936"/>
        </pc:sldMkLst>
        <pc:spChg chg="mod">
          <ac:chgData name="Lucas, Tania" userId="232b37cb-a817-446c-b5f8-6c2be3ba9e7b" providerId="ADAL" clId="{6D908B1B-4690-4276-BA94-8E38AF7E3A90}" dt="2025-05-07T08:13:27.873" v="30" actId="14100"/>
          <ac:spMkLst>
            <pc:docMk/>
            <pc:sldMk cId="506433149" sldId="936"/>
            <ac:spMk id="4" creationId="{46CDF206-FD36-DE05-2A9D-4585E3638CBE}"/>
          </ac:spMkLst>
        </pc:spChg>
        <pc:spChg chg="mod">
          <ac:chgData name="Lucas, Tania" userId="232b37cb-a817-446c-b5f8-6c2be3ba9e7b" providerId="ADAL" clId="{6D908B1B-4690-4276-BA94-8E38AF7E3A90}" dt="2025-05-07T08:13:35.281" v="32" actId="14100"/>
          <ac:spMkLst>
            <pc:docMk/>
            <pc:sldMk cId="506433149" sldId="936"/>
            <ac:spMk id="12" creationId="{35183A7C-9A9C-7E29-C741-FA432C3A2A9B}"/>
          </ac:spMkLst>
        </pc:spChg>
      </pc:sldChg>
      <pc:sldChg chg="modSp mod">
        <pc:chgData name="Lucas, Tania" userId="232b37cb-a817-446c-b5f8-6c2be3ba9e7b" providerId="ADAL" clId="{6D908B1B-4690-4276-BA94-8E38AF7E3A90}" dt="2025-05-07T08:15:06.050" v="51" actId="14100"/>
        <pc:sldMkLst>
          <pc:docMk/>
          <pc:sldMk cId="4280970696" sldId="938"/>
        </pc:sldMkLst>
        <pc:spChg chg="mod">
          <ac:chgData name="Lucas, Tania" userId="232b37cb-a817-446c-b5f8-6c2be3ba9e7b" providerId="ADAL" clId="{6D908B1B-4690-4276-BA94-8E38AF7E3A90}" dt="2025-05-07T08:15:06.050" v="51" actId="14100"/>
          <ac:spMkLst>
            <pc:docMk/>
            <pc:sldMk cId="4280970696" sldId="938"/>
            <ac:spMk id="4" creationId="{E0104CD9-9A7B-A068-E1F6-AB5C8D3E91BB}"/>
          </ac:spMkLst>
        </pc:spChg>
      </pc:sldChg>
      <pc:sldChg chg="modSp mod">
        <pc:chgData name="Lucas, Tania" userId="232b37cb-a817-446c-b5f8-6c2be3ba9e7b" providerId="ADAL" clId="{6D908B1B-4690-4276-BA94-8E38AF7E3A90}" dt="2025-05-07T08:15:35.846" v="58" actId="113"/>
        <pc:sldMkLst>
          <pc:docMk/>
          <pc:sldMk cId="252139141" sldId="939"/>
        </pc:sldMkLst>
        <pc:spChg chg="mod">
          <ac:chgData name="Lucas, Tania" userId="232b37cb-a817-446c-b5f8-6c2be3ba9e7b" providerId="ADAL" clId="{6D908B1B-4690-4276-BA94-8E38AF7E3A90}" dt="2025-05-07T08:15:35.846" v="58" actId="113"/>
          <ac:spMkLst>
            <pc:docMk/>
            <pc:sldMk cId="252139141" sldId="939"/>
            <ac:spMk id="4" creationId="{681502D4-CD96-9702-7351-BAD872967894}"/>
          </ac:spMkLst>
        </pc:spChg>
      </pc:sldChg>
      <pc:sldChg chg="modSp mod">
        <pc:chgData name="Lucas, Tania" userId="232b37cb-a817-446c-b5f8-6c2be3ba9e7b" providerId="ADAL" clId="{6D908B1B-4690-4276-BA94-8E38AF7E3A90}" dt="2025-05-07T08:16:19.768" v="66" actId="14100"/>
        <pc:sldMkLst>
          <pc:docMk/>
          <pc:sldMk cId="2954527150" sldId="941"/>
        </pc:sldMkLst>
        <pc:spChg chg="mod">
          <ac:chgData name="Lucas, Tania" userId="232b37cb-a817-446c-b5f8-6c2be3ba9e7b" providerId="ADAL" clId="{6D908B1B-4690-4276-BA94-8E38AF7E3A90}" dt="2025-05-07T08:16:19.768" v="66" actId="14100"/>
          <ac:spMkLst>
            <pc:docMk/>
            <pc:sldMk cId="2954527150" sldId="941"/>
            <ac:spMk id="4" creationId="{255245A0-F89D-DE4A-B90B-CBDAA19DB659}"/>
          </ac:spMkLst>
        </pc:spChg>
      </pc:sldChg>
      <pc:sldChg chg="modSp mod">
        <pc:chgData name="Lucas, Tania" userId="232b37cb-a817-446c-b5f8-6c2be3ba9e7b" providerId="ADAL" clId="{6D908B1B-4690-4276-BA94-8E38AF7E3A90}" dt="2025-05-07T08:17:51.667" v="78" actId="14100"/>
        <pc:sldMkLst>
          <pc:docMk/>
          <pc:sldMk cId="2443218402" sldId="942"/>
        </pc:sldMkLst>
        <pc:spChg chg="mod">
          <ac:chgData name="Lucas, Tania" userId="232b37cb-a817-446c-b5f8-6c2be3ba9e7b" providerId="ADAL" clId="{6D908B1B-4690-4276-BA94-8E38AF7E3A90}" dt="2025-05-07T08:17:45.222" v="77" actId="1076"/>
          <ac:spMkLst>
            <pc:docMk/>
            <pc:sldMk cId="2443218402" sldId="942"/>
            <ac:spMk id="4" creationId="{B5FB3F06-EA8A-78A0-44AF-8B62052D9C1F}"/>
          </ac:spMkLst>
        </pc:spChg>
        <pc:spChg chg="mod">
          <ac:chgData name="Lucas, Tania" userId="232b37cb-a817-446c-b5f8-6c2be3ba9e7b" providerId="ADAL" clId="{6D908B1B-4690-4276-BA94-8E38AF7E3A90}" dt="2025-05-07T08:17:51.667" v="78" actId="14100"/>
          <ac:spMkLst>
            <pc:docMk/>
            <pc:sldMk cId="2443218402" sldId="942"/>
            <ac:spMk id="12" creationId="{9D2F9309-96A0-BD89-E82E-4D0BE28A2492}"/>
          </ac:spMkLst>
        </pc:spChg>
      </pc:sldChg>
      <pc:sldChg chg="modSp mod">
        <pc:chgData name="Lucas, Tania" userId="232b37cb-a817-446c-b5f8-6c2be3ba9e7b" providerId="ADAL" clId="{6D908B1B-4690-4276-BA94-8E38AF7E3A90}" dt="2025-05-07T08:18:37.520" v="87" actId="1076"/>
        <pc:sldMkLst>
          <pc:docMk/>
          <pc:sldMk cId="2908978700" sldId="944"/>
        </pc:sldMkLst>
        <pc:spChg chg="mod">
          <ac:chgData name="Lucas, Tania" userId="232b37cb-a817-446c-b5f8-6c2be3ba9e7b" providerId="ADAL" clId="{6D908B1B-4690-4276-BA94-8E38AF7E3A90}" dt="2025-05-07T08:18:37.520" v="87" actId="1076"/>
          <ac:spMkLst>
            <pc:docMk/>
            <pc:sldMk cId="2908978700" sldId="944"/>
            <ac:spMk id="4" creationId="{FCE0466D-AFCE-268D-348F-3C05B0293EF9}"/>
          </ac:spMkLst>
        </pc:spChg>
      </pc:sldChg>
      <pc:sldChg chg="modSp mod">
        <pc:chgData name="Lucas, Tania" userId="232b37cb-a817-446c-b5f8-6c2be3ba9e7b" providerId="ADAL" clId="{6D908B1B-4690-4276-BA94-8E38AF7E3A90}" dt="2025-05-07T08:19:25.732" v="95" actId="1076"/>
        <pc:sldMkLst>
          <pc:docMk/>
          <pc:sldMk cId="3293501925" sldId="945"/>
        </pc:sldMkLst>
        <pc:spChg chg="mod">
          <ac:chgData name="Lucas, Tania" userId="232b37cb-a817-446c-b5f8-6c2be3ba9e7b" providerId="ADAL" clId="{6D908B1B-4690-4276-BA94-8E38AF7E3A90}" dt="2025-05-07T08:19:25.732" v="95" actId="1076"/>
          <ac:spMkLst>
            <pc:docMk/>
            <pc:sldMk cId="3293501925" sldId="945"/>
            <ac:spMk id="4" creationId="{3342BEFE-16C5-21AD-7ECA-3B185BE7374C}"/>
          </ac:spMkLst>
        </pc:spChg>
      </pc:sldChg>
      <pc:sldChg chg="modSp mod">
        <pc:chgData name="Lucas, Tania" userId="232b37cb-a817-446c-b5f8-6c2be3ba9e7b" providerId="ADAL" clId="{6D908B1B-4690-4276-BA94-8E38AF7E3A90}" dt="2025-05-07T08:21:38.156" v="116" actId="1076"/>
        <pc:sldMkLst>
          <pc:docMk/>
          <pc:sldMk cId="4036186357" sldId="947"/>
        </pc:sldMkLst>
        <pc:spChg chg="mod">
          <ac:chgData name="Lucas, Tania" userId="232b37cb-a817-446c-b5f8-6c2be3ba9e7b" providerId="ADAL" clId="{6D908B1B-4690-4276-BA94-8E38AF7E3A90}" dt="2025-05-07T08:21:38.156" v="116" actId="1076"/>
          <ac:spMkLst>
            <pc:docMk/>
            <pc:sldMk cId="4036186357" sldId="947"/>
            <ac:spMk id="4" creationId="{9E507857-B4AA-248D-357C-E90880AA09EE}"/>
          </ac:spMkLst>
        </pc:spChg>
        <pc:spChg chg="mod">
          <ac:chgData name="Lucas, Tania" userId="232b37cb-a817-446c-b5f8-6c2be3ba9e7b" providerId="ADAL" clId="{6D908B1B-4690-4276-BA94-8E38AF7E3A90}" dt="2025-05-07T08:21:35.159" v="115" actId="14100"/>
          <ac:spMkLst>
            <pc:docMk/>
            <pc:sldMk cId="4036186357" sldId="947"/>
            <ac:spMk id="12" creationId="{11B9D3CD-A19F-4EA8-5A35-C354912D23CB}"/>
          </ac:spMkLst>
        </pc:spChg>
      </pc:sldChg>
      <pc:sldChg chg="modSp mod">
        <pc:chgData name="Lucas, Tania" userId="232b37cb-a817-446c-b5f8-6c2be3ba9e7b" providerId="ADAL" clId="{6D908B1B-4690-4276-BA94-8E38AF7E3A90}" dt="2025-05-07T08:20:09.591" v="105" actId="14100"/>
        <pc:sldMkLst>
          <pc:docMk/>
          <pc:sldMk cId="1206231845" sldId="948"/>
        </pc:sldMkLst>
        <pc:spChg chg="mod">
          <ac:chgData name="Lucas, Tania" userId="232b37cb-a817-446c-b5f8-6c2be3ba9e7b" providerId="ADAL" clId="{6D908B1B-4690-4276-BA94-8E38AF7E3A90}" dt="2025-05-07T08:19:58.678" v="103" actId="14100"/>
          <ac:spMkLst>
            <pc:docMk/>
            <pc:sldMk cId="1206231845" sldId="948"/>
            <ac:spMk id="4" creationId="{265AF232-B100-8E67-31C7-C55CA0DB5E16}"/>
          </ac:spMkLst>
        </pc:spChg>
        <pc:spChg chg="mod">
          <ac:chgData name="Lucas, Tania" userId="232b37cb-a817-446c-b5f8-6c2be3ba9e7b" providerId="ADAL" clId="{6D908B1B-4690-4276-BA94-8E38AF7E3A90}" dt="2025-05-07T08:20:09.591" v="105" actId="14100"/>
          <ac:spMkLst>
            <pc:docMk/>
            <pc:sldMk cId="1206231845" sldId="948"/>
            <ac:spMk id="12" creationId="{57C9CA4C-0AB5-DC51-D519-0681190F6310}"/>
          </ac:spMkLst>
        </pc:spChg>
      </pc:sldChg>
      <pc:sldChg chg="modSp mod">
        <pc:chgData name="Lucas, Tania" userId="232b37cb-a817-446c-b5f8-6c2be3ba9e7b" providerId="ADAL" clId="{6D908B1B-4690-4276-BA94-8E38AF7E3A90}" dt="2025-05-07T08:22:21.987" v="126" actId="14100"/>
        <pc:sldMkLst>
          <pc:docMk/>
          <pc:sldMk cId="460566398" sldId="950"/>
        </pc:sldMkLst>
        <pc:spChg chg="mod">
          <ac:chgData name="Lucas, Tania" userId="232b37cb-a817-446c-b5f8-6c2be3ba9e7b" providerId="ADAL" clId="{6D908B1B-4690-4276-BA94-8E38AF7E3A90}" dt="2025-05-07T08:22:14.280" v="124" actId="14100"/>
          <ac:spMkLst>
            <pc:docMk/>
            <pc:sldMk cId="460566398" sldId="950"/>
            <ac:spMk id="4" creationId="{E2B7611C-F801-943D-9A2D-7CA81EC95199}"/>
          </ac:spMkLst>
        </pc:spChg>
        <pc:spChg chg="mod">
          <ac:chgData name="Lucas, Tania" userId="232b37cb-a817-446c-b5f8-6c2be3ba9e7b" providerId="ADAL" clId="{6D908B1B-4690-4276-BA94-8E38AF7E3A90}" dt="2025-05-07T08:22:21.987" v="126" actId="14100"/>
          <ac:spMkLst>
            <pc:docMk/>
            <pc:sldMk cId="460566398" sldId="950"/>
            <ac:spMk id="12" creationId="{5495A246-BB7B-F180-8DE3-0ED21CF9C8E0}"/>
          </ac:spMkLst>
        </pc:spChg>
      </pc:sldChg>
      <pc:sldChg chg="modSp mod">
        <pc:chgData name="Lucas, Tania" userId="232b37cb-a817-446c-b5f8-6c2be3ba9e7b" providerId="ADAL" clId="{6D908B1B-4690-4276-BA94-8E38AF7E3A90}" dt="2025-05-07T08:23:24.131" v="137" actId="1076"/>
        <pc:sldMkLst>
          <pc:docMk/>
          <pc:sldMk cId="2322616859" sldId="951"/>
        </pc:sldMkLst>
        <pc:spChg chg="mod">
          <ac:chgData name="Lucas, Tania" userId="232b37cb-a817-446c-b5f8-6c2be3ba9e7b" providerId="ADAL" clId="{6D908B1B-4690-4276-BA94-8E38AF7E3A90}" dt="2025-05-07T08:23:24.131" v="137" actId="1076"/>
          <ac:spMkLst>
            <pc:docMk/>
            <pc:sldMk cId="2322616859" sldId="951"/>
            <ac:spMk id="4" creationId="{6EE87404-FDF1-26E4-7989-7907981D11B5}"/>
          </ac:spMkLst>
        </pc:spChg>
        <pc:spChg chg="mod">
          <ac:chgData name="Lucas, Tania" userId="232b37cb-a817-446c-b5f8-6c2be3ba9e7b" providerId="ADAL" clId="{6D908B1B-4690-4276-BA94-8E38AF7E3A90}" dt="2025-05-07T08:23:10.922" v="135" actId="14100"/>
          <ac:spMkLst>
            <pc:docMk/>
            <pc:sldMk cId="2322616859" sldId="951"/>
            <ac:spMk id="12" creationId="{5A6074CF-6E98-A2D5-BA21-B5342D6A5DFB}"/>
          </ac:spMkLst>
        </pc:spChg>
      </pc:sldChg>
      <pc:sldChg chg="modSp mod">
        <pc:chgData name="Lucas, Tania" userId="232b37cb-a817-446c-b5f8-6c2be3ba9e7b" providerId="ADAL" clId="{6D908B1B-4690-4276-BA94-8E38AF7E3A90}" dt="2025-05-07T08:24:22.045" v="148" actId="1076"/>
        <pc:sldMkLst>
          <pc:docMk/>
          <pc:sldMk cId="2414717520" sldId="953"/>
        </pc:sldMkLst>
        <pc:spChg chg="mod">
          <ac:chgData name="Lucas, Tania" userId="232b37cb-a817-446c-b5f8-6c2be3ba9e7b" providerId="ADAL" clId="{6D908B1B-4690-4276-BA94-8E38AF7E3A90}" dt="2025-05-07T08:24:22.045" v="148" actId="1076"/>
          <ac:spMkLst>
            <pc:docMk/>
            <pc:sldMk cId="2414717520" sldId="953"/>
            <ac:spMk id="4" creationId="{C8D757E7-4091-D685-0B99-F6BCDD0F59E4}"/>
          </ac:spMkLst>
        </pc:spChg>
        <pc:spChg chg="mod">
          <ac:chgData name="Lucas, Tania" userId="232b37cb-a817-446c-b5f8-6c2be3ba9e7b" providerId="ADAL" clId="{6D908B1B-4690-4276-BA94-8E38AF7E3A90}" dt="2025-05-07T08:24:15.011" v="147" actId="14100"/>
          <ac:spMkLst>
            <pc:docMk/>
            <pc:sldMk cId="2414717520" sldId="953"/>
            <ac:spMk id="12" creationId="{25564B50-64D7-0AA1-F645-61128912F76D}"/>
          </ac:spMkLst>
        </pc:spChg>
      </pc:sldChg>
      <pc:sldChg chg="modSp mod">
        <pc:chgData name="Lucas, Tania" userId="232b37cb-a817-446c-b5f8-6c2be3ba9e7b" providerId="ADAL" clId="{6D908B1B-4690-4276-BA94-8E38AF7E3A90}" dt="2025-05-07T08:25:09.791" v="158" actId="14100"/>
        <pc:sldMkLst>
          <pc:docMk/>
          <pc:sldMk cId="3858605624" sldId="954"/>
        </pc:sldMkLst>
        <pc:spChg chg="mod">
          <ac:chgData name="Lucas, Tania" userId="232b37cb-a817-446c-b5f8-6c2be3ba9e7b" providerId="ADAL" clId="{6D908B1B-4690-4276-BA94-8E38AF7E3A90}" dt="2025-05-07T08:25:02.316" v="157" actId="1076"/>
          <ac:spMkLst>
            <pc:docMk/>
            <pc:sldMk cId="3858605624" sldId="954"/>
            <ac:spMk id="4" creationId="{77A2C23A-CEEB-F3AF-18D9-C069C35308C5}"/>
          </ac:spMkLst>
        </pc:spChg>
        <pc:spChg chg="mod">
          <ac:chgData name="Lucas, Tania" userId="232b37cb-a817-446c-b5f8-6c2be3ba9e7b" providerId="ADAL" clId="{6D908B1B-4690-4276-BA94-8E38AF7E3A90}" dt="2025-05-07T08:25:09.791" v="158" actId="14100"/>
          <ac:spMkLst>
            <pc:docMk/>
            <pc:sldMk cId="3858605624" sldId="954"/>
            <ac:spMk id="12" creationId="{755ADF8D-9E3D-CF5C-7842-218C016ABFEA}"/>
          </ac:spMkLst>
        </pc:spChg>
      </pc:sldChg>
      <pc:sldChg chg="modSp mod">
        <pc:chgData name="Lucas, Tania" userId="232b37cb-a817-446c-b5f8-6c2be3ba9e7b" providerId="ADAL" clId="{6D908B1B-4690-4276-BA94-8E38AF7E3A90}" dt="2025-05-07T08:26:31.059" v="172" actId="14100"/>
        <pc:sldMkLst>
          <pc:docMk/>
          <pc:sldMk cId="1660441870" sldId="956"/>
        </pc:sldMkLst>
        <pc:spChg chg="mod">
          <ac:chgData name="Lucas, Tania" userId="232b37cb-a817-446c-b5f8-6c2be3ba9e7b" providerId="ADAL" clId="{6D908B1B-4690-4276-BA94-8E38AF7E3A90}" dt="2025-05-07T08:26:20.080" v="170" actId="14100"/>
          <ac:spMkLst>
            <pc:docMk/>
            <pc:sldMk cId="1660441870" sldId="956"/>
            <ac:spMk id="3" creationId="{E526A32B-04CC-CFC1-AC24-5F2DF92E0D94}"/>
          </ac:spMkLst>
        </pc:spChg>
        <pc:spChg chg="mod">
          <ac:chgData name="Lucas, Tania" userId="232b37cb-a817-446c-b5f8-6c2be3ba9e7b" providerId="ADAL" clId="{6D908B1B-4690-4276-BA94-8E38AF7E3A90}" dt="2025-05-07T08:26:31.059" v="172" actId="14100"/>
          <ac:spMkLst>
            <pc:docMk/>
            <pc:sldMk cId="1660441870" sldId="956"/>
            <ac:spMk id="4" creationId="{A189003A-2827-5C28-4CF3-319461553A7D}"/>
          </ac:spMkLst>
        </pc:spChg>
        <pc:spChg chg="mod">
          <ac:chgData name="Lucas, Tania" userId="232b37cb-a817-446c-b5f8-6c2be3ba9e7b" providerId="ADAL" clId="{6D908B1B-4690-4276-BA94-8E38AF7E3A90}" dt="2025-05-07T08:26:24.742" v="171" actId="14100"/>
          <ac:spMkLst>
            <pc:docMk/>
            <pc:sldMk cId="1660441870" sldId="956"/>
            <ac:spMk id="12" creationId="{7FFB880A-60DA-3A4B-F4B0-944745AA6CB5}"/>
          </ac:spMkLst>
        </pc:spChg>
      </pc:sldChg>
      <pc:sldChg chg="modSp mod">
        <pc:chgData name="Lucas, Tania" userId="232b37cb-a817-446c-b5f8-6c2be3ba9e7b" providerId="ADAL" clId="{6D908B1B-4690-4276-BA94-8E38AF7E3A90}" dt="2025-05-07T08:27:24.726" v="182" actId="1076"/>
        <pc:sldMkLst>
          <pc:docMk/>
          <pc:sldMk cId="3331576741" sldId="957"/>
        </pc:sldMkLst>
        <pc:spChg chg="mod">
          <ac:chgData name="Lucas, Tania" userId="232b37cb-a817-446c-b5f8-6c2be3ba9e7b" providerId="ADAL" clId="{6D908B1B-4690-4276-BA94-8E38AF7E3A90}" dt="2025-05-07T08:27:24.726" v="182" actId="1076"/>
          <ac:spMkLst>
            <pc:docMk/>
            <pc:sldMk cId="3331576741" sldId="957"/>
            <ac:spMk id="4" creationId="{19C2B3D3-EFE2-FE96-5CA3-7B874EDE6401}"/>
          </ac:spMkLst>
        </pc:spChg>
        <pc:spChg chg="mod">
          <ac:chgData name="Lucas, Tania" userId="232b37cb-a817-446c-b5f8-6c2be3ba9e7b" providerId="ADAL" clId="{6D908B1B-4690-4276-BA94-8E38AF7E3A90}" dt="2025-05-07T08:27:17.409" v="180" actId="14100"/>
          <ac:spMkLst>
            <pc:docMk/>
            <pc:sldMk cId="3331576741" sldId="957"/>
            <ac:spMk id="12" creationId="{CFC72C9C-429D-65D3-2407-FC8BEB829E6E}"/>
          </ac:spMkLst>
        </pc:spChg>
      </pc:sldChg>
    </pc:docChg>
  </pc:docChgLst>
  <pc:docChgLst>
    <pc:chgData name="Lucas, Tania" userId="232b37cb-a817-446c-b5f8-6c2be3ba9e7b" providerId="ADAL" clId="{6E74F548-B3A3-4831-8629-97D423F6ECDA}"/>
    <pc:docChg chg="undo custSel addSld modSld sldOrd">
      <pc:chgData name="Lucas, Tania" userId="232b37cb-a817-446c-b5f8-6c2be3ba9e7b" providerId="ADAL" clId="{6E74F548-B3A3-4831-8629-97D423F6ECDA}" dt="2025-02-24T12:02:11.390" v="834" actId="1038"/>
      <pc:docMkLst>
        <pc:docMk/>
      </pc:docMkLst>
      <pc:sldChg chg="addSp modSp mod">
        <pc:chgData name="Lucas, Tania" userId="232b37cb-a817-446c-b5f8-6c2be3ba9e7b" providerId="ADAL" clId="{6E74F548-B3A3-4831-8629-97D423F6ECDA}" dt="2025-02-24T12:02:11.390" v="834" actId="1038"/>
        <pc:sldMkLst>
          <pc:docMk/>
          <pc:sldMk cId="1643471483" sldId="715"/>
        </pc:sldMkLst>
        <pc:spChg chg="add mod">
          <ac:chgData name="Lucas, Tania" userId="232b37cb-a817-446c-b5f8-6c2be3ba9e7b" providerId="ADAL" clId="{6E74F548-B3A3-4831-8629-97D423F6ECDA}" dt="2025-02-24T11:55:50.218" v="783" actId="1035"/>
          <ac:spMkLst>
            <pc:docMk/>
            <pc:sldMk cId="1643471483" sldId="715"/>
            <ac:spMk id="2" creationId="{1CBF5F75-CB70-CCA6-AD26-2E82E36D2634}"/>
          </ac:spMkLst>
        </pc:spChg>
        <pc:spChg chg="add mod">
          <ac:chgData name="Lucas, Tania" userId="232b37cb-a817-446c-b5f8-6c2be3ba9e7b" providerId="ADAL" clId="{6E74F548-B3A3-4831-8629-97D423F6ECDA}" dt="2025-02-24T11:57:04.152" v="797" actId="14100"/>
          <ac:spMkLst>
            <pc:docMk/>
            <pc:sldMk cId="1643471483" sldId="715"/>
            <ac:spMk id="4" creationId="{E7384A3C-886A-B111-B0D2-BCC6FEA3CF8D}"/>
          </ac:spMkLst>
        </pc:spChg>
        <pc:spChg chg="mod">
          <ac:chgData name="Lucas, Tania" userId="232b37cb-a817-446c-b5f8-6c2be3ba9e7b" providerId="ADAL" clId="{6E74F548-B3A3-4831-8629-97D423F6ECDA}" dt="2025-02-24T11:49:57.145" v="747" actId="14100"/>
          <ac:spMkLst>
            <pc:docMk/>
            <pc:sldMk cId="1643471483" sldId="715"/>
            <ac:spMk id="7" creationId="{597159D2-ABEC-4203-AD91-3751F6D76650}"/>
          </ac:spMkLst>
        </pc:spChg>
        <pc:spChg chg="mod">
          <ac:chgData name="Lucas, Tania" userId="232b37cb-a817-446c-b5f8-6c2be3ba9e7b" providerId="ADAL" clId="{6E74F548-B3A3-4831-8629-97D423F6ECDA}" dt="2025-02-24T12:01:14.956" v="826" actId="1035"/>
          <ac:spMkLst>
            <pc:docMk/>
            <pc:sldMk cId="1643471483" sldId="715"/>
            <ac:spMk id="8" creationId="{71C2D5AF-5D3B-4276-B36C-97AFA6E5BBF9}"/>
          </ac:spMkLst>
        </pc:spChg>
        <pc:picChg chg="mod">
          <ac:chgData name="Lucas, Tania" userId="232b37cb-a817-446c-b5f8-6c2be3ba9e7b" providerId="ADAL" clId="{6E74F548-B3A3-4831-8629-97D423F6ECDA}" dt="2025-02-24T12:02:11.390" v="834" actId="1038"/>
          <ac:picMkLst>
            <pc:docMk/>
            <pc:sldMk cId="1643471483" sldId="715"/>
            <ac:picMk id="9" creationId="{D0D25735-823F-4728-8EDA-51AB7473F8FA}"/>
          </ac:picMkLst>
        </pc:picChg>
      </pc:sldChg>
      <pc:sldChg chg="addSp modSp mod">
        <pc:chgData name="Lucas, Tania" userId="232b37cb-a817-446c-b5f8-6c2be3ba9e7b" providerId="ADAL" clId="{6E74F548-B3A3-4831-8629-97D423F6ECDA}" dt="2025-02-17T09:33:42.313" v="452" actId="20577"/>
        <pc:sldMkLst>
          <pc:docMk/>
          <pc:sldMk cId="4189812219" sldId="887"/>
        </pc:sldMkLst>
        <pc:spChg chg="mod">
          <ac:chgData name="Lucas, Tania" userId="232b37cb-a817-446c-b5f8-6c2be3ba9e7b" providerId="ADAL" clId="{6E74F548-B3A3-4831-8629-97D423F6ECDA}" dt="2025-02-17T09:33:42.313" v="452" actId="20577"/>
          <ac:spMkLst>
            <pc:docMk/>
            <pc:sldMk cId="4189812219" sldId="887"/>
            <ac:spMk id="4" creationId="{C18BCF2F-D76F-442B-AE71-15AEDBAE1B5D}"/>
          </ac:spMkLst>
        </pc:spChg>
        <pc:picChg chg="add mod">
          <ac:chgData name="Lucas, Tania" userId="232b37cb-a817-446c-b5f8-6c2be3ba9e7b" providerId="ADAL" clId="{6E74F548-B3A3-4831-8629-97D423F6ECDA}" dt="2025-02-17T09:33:36.922" v="446" actId="1076"/>
          <ac:picMkLst>
            <pc:docMk/>
            <pc:sldMk cId="4189812219" sldId="887"/>
            <ac:picMk id="3" creationId="{C62190C0-3753-4B73-DF73-972E5C641A63}"/>
          </ac:picMkLst>
        </pc:picChg>
      </pc:sldChg>
      <pc:sldChg chg="addSp delSp modSp mod">
        <pc:chgData name="Lucas, Tania" userId="232b37cb-a817-446c-b5f8-6c2be3ba9e7b" providerId="ADAL" clId="{6E74F548-B3A3-4831-8629-97D423F6ECDA}" dt="2025-02-11T12:33:37.668" v="24" actId="1076"/>
        <pc:sldMkLst>
          <pc:docMk/>
          <pc:sldMk cId="2598962439" sldId="932"/>
        </pc:sldMkLst>
        <pc:spChg chg="add mod">
          <ac:chgData name="Lucas, Tania" userId="232b37cb-a817-446c-b5f8-6c2be3ba9e7b" providerId="ADAL" clId="{6E74F548-B3A3-4831-8629-97D423F6ECDA}" dt="2025-02-11T12:33:37.668" v="24" actId="1076"/>
          <ac:spMkLst>
            <pc:docMk/>
            <pc:sldMk cId="2598962439" sldId="932"/>
            <ac:spMk id="13" creationId="{FBE73EC5-FD67-056A-CF54-3A0BE35EBAA7}"/>
          </ac:spMkLst>
        </pc:spChg>
      </pc:sldChg>
      <pc:sldChg chg="addSp modSp mod">
        <pc:chgData name="Lucas, Tania" userId="232b37cb-a817-446c-b5f8-6c2be3ba9e7b" providerId="ADAL" clId="{6E74F548-B3A3-4831-8629-97D423F6ECDA}" dt="2025-02-17T11:14:47.350" v="558" actId="20577"/>
        <pc:sldMkLst>
          <pc:docMk/>
          <pc:sldMk cId="2350630750" sldId="933"/>
        </pc:sldMkLst>
        <pc:spChg chg="mod">
          <ac:chgData name="Lucas, Tania" userId="232b37cb-a817-446c-b5f8-6c2be3ba9e7b" providerId="ADAL" clId="{6E74F548-B3A3-4831-8629-97D423F6ECDA}" dt="2025-02-17T11:14:47.350" v="558" actId="20577"/>
          <ac:spMkLst>
            <pc:docMk/>
            <pc:sldMk cId="2350630750" sldId="933"/>
            <ac:spMk id="4" creationId="{0C757558-B075-AEB5-9424-97D1E0A15E58}"/>
          </ac:spMkLst>
        </pc:spChg>
        <pc:picChg chg="add mod">
          <ac:chgData name="Lucas, Tania" userId="232b37cb-a817-446c-b5f8-6c2be3ba9e7b" providerId="ADAL" clId="{6E74F548-B3A3-4831-8629-97D423F6ECDA}" dt="2025-02-17T11:14:40.007" v="552" actId="1076"/>
          <ac:picMkLst>
            <pc:docMk/>
            <pc:sldMk cId="2350630750" sldId="933"/>
            <ac:picMk id="3" creationId="{023226A0-A8A9-5262-5D82-B73AAC27B408}"/>
          </ac:picMkLst>
        </pc:picChg>
      </pc:sldChg>
      <pc:sldChg chg="addSp modSp mod">
        <pc:chgData name="Lucas, Tania" userId="232b37cb-a817-446c-b5f8-6c2be3ba9e7b" providerId="ADAL" clId="{6E74F548-B3A3-4831-8629-97D423F6ECDA}" dt="2025-02-17T11:15:35.530" v="567" actId="20577"/>
        <pc:sldMkLst>
          <pc:docMk/>
          <pc:sldMk cId="1768541369" sldId="934"/>
        </pc:sldMkLst>
        <pc:spChg chg="mod">
          <ac:chgData name="Lucas, Tania" userId="232b37cb-a817-446c-b5f8-6c2be3ba9e7b" providerId="ADAL" clId="{6E74F548-B3A3-4831-8629-97D423F6ECDA}" dt="2025-02-17T11:15:35.530" v="567" actId="20577"/>
          <ac:spMkLst>
            <pc:docMk/>
            <pc:sldMk cId="1768541369" sldId="934"/>
            <ac:spMk id="4" creationId="{37252436-3D73-1DD4-1550-CBF0C35A5DC0}"/>
          </ac:spMkLst>
        </pc:spChg>
        <pc:picChg chg="add mod">
          <ac:chgData name="Lucas, Tania" userId="232b37cb-a817-446c-b5f8-6c2be3ba9e7b" providerId="ADAL" clId="{6E74F548-B3A3-4831-8629-97D423F6ECDA}" dt="2025-02-17T11:15:28.050" v="561" actId="14100"/>
          <ac:picMkLst>
            <pc:docMk/>
            <pc:sldMk cId="1768541369" sldId="934"/>
            <ac:picMk id="3" creationId="{87E80DBB-3FE7-5CF4-BBFF-7B338BA580CB}"/>
          </ac:picMkLst>
        </pc:picChg>
      </pc:sldChg>
      <pc:sldChg chg="addSp modSp mod">
        <pc:chgData name="Lucas, Tania" userId="232b37cb-a817-446c-b5f8-6c2be3ba9e7b" providerId="ADAL" clId="{6E74F548-B3A3-4831-8629-97D423F6ECDA}" dt="2025-02-11T12:36:37.657" v="45" actId="1076"/>
        <pc:sldMkLst>
          <pc:docMk/>
          <pc:sldMk cId="3432859521" sldId="935"/>
        </pc:sldMkLst>
        <pc:spChg chg="add mod">
          <ac:chgData name="Lucas, Tania" userId="232b37cb-a817-446c-b5f8-6c2be3ba9e7b" providerId="ADAL" clId="{6E74F548-B3A3-4831-8629-97D423F6ECDA}" dt="2025-02-11T12:36:17.763" v="42" actId="14100"/>
          <ac:spMkLst>
            <pc:docMk/>
            <pc:sldMk cId="3432859521" sldId="935"/>
            <ac:spMk id="3" creationId="{44E1F4E2-28BF-4812-A806-38741CB99CA7}"/>
          </ac:spMkLst>
        </pc:spChg>
        <pc:spChg chg="add mod">
          <ac:chgData name="Lucas, Tania" userId="232b37cb-a817-446c-b5f8-6c2be3ba9e7b" providerId="ADAL" clId="{6E74F548-B3A3-4831-8629-97D423F6ECDA}" dt="2025-02-11T12:36:37.657" v="45" actId="1076"/>
          <ac:spMkLst>
            <pc:docMk/>
            <pc:sldMk cId="3432859521" sldId="935"/>
            <ac:spMk id="6" creationId="{43CCD6C9-271D-A3E1-7A4D-0B0CC3596EC0}"/>
          </ac:spMkLst>
        </pc:spChg>
      </pc:sldChg>
      <pc:sldChg chg="addSp modSp mod">
        <pc:chgData name="Lucas, Tania" userId="232b37cb-a817-446c-b5f8-6c2be3ba9e7b" providerId="ADAL" clId="{6E74F548-B3A3-4831-8629-97D423F6ECDA}" dt="2025-02-17T09:34:45.277" v="460" actId="20577"/>
        <pc:sldMkLst>
          <pc:docMk/>
          <pc:sldMk cId="506433149" sldId="936"/>
        </pc:sldMkLst>
        <pc:spChg chg="mod">
          <ac:chgData name="Lucas, Tania" userId="232b37cb-a817-446c-b5f8-6c2be3ba9e7b" providerId="ADAL" clId="{6E74F548-B3A3-4831-8629-97D423F6ECDA}" dt="2025-02-17T09:34:45.277" v="460" actId="20577"/>
          <ac:spMkLst>
            <pc:docMk/>
            <pc:sldMk cId="506433149" sldId="936"/>
            <ac:spMk id="4" creationId="{46CDF206-FD36-DE05-2A9D-4585E3638CBE}"/>
          </ac:spMkLst>
        </pc:spChg>
        <pc:picChg chg="add mod">
          <ac:chgData name="Lucas, Tania" userId="232b37cb-a817-446c-b5f8-6c2be3ba9e7b" providerId="ADAL" clId="{6E74F548-B3A3-4831-8629-97D423F6ECDA}" dt="2025-02-17T09:34:36.960" v="454" actId="1076"/>
          <ac:picMkLst>
            <pc:docMk/>
            <pc:sldMk cId="506433149" sldId="936"/>
            <ac:picMk id="3" creationId="{91B3C672-66C4-499F-BE2E-90D14F9832FB}"/>
          </ac:picMkLst>
        </pc:picChg>
      </pc:sldChg>
      <pc:sldChg chg="addSp modSp mod">
        <pc:chgData name="Lucas, Tania" userId="232b37cb-a817-446c-b5f8-6c2be3ba9e7b" providerId="ADAL" clId="{6E74F548-B3A3-4831-8629-97D423F6ECDA}" dt="2025-02-11T12:39:02.772" v="61" actId="1076"/>
        <pc:sldMkLst>
          <pc:docMk/>
          <pc:sldMk cId="2447233646" sldId="937"/>
        </pc:sldMkLst>
        <pc:spChg chg="add mod">
          <ac:chgData name="Lucas, Tania" userId="232b37cb-a817-446c-b5f8-6c2be3ba9e7b" providerId="ADAL" clId="{6E74F548-B3A3-4831-8629-97D423F6ECDA}" dt="2025-02-11T12:37:50.066" v="53" actId="14100"/>
          <ac:spMkLst>
            <pc:docMk/>
            <pc:sldMk cId="2447233646" sldId="937"/>
            <ac:spMk id="4" creationId="{630706BF-7881-3FAD-B3F9-7E9C7244F9AE}"/>
          </ac:spMkLst>
        </pc:spChg>
        <pc:spChg chg="add mod">
          <ac:chgData name="Lucas, Tania" userId="232b37cb-a817-446c-b5f8-6c2be3ba9e7b" providerId="ADAL" clId="{6E74F548-B3A3-4831-8629-97D423F6ECDA}" dt="2025-02-11T12:39:02.772" v="61" actId="1076"/>
          <ac:spMkLst>
            <pc:docMk/>
            <pc:sldMk cId="2447233646" sldId="937"/>
            <ac:spMk id="7" creationId="{9F28563E-B3E8-3A89-AE5A-12817DF4510C}"/>
          </ac:spMkLst>
        </pc:spChg>
        <pc:picChg chg="mod modCrop">
          <ac:chgData name="Lucas, Tania" userId="232b37cb-a817-446c-b5f8-6c2be3ba9e7b" providerId="ADAL" clId="{6E74F548-B3A3-4831-8629-97D423F6ECDA}" dt="2025-02-11T12:38:06.318" v="54" actId="732"/>
          <ac:picMkLst>
            <pc:docMk/>
            <pc:sldMk cId="2447233646" sldId="937"/>
            <ac:picMk id="3" creationId="{77E932AF-5EDE-9BFA-A708-D6EDC37E04B4}"/>
          </ac:picMkLst>
        </pc:picChg>
      </pc:sldChg>
      <pc:sldChg chg="addSp modSp mod">
        <pc:chgData name="Lucas, Tania" userId="232b37cb-a817-446c-b5f8-6c2be3ba9e7b" providerId="ADAL" clId="{6E74F548-B3A3-4831-8629-97D423F6ECDA}" dt="2025-02-17T09:35:39.954" v="468" actId="20577"/>
        <pc:sldMkLst>
          <pc:docMk/>
          <pc:sldMk cId="4280970696" sldId="938"/>
        </pc:sldMkLst>
        <pc:spChg chg="add mod">
          <ac:chgData name="Lucas, Tania" userId="232b37cb-a817-446c-b5f8-6c2be3ba9e7b" providerId="ADAL" clId="{6E74F548-B3A3-4831-8629-97D423F6ECDA}" dt="2025-02-17T09:35:24.825" v="462" actId="1076"/>
          <ac:spMkLst>
            <pc:docMk/>
            <pc:sldMk cId="4280970696" sldId="938"/>
            <ac:spMk id="3" creationId="{A8CA7823-2441-079C-A7F9-BE88A025C380}"/>
          </ac:spMkLst>
        </pc:spChg>
        <pc:spChg chg="mod">
          <ac:chgData name="Lucas, Tania" userId="232b37cb-a817-446c-b5f8-6c2be3ba9e7b" providerId="ADAL" clId="{6E74F548-B3A3-4831-8629-97D423F6ECDA}" dt="2025-02-17T09:35:39.954" v="468" actId="20577"/>
          <ac:spMkLst>
            <pc:docMk/>
            <pc:sldMk cId="4280970696" sldId="938"/>
            <ac:spMk id="4" creationId="{E0104CD9-9A7B-A068-E1F6-AB5C8D3E91BB}"/>
          </ac:spMkLst>
        </pc:spChg>
      </pc:sldChg>
      <pc:sldChg chg="addSp modSp mod">
        <pc:chgData name="Lucas, Tania" userId="232b37cb-a817-446c-b5f8-6c2be3ba9e7b" providerId="ADAL" clId="{6E74F548-B3A3-4831-8629-97D423F6ECDA}" dt="2025-02-17T11:35:11.295" v="673" actId="20577"/>
        <pc:sldMkLst>
          <pc:docMk/>
          <pc:sldMk cId="252139141" sldId="939"/>
        </pc:sldMkLst>
        <pc:spChg chg="add mod">
          <ac:chgData name="Lucas, Tania" userId="232b37cb-a817-446c-b5f8-6c2be3ba9e7b" providerId="ADAL" clId="{6E74F548-B3A3-4831-8629-97D423F6ECDA}" dt="2025-02-17T11:35:07.665" v="671" actId="14100"/>
          <ac:spMkLst>
            <pc:docMk/>
            <pc:sldMk cId="252139141" sldId="939"/>
            <ac:spMk id="3" creationId="{4C93ECB7-CFE8-AFB5-0F9F-4881D3526E00}"/>
          </ac:spMkLst>
        </pc:spChg>
        <pc:spChg chg="mod">
          <ac:chgData name="Lucas, Tania" userId="232b37cb-a817-446c-b5f8-6c2be3ba9e7b" providerId="ADAL" clId="{6E74F548-B3A3-4831-8629-97D423F6ECDA}" dt="2025-02-17T11:35:11.295" v="673" actId="20577"/>
          <ac:spMkLst>
            <pc:docMk/>
            <pc:sldMk cId="252139141" sldId="939"/>
            <ac:spMk id="4" creationId="{681502D4-CD96-9702-7351-BAD872967894}"/>
          </ac:spMkLst>
        </pc:spChg>
      </pc:sldChg>
      <pc:sldChg chg="addSp modSp mod">
        <pc:chgData name="Lucas, Tania" userId="232b37cb-a817-446c-b5f8-6c2be3ba9e7b" providerId="ADAL" clId="{6E74F548-B3A3-4831-8629-97D423F6ECDA}" dt="2025-02-11T12:40:25.221" v="68" actId="12"/>
        <pc:sldMkLst>
          <pc:docMk/>
          <pc:sldMk cId="818811378" sldId="940"/>
        </pc:sldMkLst>
        <pc:spChg chg="add mod">
          <ac:chgData name="Lucas, Tania" userId="232b37cb-a817-446c-b5f8-6c2be3ba9e7b" providerId="ADAL" clId="{6E74F548-B3A3-4831-8629-97D423F6ECDA}" dt="2025-02-11T12:40:25.221" v="68" actId="12"/>
          <ac:spMkLst>
            <pc:docMk/>
            <pc:sldMk cId="818811378" sldId="940"/>
            <ac:spMk id="4" creationId="{0AF15288-160B-4C1A-3049-C9FE947B0DE1}"/>
          </ac:spMkLst>
        </pc:spChg>
        <pc:picChg chg="mod modCrop">
          <ac:chgData name="Lucas, Tania" userId="232b37cb-a817-446c-b5f8-6c2be3ba9e7b" providerId="ADAL" clId="{6E74F548-B3A3-4831-8629-97D423F6ECDA}" dt="2025-02-11T12:40:04.638" v="66" actId="732"/>
          <ac:picMkLst>
            <pc:docMk/>
            <pc:sldMk cId="818811378" sldId="940"/>
            <ac:picMk id="6" creationId="{4CAE06D4-64A4-F0AD-89F0-AA30266D7CAE}"/>
          </ac:picMkLst>
        </pc:picChg>
      </pc:sldChg>
      <pc:sldChg chg="addSp delSp modSp mod">
        <pc:chgData name="Lucas, Tania" userId="232b37cb-a817-446c-b5f8-6c2be3ba9e7b" providerId="ADAL" clId="{6E74F548-B3A3-4831-8629-97D423F6ECDA}" dt="2025-02-17T11:03:50.208" v="543" actId="20577"/>
        <pc:sldMkLst>
          <pc:docMk/>
          <pc:sldMk cId="2954527150" sldId="941"/>
        </pc:sldMkLst>
        <pc:spChg chg="mod">
          <ac:chgData name="Lucas, Tania" userId="232b37cb-a817-446c-b5f8-6c2be3ba9e7b" providerId="ADAL" clId="{6E74F548-B3A3-4831-8629-97D423F6ECDA}" dt="2025-02-17T11:03:50.208" v="543" actId="20577"/>
          <ac:spMkLst>
            <pc:docMk/>
            <pc:sldMk cId="2954527150" sldId="941"/>
            <ac:spMk id="4" creationId="{255245A0-F89D-DE4A-B90B-CBDAA19DB659}"/>
          </ac:spMkLst>
        </pc:spChg>
        <pc:picChg chg="add mod modCrop">
          <ac:chgData name="Lucas, Tania" userId="232b37cb-a817-446c-b5f8-6c2be3ba9e7b" providerId="ADAL" clId="{6E74F548-B3A3-4831-8629-97D423F6ECDA}" dt="2025-02-17T11:03:43.554" v="540" actId="732"/>
          <ac:picMkLst>
            <pc:docMk/>
            <pc:sldMk cId="2954527150" sldId="941"/>
            <ac:picMk id="6" creationId="{CCE971B5-56E4-A201-DB9B-A0702DD27E3C}"/>
          </ac:picMkLst>
        </pc:picChg>
      </pc:sldChg>
      <pc:sldChg chg="addSp modSp mod">
        <pc:chgData name="Lucas, Tania" userId="232b37cb-a817-446c-b5f8-6c2be3ba9e7b" providerId="ADAL" clId="{6E74F548-B3A3-4831-8629-97D423F6ECDA}" dt="2025-02-17T11:24:21.657" v="629" actId="20577"/>
        <pc:sldMkLst>
          <pc:docMk/>
          <pc:sldMk cId="2443218402" sldId="942"/>
        </pc:sldMkLst>
        <pc:spChg chg="mod">
          <ac:chgData name="Lucas, Tania" userId="232b37cb-a817-446c-b5f8-6c2be3ba9e7b" providerId="ADAL" clId="{6E74F548-B3A3-4831-8629-97D423F6ECDA}" dt="2025-02-17T11:24:21.657" v="629" actId="20577"/>
          <ac:spMkLst>
            <pc:docMk/>
            <pc:sldMk cId="2443218402" sldId="942"/>
            <ac:spMk id="4" creationId="{B5FB3F06-EA8A-78A0-44AF-8B62052D9C1F}"/>
          </ac:spMkLst>
        </pc:spChg>
        <pc:picChg chg="add mod">
          <ac:chgData name="Lucas, Tania" userId="232b37cb-a817-446c-b5f8-6c2be3ba9e7b" providerId="ADAL" clId="{6E74F548-B3A3-4831-8629-97D423F6ECDA}" dt="2025-02-17T11:24:12.195" v="623" actId="1076"/>
          <ac:picMkLst>
            <pc:docMk/>
            <pc:sldMk cId="2443218402" sldId="942"/>
            <ac:picMk id="3" creationId="{6E6FFAA8-02FD-A65D-71AB-DD6093F119D0}"/>
          </ac:picMkLst>
        </pc:picChg>
      </pc:sldChg>
      <pc:sldChg chg="addSp modSp mod">
        <pc:chgData name="Lucas, Tania" userId="232b37cb-a817-446c-b5f8-6c2be3ba9e7b" providerId="ADAL" clId="{6E74F548-B3A3-4831-8629-97D423F6ECDA}" dt="2025-02-11T12:47:23.175" v="130" actId="255"/>
        <pc:sldMkLst>
          <pc:docMk/>
          <pc:sldMk cId="787301078" sldId="943"/>
        </pc:sldMkLst>
        <pc:spChg chg="mod">
          <ac:chgData name="Lucas, Tania" userId="232b37cb-a817-446c-b5f8-6c2be3ba9e7b" providerId="ADAL" clId="{6E74F548-B3A3-4831-8629-97D423F6ECDA}" dt="2025-02-11T12:47:03.392" v="128" actId="20577"/>
          <ac:spMkLst>
            <pc:docMk/>
            <pc:sldMk cId="787301078" sldId="943"/>
            <ac:spMk id="3" creationId="{D8C2808A-14C7-A9B6-9732-F21175ACD55F}"/>
          </ac:spMkLst>
        </pc:spChg>
        <pc:spChg chg="add mod">
          <ac:chgData name="Lucas, Tania" userId="232b37cb-a817-446c-b5f8-6c2be3ba9e7b" providerId="ADAL" clId="{6E74F548-B3A3-4831-8629-97D423F6ECDA}" dt="2025-02-11T12:47:23.175" v="130" actId="255"/>
          <ac:spMkLst>
            <pc:docMk/>
            <pc:sldMk cId="787301078" sldId="943"/>
            <ac:spMk id="4" creationId="{52177C7B-98EF-E00E-A025-24449FFB5CB4}"/>
          </ac:spMkLst>
        </pc:spChg>
        <pc:picChg chg="mod modCrop">
          <ac:chgData name="Lucas, Tania" userId="232b37cb-a817-446c-b5f8-6c2be3ba9e7b" providerId="ADAL" clId="{6E74F548-B3A3-4831-8629-97D423F6ECDA}" dt="2025-02-11T12:46:20.819" v="110" actId="732"/>
          <ac:picMkLst>
            <pc:docMk/>
            <pc:sldMk cId="787301078" sldId="943"/>
            <ac:picMk id="6" creationId="{CBE5FA82-1949-E129-1AA1-9C35B661A1DD}"/>
          </ac:picMkLst>
        </pc:picChg>
      </pc:sldChg>
      <pc:sldChg chg="addSp modSp mod">
        <pc:chgData name="Lucas, Tania" userId="232b37cb-a817-446c-b5f8-6c2be3ba9e7b" providerId="ADAL" clId="{6E74F548-B3A3-4831-8629-97D423F6ECDA}" dt="2025-02-17T11:04:39.376" v="547" actId="1076"/>
        <pc:sldMkLst>
          <pc:docMk/>
          <pc:sldMk cId="2908978700" sldId="944"/>
        </pc:sldMkLst>
        <pc:spChg chg="add mod">
          <ac:chgData name="Lucas, Tania" userId="232b37cb-a817-446c-b5f8-6c2be3ba9e7b" providerId="ADAL" clId="{6E74F548-B3A3-4831-8629-97D423F6ECDA}" dt="2025-02-17T11:04:39.376" v="547" actId="1076"/>
          <ac:spMkLst>
            <pc:docMk/>
            <pc:sldMk cId="2908978700" sldId="944"/>
            <ac:spMk id="3" creationId="{FAF33149-1377-02CA-51B6-CEF941A81D5D}"/>
          </ac:spMkLst>
        </pc:spChg>
        <pc:spChg chg="mod">
          <ac:chgData name="Lucas, Tania" userId="232b37cb-a817-446c-b5f8-6c2be3ba9e7b" providerId="ADAL" clId="{6E74F548-B3A3-4831-8629-97D423F6ECDA}" dt="2025-02-17T11:04:33.424" v="546" actId="20577"/>
          <ac:spMkLst>
            <pc:docMk/>
            <pc:sldMk cId="2908978700" sldId="944"/>
            <ac:spMk id="4" creationId="{FCE0466D-AFCE-268D-348F-3C05B0293EF9}"/>
          </ac:spMkLst>
        </pc:spChg>
      </pc:sldChg>
      <pc:sldChg chg="addSp delSp modSp mod">
        <pc:chgData name="Lucas, Tania" userId="232b37cb-a817-446c-b5f8-6c2be3ba9e7b" providerId="ADAL" clId="{6E74F548-B3A3-4831-8629-97D423F6ECDA}" dt="2025-02-17T11:27:40.882" v="648" actId="20577"/>
        <pc:sldMkLst>
          <pc:docMk/>
          <pc:sldMk cId="3293501925" sldId="945"/>
        </pc:sldMkLst>
        <pc:spChg chg="mod">
          <ac:chgData name="Lucas, Tania" userId="232b37cb-a817-446c-b5f8-6c2be3ba9e7b" providerId="ADAL" clId="{6E74F548-B3A3-4831-8629-97D423F6ECDA}" dt="2025-02-17T11:18:23.450" v="589" actId="20577"/>
          <ac:spMkLst>
            <pc:docMk/>
            <pc:sldMk cId="3293501925" sldId="945"/>
            <ac:spMk id="4" creationId="{3342BEFE-16C5-21AD-7ECA-3B185BE7374C}"/>
          </ac:spMkLst>
        </pc:spChg>
        <pc:spChg chg="add mod">
          <ac:chgData name="Lucas, Tania" userId="232b37cb-a817-446c-b5f8-6c2be3ba9e7b" providerId="ADAL" clId="{6E74F548-B3A3-4831-8629-97D423F6ECDA}" dt="2025-02-17T11:27:40.882" v="648" actId="20577"/>
          <ac:spMkLst>
            <pc:docMk/>
            <pc:sldMk cId="3293501925" sldId="945"/>
            <ac:spMk id="8" creationId="{D4E8AB09-C70A-F5D6-E128-9BF4B2B70F65}"/>
          </ac:spMkLst>
        </pc:spChg>
      </pc:sldChg>
      <pc:sldChg chg="addSp modSp mod">
        <pc:chgData name="Lucas, Tania" userId="232b37cb-a817-446c-b5f8-6c2be3ba9e7b" providerId="ADAL" clId="{6E74F548-B3A3-4831-8629-97D423F6ECDA}" dt="2025-02-11T12:52:22.759" v="173" actId="1076"/>
        <pc:sldMkLst>
          <pc:docMk/>
          <pc:sldMk cId="954068666" sldId="946"/>
        </pc:sldMkLst>
        <pc:spChg chg="add mod">
          <ac:chgData name="Lucas, Tania" userId="232b37cb-a817-446c-b5f8-6c2be3ba9e7b" providerId="ADAL" clId="{6E74F548-B3A3-4831-8629-97D423F6ECDA}" dt="2025-02-11T12:51:51.285" v="170" actId="14100"/>
          <ac:spMkLst>
            <pc:docMk/>
            <pc:sldMk cId="954068666" sldId="946"/>
            <ac:spMk id="4" creationId="{628EA3EE-F208-AE64-3594-074A3A8F5429}"/>
          </ac:spMkLst>
        </pc:spChg>
        <pc:spChg chg="add mod">
          <ac:chgData name="Lucas, Tania" userId="232b37cb-a817-446c-b5f8-6c2be3ba9e7b" providerId="ADAL" clId="{6E74F548-B3A3-4831-8629-97D423F6ECDA}" dt="2025-02-11T12:52:22.759" v="173" actId="1076"/>
          <ac:spMkLst>
            <pc:docMk/>
            <pc:sldMk cId="954068666" sldId="946"/>
            <ac:spMk id="9" creationId="{4DC4CBFC-0FCE-560A-C80F-4DCEBF335189}"/>
          </ac:spMkLst>
        </pc:spChg>
      </pc:sldChg>
      <pc:sldChg chg="addSp modSp mod ord">
        <pc:chgData name="Lucas, Tania" userId="232b37cb-a817-446c-b5f8-6c2be3ba9e7b" providerId="ADAL" clId="{6E74F548-B3A3-4831-8629-97D423F6ECDA}" dt="2025-02-17T17:02:13.660" v="699" actId="14100"/>
        <pc:sldMkLst>
          <pc:docMk/>
          <pc:sldMk cId="4036186357" sldId="947"/>
        </pc:sldMkLst>
        <pc:spChg chg="add mod">
          <ac:chgData name="Lucas, Tania" userId="232b37cb-a817-446c-b5f8-6c2be3ba9e7b" providerId="ADAL" clId="{6E74F548-B3A3-4831-8629-97D423F6ECDA}" dt="2025-02-17T11:28:33.435" v="650" actId="14100"/>
          <ac:spMkLst>
            <pc:docMk/>
            <pc:sldMk cId="4036186357" sldId="947"/>
            <ac:spMk id="3" creationId="{6DC86B71-EA79-9329-1298-56E0E308C470}"/>
          </ac:spMkLst>
        </pc:spChg>
        <pc:spChg chg="mod">
          <ac:chgData name="Lucas, Tania" userId="232b37cb-a817-446c-b5f8-6c2be3ba9e7b" providerId="ADAL" clId="{6E74F548-B3A3-4831-8629-97D423F6ECDA}" dt="2025-02-17T17:02:13.660" v="699" actId="14100"/>
          <ac:spMkLst>
            <pc:docMk/>
            <pc:sldMk cId="4036186357" sldId="947"/>
            <ac:spMk id="4" creationId="{9E507857-B4AA-248D-357C-E90880AA09EE}"/>
          </ac:spMkLst>
        </pc:spChg>
        <pc:spChg chg="mod">
          <ac:chgData name="Lucas, Tania" userId="232b37cb-a817-446c-b5f8-6c2be3ba9e7b" providerId="ADAL" clId="{6E74F548-B3A3-4831-8629-97D423F6ECDA}" dt="2025-02-17T17:02:10.551" v="698" actId="14100"/>
          <ac:spMkLst>
            <pc:docMk/>
            <pc:sldMk cId="4036186357" sldId="947"/>
            <ac:spMk id="12" creationId="{11B9D3CD-A19F-4EA8-5A35-C354912D23CB}"/>
          </ac:spMkLst>
        </pc:spChg>
      </pc:sldChg>
      <pc:sldChg chg="addSp modSp mod">
        <pc:chgData name="Lucas, Tania" userId="232b37cb-a817-446c-b5f8-6c2be3ba9e7b" providerId="ADAL" clId="{6E74F548-B3A3-4831-8629-97D423F6ECDA}" dt="2025-02-17T17:02:26.332" v="702" actId="14100"/>
        <pc:sldMkLst>
          <pc:docMk/>
          <pc:sldMk cId="1206231845" sldId="948"/>
        </pc:sldMkLst>
        <pc:spChg chg="add mod">
          <ac:chgData name="Lucas, Tania" userId="232b37cb-a817-446c-b5f8-6c2be3ba9e7b" providerId="ADAL" clId="{6E74F548-B3A3-4831-8629-97D423F6ECDA}" dt="2025-02-17T17:02:20.028" v="700" actId="14100"/>
          <ac:spMkLst>
            <pc:docMk/>
            <pc:sldMk cId="1206231845" sldId="948"/>
            <ac:spMk id="3" creationId="{FFC4C072-51C2-A9AB-61B6-F32FC33207D7}"/>
          </ac:spMkLst>
        </pc:spChg>
        <pc:spChg chg="mod">
          <ac:chgData name="Lucas, Tania" userId="232b37cb-a817-446c-b5f8-6c2be3ba9e7b" providerId="ADAL" clId="{6E74F548-B3A3-4831-8629-97D423F6ECDA}" dt="2025-02-17T17:02:26.332" v="702" actId="14100"/>
          <ac:spMkLst>
            <pc:docMk/>
            <pc:sldMk cId="1206231845" sldId="948"/>
            <ac:spMk id="4" creationId="{265AF232-B100-8E67-31C7-C55CA0DB5E16}"/>
          </ac:spMkLst>
        </pc:spChg>
        <pc:spChg chg="mod">
          <ac:chgData name="Lucas, Tania" userId="232b37cb-a817-446c-b5f8-6c2be3ba9e7b" providerId="ADAL" clId="{6E74F548-B3A3-4831-8629-97D423F6ECDA}" dt="2025-02-17T17:02:23.551" v="701" actId="14100"/>
          <ac:spMkLst>
            <pc:docMk/>
            <pc:sldMk cId="1206231845" sldId="948"/>
            <ac:spMk id="12" creationId="{57C9CA4C-0AB5-DC51-D519-0681190F6310}"/>
          </ac:spMkLst>
        </pc:spChg>
      </pc:sldChg>
      <pc:sldChg chg="addSp modSp mod">
        <pc:chgData name="Lucas, Tania" userId="232b37cb-a817-446c-b5f8-6c2be3ba9e7b" providerId="ADAL" clId="{6E74F548-B3A3-4831-8629-97D423F6ECDA}" dt="2025-02-11T13:49:29.027" v="195" actId="1076"/>
        <pc:sldMkLst>
          <pc:docMk/>
          <pc:sldMk cId="1871128674" sldId="949"/>
        </pc:sldMkLst>
        <pc:spChg chg="add mod">
          <ac:chgData name="Lucas, Tania" userId="232b37cb-a817-446c-b5f8-6c2be3ba9e7b" providerId="ADAL" clId="{6E74F548-B3A3-4831-8629-97D423F6ECDA}" dt="2025-02-11T13:49:29.027" v="195" actId="1076"/>
          <ac:spMkLst>
            <pc:docMk/>
            <pc:sldMk cId="1871128674" sldId="949"/>
            <ac:spMk id="4" creationId="{3957D06B-3841-79D4-50DC-E6F9D43AB59A}"/>
          </ac:spMkLst>
        </pc:spChg>
        <pc:picChg chg="mod modCrop">
          <ac:chgData name="Lucas, Tania" userId="232b37cb-a817-446c-b5f8-6c2be3ba9e7b" providerId="ADAL" clId="{6E74F548-B3A3-4831-8629-97D423F6ECDA}" dt="2025-02-11T13:47:38.591" v="177" actId="732"/>
          <ac:picMkLst>
            <pc:docMk/>
            <pc:sldMk cId="1871128674" sldId="949"/>
            <ac:picMk id="6" creationId="{7B433110-172E-D426-8C16-ED0EEFC22CFC}"/>
          </ac:picMkLst>
        </pc:picChg>
      </pc:sldChg>
      <pc:sldChg chg="addSp delSp modSp mod">
        <pc:chgData name="Lucas, Tania" userId="232b37cb-a817-446c-b5f8-6c2be3ba9e7b" providerId="ADAL" clId="{6E74F548-B3A3-4831-8629-97D423F6ECDA}" dt="2025-02-17T17:01:59.089" v="696" actId="14100"/>
        <pc:sldMkLst>
          <pc:docMk/>
          <pc:sldMk cId="460566398" sldId="950"/>
        </pc:sldMkLst>
        <pc:spChg chg="mod">
          <ac:chgData name="Lucas, Tania" userId="232b37cb-a817-446c-b5f8-6c2be3ba9e7b" providerId="ADAL" clId="{6E74F548-B3A3-4831-8629-97D423F6ECDA}" dt="2025-02-17T17:01:59.089" v="696" actId="14100"/>
          <ac:spMkLst>
            <pc:docMk/>
            <pc:sldMk cId="460566398" sldId="950"/>
            <ac:spMk id="4" creationId="{E2B7611C-F801-943D-9A2D-7CA81EC95199}"/>
          </ac:spMkLst>
        </pc:spChg>
        <pc:spChg chg="add mod">
          <ac:chgData name="Lucas, Tania" userId="232b37cb-a817-446c-b5f8-6c2be3ba9e7b" providerId="ADAL" clId="{6E74F548-B3A3-4831-8629-97D423F6ECDA}" dt="2025-02-17T17:01:49.572" v="694" actId="14100"/>
          <ac:spMkLst>
            <pc:docMk/>
            <pc:sldMk cId="460566398" sldId="950"/>
            <ac:spMk id="6" creationId="{51D72782-924F-C6CE-F64B-52F435FBA9C7}"/>
          </ac:spMkLst>
        </pc:spChg>
        <pc:spChg chg="mod">
          <ac:chgData name="Lucas, Tania" userId="232b37cb-a817-446c-b5f8-6c2be3ba9e7b" providerId="ADAL" clId="{6E74F548-B3A3-4831-8629-97D423F6ECDA}" dt="2025-02-17T17:01:55.793" v="695" actId="14100"/>
          <ac:spMkLst>
            <pc:docMk/>
            <pc:sldMk cId="460566398" sldId="950"/>
            <ac:spMk id="12" creationId="{5495A246-BB7B-F180-8DE3-0ED21CF9C8E0}"/>
          </ac:spMkLst>
        </pc:spChg>
      </pc:sldChg>
      <pc:sldChg chg="addSp modSp mod">
        <pc:chgData name="Lucas, Tania" userId="232b37cb-a817-446c-b5f8-6c2be3ba9e7b" providerId="ADAL" clId="{6E74F548-B3A3-4831-8629-97D423F6ECDA}" dt="2025-02-17T17:01:43.136" v="693" actId="14100"/>
        <pc:sldMkLst>
          <pc:docMk/>
          <pc:sldMk cId="2322616859" sldId="951"/>
        </pc:sldMkLst>
        <pc:spChg chg="add mod">
          <ac:chgData name="Lucas, Tania" userId="232b37cb-a817-446c-b5f8-6c2be3ba9e7b" providerId="ADAL" clId="{6E74F548-B3A3-4831-8629-97D423F6ECDA}" dt="2025-02-17T11:20:50.281" v="599" actId="14100"/>
          <ac:spMkLst>
            <pc:docMk/>
            <pc:sldMk cId="2322616859" sldId="951"/>
            <ac:spMk id="3" creationId="{08C120FF-4CBF-7C18-2CDE-CD6922701C9A}"/>
          </ac:spMkLst>
        </pc:spChg>
        <pc:spChg chg="mod">
          <ac:chgData name="Lucas, Tania" userId="232b37cb-a817-446c-b5f8-6c2be3ba9e7b" providerId="ADAL" clId="{6E74F548-B3A3-4831-8629-97D423F6ECDA}" dt="2025-02-17T17:01:43.136" v="693" actId="14100"/>
          <ac:spMkLst>
            <pc:docMk/>
            <pc:sldMk cId="2322616859" sldId="951"/>
            <ac:spMk id="4" creationId="{6EE87404-FDF1-26E4-7989-7907981D11B5}"/>
          </ac:spMkLst>
        </pc:spChg>
        <pc:spChg chg="mod">
          <ac:chgData name="Lucas, Tania" userId="232b37cb-a817-446c-b5f8-6c2be3ba9e7b" providerId="ADAL" clId="{6E74F548-B3A3-4831-8629-97D423F6ECDA}" dt="2025-02-17T17:01:40.090" v="692" actId="14100"/>
          <ac:spMkLst>
            <pc:docMk/>
            <pc:sldMk cId="2322616859" sldId="951"/>
            <ac:spMk id="12" creationId="{5A6074CF-6E98-A2D5-BA21-B5342D6A5DFB}"/>
          </ac:spMkLst>
        </pc:spChg>
      </pc:sldChg>
      <pc:sldChg chg="addSp modSp mod">
        <pc:chgData name="Lucas, Tania" userId="232b37cb-a817-446c-b5f8-6c2be3ba9e7b" providerId="ADAL" clId="{6E74F548-B3A3-4831-8629-97D423F6ECDA}" dt="2025-02-11T14:01:12.964" v="269" actId="1076"/>
        <pc:sldMkLst>
          <pc:docMk/>
          <pc:sldMk cId="2196863534" sldId="952"/>
        </pc:sldMkLst>
        <pc:spChg chg="add mod">
          <ac:chgData name="Lucas, Tania" userId="232b37cb-a817-446c-b5f8-6c2be3ba9e7b" providerId="ADAL" clId="{6E74F548-B3A3-4831-8629-97D423F6ECDA}" dt="2025-02-11T13:51:22.493" v="204" actId="14100"/>
          <ac:spMkLst>
            <pc:docMk/>
            <pc:sldMk cId="2196863534" sldId="952"/>
            <ac:spMk id="4" creationId="{3AA26895-8856-47C9-9BF2-BC5CE340D331}"/>
          </ac:spMkLst>
        </pc:spChg>
        <pc:spChg chg="add mod">
          <ac:chgData name="Lucas, Tania" userId="232b37cb-a817-446c-b5f8-6c2be3ba9e7b" providerId="ADAL" clId="{6E74F548-B3A3-4831-8629-97D423F6ECDA}" dt="2025-02-11T14:01:12.964" v="269" actId="1076"/>
          <ac:spMkLst>
            <pc:docMk/>
            <pc:sldMk cId="2196863534" sldId="952"/>
            <ac:spMk id="8" creationId="{DCEB593E-CC96-790A-2403-1962DF571257}"/>
          </ac:spMkLst>
        </pc:spChg>
      </pc:sldChg>
      <pc:sldChg chg="addSp modSp mod">
        <pc:chgData name="Lucas, Tania" userId="232b37cb-a817-446c-b5f8-6c2be3ba9e7b" providerId="ADAL" clId="{6E74F548-B3A3-4831-8629-97D423F6ECDA}" dt="2025-02-17T17:01:31.199" v="691" actId="14100"/>
        <pc:sldMkLst>
          <pc:docMk/>
          <pc:sldMk cId="2414717520" sldId="953"/>
        </pc:sldMkLst>
        <pc:spChg chg="add mod">
          <ac:chgData name="Lucas, Tania" userId="232b37cb-a817-446c-b5f8-6c2be3ba9e7b" providerId="ADAL" clId="{6E74F548-B3A3-4831-8629-97D423F6ECDA}" dt="2025-02-17T09:39:51.827" v="506" actId="14100"/>
          <ac:spMkLst>
            <pc:docMk/>
            <pc:sldMk cId="2414717520" sldId="953"/>
            <ac:spMk id="3" creationId="{46A5E541-2994-1564-3B74-F03CF733FB1D}"/>
          </ac:spMkLst>
        </pc:spChg>
        <pc:spChg chg="mod">
          <ac:chgData name="Lucas, Tania" userId="232b37cb-a817-446c-b5f8-6c2be3ba9e7b" providerId="ADAL" clId="{6E74F548-B3A3-4831-8629-97D423F6ECDA}" dt="2025-02-17T17:01:31.199" v="691" actId="14100"/>
          <ac:spMkLst>
            <pc:docMk/>
            <pc:sldMk cId="2414717520" sldId="953"/>
            <ac:spMk id="4" creationId="{C8D757E7-4091-D685-0B99-F6BCDD0F59E4}"/>
          </ac:spMkLst>
        </pc:spChg>
        <pc:spChg chg="mod">
          <ac:chgData name="Lucas, Tania" userId="232b37cb-a817-446c-b5f8-6c2be3ba9e7b" providerId="ADAL" clId="{6E74F548-B3A3-4831-8629-97D423F6ECDA}" dt="2025-02-17T17:01:27.391" v="690" actId="14100"/>
          <ac:spMkLst>
            <pc:docMk/>
            <pc:sldMk cId="2414717520" sldId="953"/>
            <ac:spMk id="12" creationId="{25564B50-64D7-0AA1-F645-61128912F76D}"/>
          </ac:spMkLst>
        </pc:spChg>
      </pc:sldChg>
      <pc:sldChg chg="addSp modSp mod">
        <pc:chgData name="Lucas, Tania" userId="232b37cb-a817-446c-b5f8-6c2be3ba9e7b" providerId="ADAL" clId="{6E74F548-B3A3-4831-8629-97D423F6ECDA}" dt="2025-02-17T17:01:21.975" v="689" actId="14100"/>
        <pc:sldMkLst>
          <pc:docMk/>
          <pc:sldMk cId="3858605624" sldId="954"/>
        </pc:sldMkLst>
        <pc:spChg chg="add mod">
          <ac:chgData name="Lucas, Tania" userId="232b37cb-a817-446c-b5f8-6c2be3ba9e7b" providerId="ADAL" clId="{6E74F548-B3A3-4831-8629-97D423F6ECDA}" dt="2025-02-17T17:01:13.534" v="687" actId="14100"/>
          <ac:spMkLst>
            <pc:docMk/>
            <pc:sldMk cId="3858605624" sldId="954"/>
            <ac:spMk id="3" creationId="{24B18B2D-6820-7090-21BE-71D93A41AAA0}"/>
          </ac:spMkLst>
        </pc:spChg>
        <pc:spChg chg="mod">
          <ac:chgData name="Lucas, Tania" userId="232b37cb-a817-446c-b5f8-6c2be3ba9e7b" providerId="ADAL" clId="{6E74F548-B3A3-4831-8629-97D423F6ECDA}" dt="2025-02-17T17:01:21.975" v="689" actId="14100"/>
          <ac:spMkLst>
            <pc:docMk/>
            <pc:sldMk cId="3858605624" sldId="954"/>
            <ac:spMk id="4" creationId="{77A2C23A-CEEB-F3AF-18D9-C069C35308C5}"/>
          </ac:spMkLst>
        </pc:spChg>
        <pc:spChg chg="mod">
          <ac:chgData name="Lucas, Tania" userId="232b37cb-a817-446c-b5f8-6c2be3ba9e7b" providerId="ADAL" clId="{6E74F548-B3A3-4831-8629-97D423F6ECDA}" dt="2025-02-17T17:01:17.899" v="688" actId="14100"/>
          <ac:spMkLst>
            <pc:docMk/>
            <pc:sldMk cId="3858605624" sldId="954"/>
            <ac:spMk id="12" creationId="{755ADF8D-9E3D-CF5C-7842-218C016ABFEA}"/>
          </ac:spMkLst>
        </pc:spChg>
      </pc:sldChg>
      <pc:sldChg chg="addSp modSp mod">
        <pc:chgData name="Lucas, Tania" userId="232b37cb-a817-446c-b5f8-6c2be3ba9e7b" providerId="ADAL" clId="{6E74F548-B3A3-4831-8629-97D423F6ECDA}" dt="2025-02-11T14:26:19.597" v="431" actId="121"/>
        <pc:sldMkLst>
          <pc:docMk/>
          <pc:sldMk cId="594345329" sldId="955"/>
        </pc:sldMkLst>
        <pc:spChg chg="mod">
          <ac:chgData name="Lucas, Tania" userId="232b37cb-a817-446c-b5f8-6c2be3ba9e7b" providerId="ADAL" clId="{6E74F548-B3A3-4831-8629-97D423F6ECDA}" dt="2025-02-11T14:06:07.344" v="351" actId="20577"/>
          <ac:spMkLst>
            <pc:docMk/>
            <pc:sldMk cId="594345329" sldId="955"/>
            <ac:spMk id="3" creationId="{B9EB88C8-E061-6371-59DE-4CF6C0606A4D}"/>
          </ac:spMkLst>
        </pc:spChg>
        <pc:spChg chg="add mod">
          <ac:chgData name="Lucas, Tania" userId="232b37cb-a817-446c-b5f8-6c2be3ba9e7b" providerId="ADAL" clId="{6E74F548-B3A3-4831-8629-97D423F6ECDA}" dt="2025-02-11T14:14:46.047" v="363" actId="1076"/>
          <ac:spMkLst>
            <pc:docMk/>
            <pc:sldMk cId="594345329" sldId="955"/>
            <ac:spMk id="4" creationId="{D33F986C-8B0D-98AA-34CA-30B5682222DD}"/>
          </ac:spMkLst>
        </pc:spChg>
        <pc:spChg chg="add mod">
          <ac:chgData name="Lucas, Tania" userId="232b37cb-a817-446c-b5f8-6c2be3ba9e7b" providerId="ADAL" clId="{6E74F548-B3A3-4831-8629-97D423F6ECDA}" dt="2025-02-11T14:18:28.583" v="376" actId="14100"/>
          <ac:spMkLst>
            <pc:docMk/>
            <pc:sldMk cId="594345329" sldId="955"/>
            <ac:spMk id="9" creationId="{808170ED-9C84-D2DD-FC65-D8A5DA9A8A82}"/>
          </ac:spMkLst>
        </pc:spChg>
        <pc:spChg chg="add mod">
          <ac:chgData name="Lucas, Tania" userId="232b37cb-a817-446c-b5f8-6c2be3ba9e7b" providerId="ADAL" clId="{6E74F548-B3A3-4831-8629-97D423F6ECDA}" dt="2025-02-11T14:26:19.597" v="431" actId="121"/>
          <ac:spMkLst>
            <pc:docMk/>
            <pc:sldMk cId="594345329" sldId="955"/>
            <ac:spMk id="10" creationId="{7D1F7C05-CDE0-4D56-CFC5-DDDE9CA756EC}"/>
          </ac:spMkLst>
        </pc:spChg>
        <pc:picChg chg="mod modCrop">
          <ac:chgData name="Lucas, Tania" userId="232b37cb-a817-446c-b5f8-6c2be3ba9e7b" providerId="ADAL" clId="{6E74F548-B3A3-4831-8629-97D423F6ECDA}" dt="2025-02-11T14:14:31.609" v="359" actId="732"/>
          <ac:picMkLst>
            <pc:docMk/>
            <pc:sldMk cId="594345329" sldId="955"/>
            <ac:picMk id="6" creationId="{BE12A9FC-DBEA-91CD-C22D-09BEA16297E4}"/>
          </ac:picMkLst>
        </pc:picChg>
      </pc:sldChg>
      <pc:sldChg chg="addSp modSp mod">
        <pc:chgData name="Lucas, Tania" userId="232b37cb-a817-446c-b5f8-6c2be3ba9e7b" providerId="ADAL" clId="{6E74F548-B3A3-4831-8629-97D423F6ECDA}" dt="2025-02-17T09:40:43.153" v="521" actId="20577"/>
        <pc:sldMkLst>
          <pc:docMk/>
          <pc:sldMk cId="1660441870" sldId="956"/>
        </pc:sldMkLst>
        <pc:spChg chg="add mod">
          <ac:chgData name="Lucas, Tania" userId="232b37cb-a817-446c-b5f8-6c2be3ba9e7b" providerId="ADAL" clId="{6E74F548-B3A3-4831-8629-97D423F6ECDA}" dt="2025-02-17T09:40:34.581" v="515" actId="14100"/>
          <ac:spMkLst>
            <pc:docMk/>
            <pc:sldMk cId="1660441870" sldId="956"/>
            <ac:spMk id="3" creationId="{E526A32B-04CC-CFC1-AC24-5F2DF92E0D94}"/>
          </ac:spMkLst>
        </pc:spChg>
        <pc:spChg chg="mod">
          <ac:chgData name="Lucas, Tania" userId="232b37cb-a817-446c-b5f8-6c2be3ba9e7b" providerId="ADAL" clId="{6E74F548-B3A3-4831-8629-97D423F6ECDA}" dt="2025-02-17T09:40:43.153" v="521" actId="20577"/>
          <ac:spMkLst>
            <pc:docMk/>
            <pc:sldMk cId="1660441870" sldId="956"/>
            <ac:spMk id="4" creationId="{A189003A-2827-5C28-4CF3-319461553A7D}"/>
          </ac:spMkLst>
        </pc:spChg>
      </pc:sldChg>
      <pc:sldChg chg="addSp delSp modSp mod">
        <pc:chgData name="Lucas, Tania" userId="232b37cb-a817-446c-b5f8-6c2be3ba9e7b" providerId="ADAL" clId="{6E74F548-B3A3-4831-8629-97D423F6ECDA}" dt="2025-02-17T11:38:33.700" v="686" actId="20577"/>
        <pc:sldMkLst>
          <pc:docMk/>
          <pc:sldMk cId="3331576741" sldId="957"/>
        </pc:sldMkLst>
        <pc:spChg chg="mod">
          <ac:chgData name="Lucas, Tania" userId="232b37cb-a817-446c-b5f8-6c2be3ba9e7b" providerId="ADAL" clId="{6E74F548-B3A3-4831-8629-97D423F6ECDA}" dt="2025-02-17T11:38:33.700" v="686" actId="20577"/>
          <ac:spMkLst>
            <pc:docMk/>
            <pc:sldMk cId="3331576741" sldId="957"/>
            <ac:spMk id="4" creationId="{19C2B3D3-EFE2-FE96-5CA3-7B874EDE6401}"/>
          </ac:spMkLst>
        </pc:spChg>
        <pc:spChg chg="add mod">
          <ac:chgData name="Lucas, Tania" userId="232b37cb-a817-446c-b5f8-6c2be3ba9e7b" providerId="ADAL" clId="{6E74F548-B3A3-4831-8629-97D423F6ECDA}" dt="2025-02-17T11:38:29.376" v="684"/>
          <ac:spMkLst>
            <pc:docMk/>
            <pc:sldMk cId="3331576741" sldId="957"/>
            <ac:spMk id="6" creationId="{D22A96EA-6FB6-4CEF-C17D-B75A35B29441}"/>
          </ac:spMkLst>
        </pc:spChg>
      </pc:sldChg>
      <pc:sldChg chg="addSp delSp modSp add mod">
        <pc:chgData name="Lucas, Tania" userId="232b37cb-a817-446c-b5f8-6c2be3ba9e7b" providerId="ADAL" clId="{6E74F548-B3A3-4831-8629-97D423F6ECDA}" dt="2025-02-17T11:36:34.601" v="678" actId="5793"/>
        <pc:sldMkLst>
          <pc:docMk/>
          <pc:sldMk cId="3852263268" sldId="958"/>
        </pc:sldMkLst>
        <pc:spChg chg="mod">
          <ac:chgData name="Lucas, Tania" userId="232b37cb-a817-446c-b5f8-6c2be3ba9e7b" providerId="ADAL" clId="{6E74F548-B3A3-4831-8629-97D423F6ECDA}" dt="2025-02-17T11:36:34.601" v="678" actId="5793"/>
          <ac:spMkLst>
            <pc:docMk/>
            <pc:sldMk cId="3852263268" sldId="958"/>
            <ac:spMk id="5" creationId="{7F9C50C3-1E70-91D3-036A-75E7D8F34F7E}"/>
          </ac:spMkLst>
        </pc:spChg>
        <pc:spChg chg="add mod">
          <ac:chgData name="Lucas, Tania" userId="232b37cb-a817-446c-b5f8-6c2be3ba9e7b" providerId="ADAL" clId="{6E74F548-B3A3-4831-8629-97D423F6ECDA}" dt="2025-02-11T13:53:46.241" v="221" actId="1076"/>
          <ac:spMkLst>
            <pc:docMk/>
            <pc:sldMk cId="3852263268" sldId="958"/>
            <ac:spMk id="8" creationId="{E1DB2A34-79E4-F8B2-6E20-092ECFEE415C}"/>
          </ac:spMkLst>
        </pc:spChg>
        <pc:spChg chg="add mod">
          <ac:chgData name="Lucas, Tania" userId="232b37cb-a817-446c-b5f8-6c2be3ba9e7b" providerId="ADAL" clId="{6E74F548-B3A3-4831-8629-97D423F6ECDA}" dt="2025-02-11T13:53:37.723" v="220" actId="12"/>
          <ac:spMkLst>
            <pc:docMk/>
            <pc:sldMk cId="3852263268" sldId="958"/>
            <ac:spMk id="10" creationId="{21DA36ED-6498-78D8-2147-A9867B49C358}"/>
          </ac:spMkLst>
        </pc:spChg>
        <pc:spChg chg="add mod">
          <ac:chgData name="Lucas, Tania" userId="232b37cb-a817-446c-b5f8-6c2be3ba9e7b" providerId="ADAL" clId="{6E74F548-B3A3-4831-8629-97D423F6ECDA}" dt="2025-02-11T14:01:19.780" v="270"/>
          <ac:spMkLst>
            <pc:docMk/>
            <pc:sldMk cId="3852263268" sldId="958"/>
            <ac:spMk id="11" creationId="{DB50343B-0E88-B666-3C36-491588A3C27B}"/>
          </ac:spMkLst>
        </pc:spChg>
      </pc:sldChg>
      <pc:sldChg chg="addSp delSp modSp add mod">
        <pc:chgData name="Lucas, Tania" userId="232b37cb-a817-446c-b5f8-6c2be3ba9e7b" providerId="ADAL" clId="{6E74F548-B3A3-4831-8629-97D423F6ECDA}" dt="2025-02-17T11:36:41.020" v="682" actId="5793"/>
        <pc:sldMkLst>
          <pc:docMk/>
          <pc:sldMk cId="29868292" sldId="959"/>
        </pc:sldMkLst>
        <pc:spChg chg="add mod">
          <ac:chgData name="Lucas, Tania" userId="232b37cb-a817-446c-b5f8-6c2be3ba9e7b" providerId="ADAL" clId="{6E74F548-B3A3-4831-8629-97D423F6ECDA}" dt="2025-02-11T13:55:58.614" v="234" actId="12"/>
          <ac:spMkLst>
            <pc:docMk/>
            <pc:sldMk cId="29868292" sldId="959"/>
            <ac:spMk id="3" creationId="{182CEF08-E90E-01D4-D581-8295A7172B1B}"/>
          </ac:spMkLst>
        </pc:spChg>
        <pc:spChg chg="mod">
          <ac:chgData name="Lucas, Tania" userId="232b37cb-a817-446c-b5f8-6c2be3ba9e7b" providerId="ADAL" clId="{6E74F548-B3A3-4831-8629-97D423F6ECDA}" dt="2025-02-17T11:36:41.020" v="682" actId="5793"/>
          <ac:spMkLst>
            <pc:docMk/>
            <pc:sldMk cId="29868292" sldId="959"/>
            <ac:spMk id="5" creationId="{5E4CE7F1-AA48-3728-D03A-BA114118413C}"/>
          </ac:spMkLst>
        </pc:spChg>
        <pc:spChg chg="add mod">
          <ac:chgData name="Lucas, Tania" userId="232b37cb-a817-446c-b5f8-6c2be3ba9e7b" providerId="ADAL" clId="{6E74F548-B3A3-4831-8629-97D423F6ECDA}" dt="2025-02-11T13:56:21.185" v="236" actId="12"/>
          <ac:spMkLst>
            <pc:docMk/>
            <pc:sldMk cId="29868292" sldId="959"/>
            <ac:spMk id="6" creationId="{EC8133E8-A929-EFF0-AB06-65882BE8D27C}"/>
          </ac:spMkLst>
        </pc:spChg>
      </pc:sldChg>
      <pc:sldChg chg="addSp delSp modSp add mod">
        <pc:chgData name="Lucas, Tania" userId="232b37cb-a817-446c-b5f8-6c2be3ba9e7b" providerId="ADAL" clId="{6E74F548-B3A3-4831-8629-97D423F6ECDA}" dt="2025-02-11T14:29:12.576" v="444" actId="1035"/>
        <pc:sldMkLst>
          <pc:docMk/>
          <pc:sldMk cId="845098448" sldId="960"/>
        </pc:sldMkLst>
        <pc:spChg chg="mod">
          <ac:chgData name="Lucas, Tania" userId="232b37cb-a817-446c-b5f8-6c2be3ba9e7b" providerId="ADAL" clId="{6E74F548-B3A3-4831-8629-97D423F6ECDA}" dt="2025-02-11T14:25:30.125" v="423" actId="20577"/>
          <ac:spMkLst>
            <pc:docMk/>
            <pc:sldMk cId="845098448" sldId="960"/>
            <ac:spMk id="5" creationId="{F3197BB9-00A8-9243-88CF-F2239C822636}"/>
          </ac:spMkLst>
        </pc:spChg>
        <pc:spChg chg="add mod">
          <ac:chgData name="Lucas, Tania" userId="232b37cb-a817-446c-b5f8-6c2be3ba9e7b" providerId="ADAL" clId="{6E74F548-B3A3-4831-8629-97D423F6ECDA}" dt="2025-02-11T14:28:28.679" v="438" actId="255"/>
          <ac:spMkLst>
            <pc:docMk/>
            <pc:sldMk cId="845098448" sldId="960"/>
            <ac:spMk id="8" creationId="{FC4E644A-B897-4F5E-08F6-CF7B5D8BBA79}"/>
          </ac:spMkLst>
        </pc:spChg>
        <pc:spChg chg="add mod">
          <ac:chgData name="Lucas, Tania" userId="232b37cb-a817-446c-b5f8-6c2be3ba9e7b" providerId="ADAL" clId="{6E74F548-B3A3-4831-8629-97D423F6ECDA}" dt="2025-02-11T14:29:12.576" v="444" actId="1035"/>
          <ac:spMkLst>
            <pc:docMk/>
            <pc:sldMk cId="845098448" sldId="960"/>
            <ac:spMk id="10" creationId="{26C6FFA6-8CB7-ABA0-F690-7792788C3DC0}"/>
          </ac:spMkLst>
        </pc:spChg>
      </pc:sldChg>
    </pc:docChg>
  </pc:docChgLst>
  <pc:docChgLst>
    <pc:chgData name="Lucas, Tania" userId="232b37cb-a817-446c-b5f8-6c2be3ba9e7b" providerId="ADAL" clId="{5EBBB934-7FDD-43BC-BE2C-EE8F748F09D2}"/>
    <pc:docChg chg="undo custSel delSld modSld modMainMaster">
      <pc:chgData name="Lucas, Tania" userId="232b37cb-a817-446c-b5f8-6c2be3ba9e7b" providerId="ADAL" clId="{5EBBB934-7FDD-43BC-BE2C-EE8F748F09D2}" dt="2025-03-26T08:53:07.525" v="770" actId="1036"/>
      <pc:docMkLst>
        <pc:docMk/>
      </pc:docMkLst>
      <pc:sldChg chg="addSp delSp modSp mod">
        <pc:chgData name="Lucas, Tania" userId="232b37cb-a817-446c-b5f8-6c2be3ba9e7b" providerId="ADAL" clId="{5EBBB934-7FDD-43BC-BE2C-EE8F748F09D2}" dt="2025-03-13T15:49:15.122" v="18" actId="1076"/>
        <pc:sldMkLst>
          <pc:docMk/>
          <pc:sldMk cId="1643471483" sldId="715"/>
        </pc:sldMkLst>
        <pc:spChg chg="mod">
          <ac:chgData name="Lucas, Tania" userId="232b37cb-a817-446c-b5f8-6c2be3ba9e7b" providerId="ADAL" clId="{5EBBB934-7FDD-43BC-BE2C-EE8F748F09D2}" dt="2025-03-13T15:47:42.077" v="1"/>
          <ac:spMkLst>
            <pc:docMk/>
            <pc:sldMk cId="1643471483" sldId="715"/>
            <ac:spMk id="3" creationId="{CED8EBE1-1839-4118-B69D-7F5F54E34893}"/>
          </ac:spMkLst>
        </pc:spChg>
        <pc:spChg chg="mod">
          <ac:chgData name="Lucas, Tania" userId="232b37cb-a817-446c-b5f8-6c2be3ba9e7b" providerId="ADAL" clId="{5EBBB934-7FDD-43BC-BE2C-EE8F748F09D2}" dt="2025-03-13T15:48:03.510" v="14" actId="1035"/>
          <ac:spMkLst>
            <pc:docMk/>
            <pc:sldMk cId="1643471483" sldId="715"/>
            <ac:spMk id="4" creationId="{E7384A3C-886A-B111-B0D2-BCC6FEA3CF8D}"/>
          </ac:spMkLst>
        </pc:spChg>
        <pc:spChg chg="mod">
          <ac:chgData name="Lucas, Tania" userId="232b37cb-a817-446c-b5f8-6c2be3ba9e7b" providerId="ADAL" clId="{5EBBB934-7FDD-43BC-BE2C-EE8F748F09D2}" dt="2025-03-13T15:48:19.309" v="15"/>
          <ac:spMkLst>
            <pc:docMk/>
            <pc:sldMk cId="1643471483" sldId="715"/>
            <ac:spMk id="8" creationId="{71C2D5AF-5D3B-4276-B36C-97AFA6E5BBF9}"/>
          </ac:spMkLst>
        </pc:spChg>
        <pc:picChg chg="add mod">
          <ac:chgData name="Lucas, Tania" userId="232b37cb-a817-446c-b5f8-6c2be3ba9e7b" providerId="ADAL" clId="{5EBBB934-7FDD-43BC-BE2C-EE8F748F09D2}" dt="2025-03-13T15:49:15.122" v="18" actId="1076"/>
          <ac:picMkLst>
            <pc:docMk/>
            <pc:sldMk cId="1643471483" sldId="715"/>
            <ac:picMk id="10" creationId="{FE4A3A30-1DC0-0EB1-705F-9E15873777EB}"/>
          </ac:picMkLst>
        </pc:picChg>
      </pc:sldChg>
      <pc:sldChg chg="del">
        <pc:chgData name="Lucas, Tania" userId="232b37cb-a817-446c-b5f8-6c2be3ba9e7b" providerId="ADAL" clId="{5EBBB934-7FDD-43BC-BE2C-EE8F748F09D2}" dt="2025-03-17T10:59:08.222" v="97" actId="2696"/>
        <pc:sldMkLst>
          <pc:docMk/>
          <pc:sldMk cId="70728850" sldId="776"/>
        </pc:sldMkLst>
      </pc:sldChg>
      <pc:sldChg chg="modSp mod">
        <pc:chgData name="Lucas, Tania" userId="232b37cb-a817-446c-b5f8-6c2be3ba9e7b" providerId="ADAL" clId="{5EBBB934-7FDD-43BC-BE2C-EE8F748F09D2}" dt="2025-03-13T15:59:46.980" v="77"/>
        <pc:sldMkLst>
          <pc:docMk/>
          <pc:sldMk cId="4189812219" sldId="887"/>
        </pc:sldMkLst>
        <pc:spChg chg="mod">
          <ac:chgData name="Lucas, Tania" userId="232b37cb-a817-446c-b5f8-6c2be3ba9e7b" providerId="ADAL" clId="{5EBBB934-7FDD-43BC-BE2C-EE8F748F09D2}" dt="2025-03-13T15:59:46.980" v="77"/>
          <ac:spMkLst>
            <pc:docMk/>
            <pc:sldMk cId="4189812219" sldId="887"/>
            <ac:spMk id="4" creationId="{C18BCF2F-D76F-442B-AE71-15AEDBAE1B5D}"/>
          </ac:spMkLst>
        </pc:spChg>
        <pc:spChg chg="mod">
          <ac:chgData name="Lucas, Tania" userId="232b37cb-a817-446c-b5f8-6c2be3ba9e7b" providerId="ADAL" clId="{5EBBB934-7FDD-43BC-BE2C-EE8F748F09D2}" dt="2025-03-13T15:58:26.164" v="70" actId="20577"/>
          <ac:spMkLst>
            <pc:docMk/>
            <pc:sldMk cId="4189812219" sldId="887"/>
            <ac:spMk id="13" creationId="{2417EEE8-2744-4E6B-9672-164EA74542FC}"/>
          </ac:spMkLst>
        </pc:spChg>
      </pc:sldChg>
      <pc:sldChg chg="addSp delSp modSp mod">
        <pc:chgData name="Lucas, Tania" userId="232b37cb-a817-446c-b5f8-6c2be3ba9e7b" providerId="ADAL" clId="{5EBBB934-7FDD-43BC-BE2C-EE8F748F09D2}" dt="2025-03-26T08:42:43.138" v="703" actId="113"/>
        <pc:sldMkLst>
          <pc:docMk/>
          <pc:sldMk cId="2598962439" sldId="932"/>
        </pc:sldMkLst>
        <pc:spChg chg="add mod">
          <ac:chgData name="Lucas, Tania" userId="232b37cb-a817-446c-b5f8-6c2be3ba9e7b" providerId="ADAL" clId="{5EBBB934-7FDD-43BC-BE2C-EE8F748F09D2}" dt="2025-03-17T11:05:53.005" v="127" actId="20577"/>
          <ac:spMkLst>
            <pc:docMk/>
            <pc:sldMk cId="2598962439" sldId="932"/>
            <ac:spMk id="3" creationId="{7B04D610-8283-A840-052B-AB8B9112728B}"/>
          </ac:spMkLst>
        </pc:spChg>
        <pc:spChg chg="mod">
          <ac:chgData name="Lucas, Tania" userId="232b37cb-a817-446c-b5f8-6c2be3ba9e7b" providerId="ADAL" clId="{5EBBB934-7FDD-43BC-BE2C-EE8F748F09D2}" dt="2025-03-13T15:49:55.114" v="21" actId="20577"/>
          <ac:spMkLst>
            <pc:docMk/>
            <pc:sldMk cId="2598962439" sldId="932"/>
            <ac:spMk id="5" creationId="{FC99A714-C5E9-01FD-1DA8-3F54590724E0}"/>
          </ac:spMkLst>
        </pc:spChg>
        <pc:spChg chg="mod">
          <ac:chgData name="Lucas, Tania" userId="232b37cb-a817-446c-b5f8-6c2be3ba9e7b" providerId="ADAL" clId="{5EBBB934-7FDD-43BC-BE2C-EE8F748F09D2}" dt="2025-03-26T08:42:43.138" v="703" actId="113"/>
          <ac:spMkLst>
            <pc:docMk/>
            <pc:sldMk cId="2598962439" sldId="932"/>
            <ac:spMk id="12" creationId="{1320BA71-5EAB-C9AE-0367-5A18643CF5DA}"/>
          </ac:spMkLst>
        </pc:spChg>
        <pc:spChg chg="mod">
          <ac:chgData name="Lucas, Tania" userId="232b37cb-a817-446c-b5f8-6c2be3ba9e7b" providerId="ADAL" clId="{5EBBB934-7FDD-43BC-BE2C-EE8F748F09D2}" dt="2025-03-17T15:22:01.773" v="328" actId="14100"/>
          <ac:spMkLst>
            <pc:docMk/>
            <pc:sldMk cId="2598962439" sldId="932"/>
            <ac:spMk id="13" creationId="{FBE73EC5-FD67-056A-CF54-3A0BE35EBAA7}"/>
          </ac:spMkLst>
        </pc:spChg>
      </pc:sldChg>
      <pc:sldChg chg="modSp mod">
        <pc:chgData name="Lucas, Tania" userId="232b37cb-a817-446c-b5f8-6c2be3ba9e7b" providerId="ADAL" clId="{5EBBB934-7FDD-43BC-BE2C-EE8F748F09D2}" dt="2025-03-13T16:00:05.718" v="78"/>
        <pc:sldMkLst>
          <pc:docMk/>
          <pc:sldMk cId="2350630750" sldId="933"/>
        </pc:sldMkLst>
        <pc:spChg chg="mod">
          <ac:chgData name="Lucas, Tania" userId="232b37cb-a817-446c-b5f8-6c2be3ba9e7b" providerId="ADAL" clId="{5EBBB934-7FDD-43BC-BE2C-EE8F748F09D2}" dt="2025-03-13T16:00:05.718" v="78"/>
          <ac:spMkLst>
            <pc:docMk/>
            <pc:sldMk cId="2350630750" sldId="933"/>
            <ac:spMk id="4" creationId="{0C757558-B075-AEB5-9424-97D1E0A15E58}"/>
          </ac:spMkLst>
        </pc:spChg>
        <pc:spChg chg="mod">
          <ac:chgData name="Lucas, Tania" userId="232b37cb-a817-446c-b5f8-6c2be3ba9e7b" providerId="ADAL" clId="{5EBBB934-7FDD-43BC-BE2C-EE8F748F09D2}" dt="2025-03-13T15:58:46.365" v="71"/>
          <ac:spMkLst>
            <pc:docMk/>
            <pc:sldMk cId="2350630750" sldId="933"/>
            <ac:spMk id="13" creationId="{C3919FEF-E4CC-020C-71DD-CE1236B86895}"/>
          </ac:spMkLst>
        </pc:spChg>
      </pc:sldChg>
      <pc:sldChg chg="modSp mod">
        <pc:chgData name="Lucas, Tania" userId="232b37cb-a817-446c-b5f8-6c2be3ba9e7b" providerId="ADAL" clId="{5EBBB934-7FDD-43BC-BE2C-EE8F748F09D2}" dt="2025-03-13T16:00:23.597" v="80"/>
        <pc:sldMkLst>
          <pc:docMk/>
          <pc:sldMk cId="1768541369" sldId="934"/>
        </pc:sldMkLst>
        <pc:spChg chg="mod">
          <ac:chgData name="Lucas, Tania" userId="232b37cb-a817-446c-b5f8-6c2be3ba9e7b" providerId="ADAL" clId="{5EBBB934-7FDD-43BC-BE2C-EE8F748F09D2}" dt="2025-03-13T16:00:23.597" v="80"/>
          <ac:spMkLst>
            <pc:docMk/>
            <pc:sldMk cId="1768541369" sldId="934"/>
            <ac:spMk id="4" creationId="{37252436-3D73-1DD4-1550-CBF0C35A5DC0}"/>
          </ac:spMkLst>
        </pc:spChg>
        <pc:spChg chg="mod">
          <ac:chgData name="Lucas, Tania" userId="232b37cb-a817-446c-b5f8-6c2be3ba9e7b" providerId="ADAL" clId="{5EBBB934-7FDD-43BC-BE2C-EE8F748F09D2}" dt="2025-03-13T15:59:10.358" v="75"/>
          <ac:spMkLst>
            <pc:docMk/>
            <pc:sldMk cId="1768541369" sldId="934"/>
            <ac:spMk id="13" creationId="{6B960CCC-FB5E-C432-E5EB-3BEA7BD44722}"/>
          </ac:spMkLst>
        </pc:spChg>
      </pc:sldChg>
      <pc:sldChg chg="modSp mod">
        <pc:chgData name="Lucas, Tania" userId="232b37cb-a817-446c-b5f8-6c2be3ba9e7b" providerId="ADAL" clId="{5EBBB934-7FDD-43BC-BE2C-EE8F748F09D2}" dt="2025-03-26T08:43:06.645" v="704"/>
        <pc:sldMkLst>
          <pc:docMk/>
          <pc:sldMk cId="3432859521" sldId="935"/>
        </pc:sldMkLst>
        <pc:spChg chg="mod">
          <ac:chgData name="Lucas, Tania" userId="232b37cb-a817-446c-b5f8-6c2be3ba9e7b" providerId="ADAL" clId="{5EBBB934-7FDD-43BC-BE2C-EE8F748F09D2}" dt="2025-03-17T15:23:49.624" v="335" actId="113"/>
          <ac:spMkLst>
            <pc:docMk/>
            <pc:sldMk cId="3432859521" sldId="935"/>
            <ac:spMk id="3" creationId="{44E1F4E2-28BF-4812-A806-38741CB99CA7}"/>
          </ac:spMkLst>
        </pc:spChg>
        <pc:spChg chg="mod">
          <ac:chgData name="Lucas, Tania" userId="232b37cb-a817-446c-b5f8-6c2be3ba9e7b" providerId="ADAL" clId="{5EBBB934-7FDD-43BC-BE2C-EE8F748F09D2}" dt="2025-03-13T15:55:38.066" v="56" actId="20577"/>
          <ac:spMkLst>
            <pc:docMk/>
            <pc:sldMk cId="3432859521" sldId="935"/>
            <ac:spMk id="5" creationId="{6AC66E91-5147-43A3-A41A-370696E7662A}"/>
          </ac:spMkLst>
        </pc:spChg>
        <pc:spChg chg="mod">
          <ac:chgData name="Lucas, Tania" userId="232b37cb-a817-446c-b5f8-6c2be3ba9e7b" providerId="ADAL" clId="{5EBBB934-7FDD-43BC-BE2C-EE8F748F09D2}" dt="2025-03-17T15:25:08.894" v="352" actId="1036"/>
          <ac:spMkLst>
            <pc:docMk/>
            <pc:sldMk cId="3432859521" sldId="935"/>
            <ac:spMk id="6" creationId="{43CCD6C9-271D-A3E1-7A4D-0B0CC3596EC0}"/>
          </ac:spMkLst>
        </pc:spChg>
        <pc:spChg chg="mod">
          <ac:chgData name="Lucas, Tania" userId="232b37cb-a817-446c-b5f8-6c2be3ba9e7b" providerId="ADAL" clId="{5EBBB934-7FDD-43BC-BE2C-EE8F748F09D2}" dt="2025-03-26T08:43:06.645" v="704"/>
          <ac:spMkLst>
            <pc:docMk/>
            <pc:sldMk cId="3432859521" sldId="935"/>
            <ac:spMk id="9" creationId="{4A88A70F-061F-819F-2C48-9548BB7C083C}"/>
          </ac:spMkLst>
        </pc:spChg>
        <pc:spChg chg="mod">
          <ac:chgData name="Lucas, Tania" userId="232b37cb-a817-446c-b5f8-6c2be3ba9e7b" providerId="ADAL" clId="{5EBBB934-7FDD-43BC-BE2C-EE8F748F09D2}" dt="2025-03-13T15:57:20.387" v="67" actId="20577"/>
          <ac:spMkLst>
            <pc:docMk/>
            <pc:sldMk cId="3432859521" sldId="935"/>
            <ac:spMk id="16" creationId="{2F23BB36-FF79-636D-47D2-5A2BF8C426B4}"/>
          </ac:spMkLst>
        </pc:spChg>
      </pc:sldChg>
      <pc:sldChg chg="modSp mod">
        <pc:chgData name="Lucas, Tania" userId="232b37cb-a817-446c-b5f8-6c2be3ba9e7b" providerId="ADAL" clId="{5EBBB934-7FDD-43BC-BE2C-EE8F748F09D2}" dt="2025-03-13T16:00:16.293" v="79"/>
        <pc:sldMkLst>
          <pc:docMk/>
          <pc:sldMk cId="506433149" sldId="936"/>
        </pc:sldMkLst>
        <pc:spChg chg="mod">
          <ac:chgData name="Lucas, Tania" userId="232b37cb-a817-446c-b5f8-6c2be3ba9e7b" providerId="ADAL" clId="{5EBBB934-7FDD-43BC-BE2C-EE8F748F09D2}" dt="2025-03-13T16:00:16.293" v="79"/>
          <ac:spMkLst>
            <pc:docMk/>
            <pc:sldMk cId="506433149" sldId="936"/>
            <ac:spMk id="4" creationId="{46CDF206-FD36-DE05-2A9D-4585E3638CBE}"/>
          </ac:spMkLst>
        </pc:spChg>
        <pc:spChg chg="mod">
          <ac:chgData name="Lucas, Tania" userId="232b37cb-a817-446c-b5f8-6c2be3ba9e7b" providerId="ADAL" clId="{5EBBB934-7FDD-43BC-BE2C-EE8F748F09D2}" dt="2025-03-13T15:58:59.230" v="74" actId="20577"/>
          <ac:spMkLst>
            <pc:docMk/>
            <pc:sldMk cId="506433149" sldId="936"/>
            <ac:spMk id="13" creationId="{8B98EF31-7077-F14A-CDC0-FFB963C14900}"/>
          </ac:spMkLst>
        </pc:spChg>
      </pc:sldChg>
      <pc:sldChg chg="modSp mod">
        <pc:chgData name="Lucas, Tania" userId="232b37cb-a817-446c-b5f8-6c2be3ba9e7b" providerId="ADAL" clId="{5EBBB934-7FDD-43BC-BE2C-EE8F748F09D2}" dt="2025-03-26T08:44:31.641" v="709" actId="113"/>
        <pc:sldMkLst>
          <pc:docMk/>
          <pc:sldMk cId="2447233646" sldId="937"/>
        </pc:sldMkLst>
        <pc:spChg chg="mod">
          <ac:chgData name="Lucas, Tania" userId="232b37cb-a817-446c-b5f8-6c2be3ba9e7b" providerId="ADAL" clId="{5EBBB934-7FDD-43BC-BE2C-EE8F748F09D2}" dt="2025-03-17T15:30:03.101" v="378" actId="21"/>
          <ac:spMkLst>
            <pc:docMk/>
            <pc:sldMk cId="2447233646" sldId="937"/>
            <ac:spMk id="4" creationId="{630706BF-7881-3FAD-B3F9-7E9C7244F9AE}"/>
          </ac:spMkLst>
        </pc:spChg>
        <pc:spChg chg="mod">
          <ac:chgData name="Lucas, Tania" userId="232b37cb-a817-446c-b5f8-6c2be3ba9e7b" providerId="ADAL" clId="{5EBBB934-7FDD-43BC-BE2C-EE8F748F09D2}" dt="2025-03-17T16:30:16.056" v="578" actId="20577"/>
          <ac:spMkLst>
            <pc:docMk/>
            <pc:sldMk cId="2447233646" sldId="937"/>
            <ac:spMk id="5" creationId="{B7B90B26-F34A-CA99-6A5D-B8F5B6F4E55C}"/>
          </ac:spMkLst>
        </pc:spChg>
        <pc:spChg chg="mod">
          <ac:chgData name="Lucas, Tania" userId="232b37cb-a817-446c-b5f8-6c2be3ba9e7b" providerId="ADAL" clId="{5EBBB934-7FDD-43BC-BE2C-EE8F748F09D2}" dt="2025-03-17T15:30:20.252" v="382" actId="20577"/>
          <ac:spMkLst>
            <pc:docMk/>
            <pc:sldMk cId="2447233646" sldId="937"/>
            <ac:spMk id="7" creationId="{9F28563E-B3E8-3A89-AE5A-12817DF4510C}"/>
          </ac:spMkLst>
        </pc:spChg>
        <pc:spChg chg="mod">
          <ac:chgData name="Lucas, Tania" userId="232b37cb-a817-446c-b5f8-6c2be3ba9e7b" providerId="ADAL" clId="{5EBBB934-7FDD-43BC-BE2C-EE8F748F09D2}" dt="2025-03-17T11:10:52.403" v="148" actId="20577"/>
          <ac:spMkLst>
            <pc:docMk/>
            <pc:sldMk cId="2447233646" sldId="937"/>
            <ac:spMk id="11" creationId="{E60570ED-4A23-4B07-AB58-DA9CBDCEC084}"/>
          </ac:spMkLst>
        </pc:spChg>
        <pc:spChg chg="mod">
          <ac:chgData name="Lucas, Tania" userId="232b37cb-a817-446c-b5f8-6c2be3ba9e7b" providerId="ADAL" clId="{5EBBB934-7FDD-43BC-BE2C-EE8F748F09D2}" dt="2025-03-26T08:44:31.641" v="709" actId="113"/>
          <ac:spMkLst>
            <pc:docMk/>
            <pc:sldMk cId="2447233646" sldId="937"/>
            <ac:spMk id="12" creationId="{DEB45A69-574A-4697-D2BB-4025BC1DFAED}"/>
          </ac:spMkLst>
        </pc:spChg>
      </pc:sldChg>
      <pc:sldChg chg="modSp mod">
        <pc:chgData name="Lucas, Tania" userId="232b37cb-a817-446c-b5f8-6c2be3ba9e7b" providerId="ADAL" clId="{5EBBB934-7FDD-43BC-BE2C-EE8F748F09D2}" dt="2025-03-17T16:41:59.539" v="635"/>
        <pc:sldMkLst>
          <pc:docMk/>
          <pc:sldMk cId="4280970696" sldId="938"/>
        </pc:sldMkLst>
        <pc:spChg chg="mod">
          <ac:chgData name="Lucas, Tania" userId="232b37cb-a817-446c-b5f8-6c2be3ba9e7b" providerId="ADAL" clId="{5EBBB934-7FDD-43BC-BE2C-EE8F748F09D2}" dt="2025-03-13T16:00:31.114" v="81"/>
          <ac:spMkLst>
            <pc:docMk/>
            <pc:sldMk cId="4280970696" sldId="938"/>
            <ac:spMk id="4" creationId="{E0104CD9-9A7B-A068-E1F6-AB5C8D3E91BB}"/>
          </ac:spMkLst>
        </pc:spChg>
        <pc:spChg chg="mod">
          <ac:chgData name="Lucas, Tania" userId="232b37cb-a817-446c-b5f8-6c2be3ba9e7b" providerId="ADAL" clId="{5EBBB934-7FDD-43BC-BE2C-EE8F748F09D2}" dt="2025-03-17T16:41:59.539" v="635"/>
          <ac:spMkLst>
            <pc:docMk/>
            <pc:sldMk cId="4280970696" sldId="938"/>
            <ac:spMk id="13" creationId="{3642E01C-3084-F042-B7E4-DB0FECAC0FC2}"/>
          </ac:spMkLst>
        </pc:spChg>
      </pc:sldChg>
      <pc:sldChg chg="modSp mod">
        <pc:chgData name="Lucas, Tania" userId="232b37cb-a817-446c-b5f8-6c2be3ba9e7b" providerId="ADAL" clId="{5EBBB934-7FDD-43BC-BE2C-EE8F748F09D2}" dt="2025-03-17T16:42:07.768" v="636"/>
        <pc:sldMkLst>
          <pc:docMk/>
          <pc:sldMk cId="252139141" sldId="939"/>
        </pc:sldMkLst>
        <pc:spChg chg="mod">
          <ac:chgData name="Lucas, Tania" userId="232b37cb-a817-446c-b5f8-6c2be3ba9e7b" providerId="ADAL" clId="{5EBBB934-7FDD-43BC-BE2C-EE8F748F09D2}" dt="2025-03-13T16:00:36.620" v="82"/>
          <ac:spMkLst>
            <pc:docMk/>
            <pc:sldMk cId="252139141" sldId="939"/>
            <ac:spMk id="4" creationId="{681502D4-CD96-9702-7351-BAD872967894}"/>
          </ac:spMkLst>
        </pc:spChg>
        <pc:spChg chg="mod">
          <ac:chgData name="Lucas, Tania" userId="232b37cb-a817-446c-b5f8-6c2be3ba9e7b" providerId="ADAL" clId="{5EBBB934-7FDD-43BC-BE2C-EE8F748F09D2}" dt="2025-03-17T16:42:07.768" v="636"/>
          <ac:spMkLst>
            <pc:docMk/>
            <pc:sldMk cId="252139141" sldId="939"/>
            <ac:spMk id="13" creationId="{73C3BAD1-CF64-485E-3549-0C732EC66ADF}"/>
          </ac:spMkLst>
        </pc:spChg>
      </pc:sldChg>
      <pc:sldChg chg="modSp mod">
        <pc:chgData name="Lucas, Tania" userId="232b37cb-a817-446c-b5f8-6c2be3ba9e7b" providerId="ADAL" clId="{5EBBB934-7FDD-43BC-BE2C-EE8F748F09D2}" dt="2025-03-26T08:45:32.569" v="711"/>
        <pc:sldMkLst>
          <pc:docMk/>
          <pc:sldMk cId="818811378" sldId="940"/>
        </pc:sldMkLst>
        <pc:spChg chg="mod">
          <ac:chgData name="Lucas, Tania" userId="232b37cb-a817-446c-b5f8-6c2be3ba9e7b" providerId="ADAL" clId="{5EBBB934-7FDD-43BC-BE2C-EE8F748F09D2}" dt="2025-03-17T11:12:53.286" v="163" actId="1076"/>
          <ac:spMkLst>
            <pc:docMk/>
            <pc:sldMk cId="818811378" sldId="940"/>
            <ac:spMk id="3" creationId="{00488CD0-4D78-2F94-1303-5D99EAE84C06}"/>
          </ac:spMkLst>
        </pc:spChg>
        <pc:spChg chg="mod">
          <ac:chgData name="Lucas, Tania" userId="232b37cb-a817-446c-b5f8-6c2be3ba9e7b" providerId="ADAL" clId="{5EBBB934-7FDD-43BC-BE2C-EE8F748F09D2}" dt="2025-03-17T15:32:03.317" v="391" actId="1076"/>
          <ac:spMkLst>
            <pc:docMk/>
            <pc:sldMk cId="818811378" sldId="940"/>
            <ac:spMk id="4" creationId="{0AF15288-160B-4C1A-3049-C9FE947B0DE1}"/>
          </ac:spMkLst>
        </pc:spChg>
        <pc:spChg chg="mod">
          <ac:chgData name="Lucas, Tania" userId="232b37cb-a817-446c-b5f8-6c2be3ba9e7b" providerId="ADAL" clId="{5EBBB934-7FDD-43BC-BE2C-EE8F748F09D2}" dt="2025-03-17T16:31:08.509" v="594" actId="20577"/>
          <ac:spMkLst>
            <pc:docMk/>
            <pc:sldMk cId="818811378" sldId="940"/>
            <ac:spMk id="5" creationId="{49E65814-15D3-49D6-4BAA-A38050A6D319}"/>
          </ac:spMkLst>
        </pc:spChg>
        <pc:spChg chg="mod">
          <ac:chgData name="Lucas, Tania" userId="232b37cb-a817-446c-b5f8-6c2be3ba9e7b" providerId="ADAL" clId="{5EBBB934-7FDD-43BC-BE2C-EE8F748F09D2}" dt="2025-03-26T08:45:32.569" v="711"/>
          <ac:spMkLst>
            <pc:docMk/>
            <pc:sldMk cId="818811378" sldId="940"/>
            <ac:spMk id="9" creationId="{134C1E72-C2F5-F3F0-C585-DA7CDEC8DE2C}"/>
          </ac:spMkLst>
        </pc:spChg>
      </pc:sldChg>
      <pc:sldChg chg="modSp mod">
        <pc:chgData name="Lucas, Tania" userId="232b37cb-a817-446c-b5f8-6c2be3ba9e7b" providerId="ADAL" clId="{5EBBB934-7FDD-43BC-BE2C-EE8F748F09D2}" dt="2025-03-17T16:42:17.365" v="637"/>
        <pc:sldMkLst>
          <pc:docMk/>
          <pc:sldMk cId="2954527150" sldId="941"/>
        </pc:sldMkLst>
        <pc:spChg chg="mod">
          <ac:chgData name="Lucas, Tania" userId="232b37cb-a817-446c-b5f8-6c2be3ba9e7b" providerId="ADAL" clId="{5EBBB934-7FDD-43BC-BE2C-EE8F748F09D2}" dt="2025-03-13T16:00:44.378" v="83"/>
          <ac:spMkLst>
            <pc:docMk/>
            <pc:sldMk cId="2954527150" sldId="941"/>
            <ac:spMk id="4" creationId="{255245A0-F89D-DE4A-B90B-CBDAA19DB659}"/>
          </ac:spMkLst>
        </pc:spChg>
        <pc:spChg chg="mod">
          <ac:chgData name="Lucas, Tania" userId="232b37cb-a817-446c-b5f8-6c2be3ba9e7b" providerId="ADAL" clId="{5EBBB934-7FDD-43BC-BE2C-EE8F748F09D2}" dt="2025-03-17T16:42:17.365" v="637"/>
          <ac:spMkLst>
            <pc:docMk/>
            <pc:sldMk cId="2954527150" sldId="941"/>
            <ac:spMk id="13" creationId="{6F9ACC97-29C6-AE8A-067B-CD2F1C7B081C}"/>
          </ac:spMkLst>
        </pc:spChg>
      </pc:sldChg>
      <pc:sldChg chg="modSp mod">
        <pc:chgData name="Lucas, Tania" userId="232b37cb-a817-446c-b5f8-6c2be3ba9e7b" providerId="ADAL" clId="{5EBBB934-7FDD-43BC-BE2C-EE8F748F09D2}" dt="2025-03-17T16:42:22.289" v="638"/>
        <pc:sldMkLst>
          <pc:docMk/>
          <pc:sldMk cId="2443218402" sldId="942"/>
        </pc:sldMkLst>
        <pc:spChg chg="mod">
          <ac:chgData name="Lucas, Tania" userId="232b37cb-a817-446c-b5f8-6c2be3ba9e7b" providerId="ADAL" clId="{5EBBB934-7FDD-43BC-BE2C-EE8F748F09D2}" dt="2025-03-13T16:00:50.263" v="84"/>
          <ac:spMkLst>
            <pc:docMk/>
            <pc:sldMk cId="2443218402" sldId="942"/>
            <ac:spMk id="4" creationId="{B5FB3F06-EA8A-78A0-44AF-8B62052D9C1F}"/>
          </ac:spMkLst>
        </pc:spChg>
        <pc:spChg chg="mod">
          <ac:chgData name="Lucas, Tania" userId="232b37cb-a817-446c-b5f8-6c2be3ba9e7b" providerId="ADAL" clId="{5EBBB934-7FDD-43BC-BE2C-EE8F748F09D2}" dt="2025-03-17T16:42:22.289" v="638"/>
          <ac:spMkLst>
            <pc:docMk/>
            <pc:sldMk cId="2443218402" sldId="942"/>
            <ac:spMk id="13" creationId="{E65596D1-C83B-468D-CDD5-D8EE43B8A305}"/>
          </ac:spMkLst>
        </pc:spChg>
      </pc:sldChg>
      <pc:sldChg chg="addSp delSp modSp mod">
        <pc:chgData name="Lucas, Tania" userId="232b37cb-a817-446c-b5f8-6c2be3ba9e7b" providerId="ADAL" clId="{5EBBB934-7FDD-43BC-BE2C-EE8F748F09D2}" dt="2025-03-26T08:46:23.887" v="716" actId="113"/>
        <pc:sldMkLst>
          <pc:docMk/>
          <pc:sldMk cId="787301078" sldId="943"/>
        </pc:sldMkLst>
        <pc:spChg chg="mod">
          <ac:chgData name="Lucas, Tania" userId="232b37cb-a817-446c-b5f8-6c2be3ba9e7b" providerId="ADAL" clId="{5EBBB934-7FDD-43BC-BE2C-EE8F748F09D2}" dt="2025-03-17T15:36:50.831" v="423" actId="20577"/>
          <ac:spMkLst>
            <pc:docMk/>
            <pc:sldMk cId="787301078" sldId="943"/>
            <ac:spMk id="3" creationId="{D8C2808A-14C7-A9B6-9732-F21175ACD55F}"/>
          </ac:spMkLst>
        </pc:spChg>
        <pc:spChg chg="mod">
          <ac:chgData name="Lucas, Tania" userId="232b37cb-a817-446c-b5f8-6c2be3ba9e7b" providerId="ADAL" clId="{5EBBB934-7FDD-43BC-BE2C-EE8F748F09D2}" dt="2025-03-17T15:35:38.489" v="414" actId="14100"/>
          <ac:spMkLst>
            <pc:docMk/>
            <pc:sldMk cId="787301078" sldId="943"/>
            <ac:spMk id="4" creationId="{52177C7B-98EF-E00E-A025-24449FFB5CB4}"/>
          </ac:spMkLst>
        </pc:spChg>
        <pc:spChg chg="mod">
          <ac:chgData name="Lucas, Tania" userId="232b37cb-a817-446c-b5f8-6c2be3ba9e7b" providerId="ADAL" clId="{5EBBB934-7FDD-43BC-BE2C-EE8F748F09D2}" dt="2025-03-17T16:31:36.107" v="599" actId="20577"/>
          <ac:spMkLst>
            <pc:docMk/>
            <pc:sldMk cId="787301078" sldId="943"/>
            <ac:spMk id="5" creationId="{336C1689-1076-327B-7054-C6D9D8B46D30}"/>
          </ac:spMkLst>
        </pc:spChg>
        <pc:spChg chg="mod">
          <ac:chgData name="Lucas, Tania" userId="232b37cb-a817-446c-b5f8-6c2be3ba9e7b" providerId="ADAL" clId="{5EBBB934-7FDD-43BC-BE2C-EE8F748F09D2}" dt="2025-03-26T08:46:23.887" v="716" actId="113"/>
          <ac:spMkLst>
            <pc:docMk/>
            <pc:sldMk cId="787301078" sldId="943"/>
            <ac:spMk id="9" creationId="{560BAD41-4B09-AE7D-2829-5242FA157AA6}"/>
          </ac:spMkLst>
        </pc:spChg>
        <pc:spChg chg="add mod">
          <ac:chgData name="Lucas, Tania" userId="232b37cb-a817-446c-b5f8-6c2be3ba9e7b" providerId="ADAL" clId="{5EBBB934-7FDD-43BC-BE2C-EE8F748F09D2}" dt="2025-03-17T15:36:08.260" v="421" actId="1076"/>
          <ac:spMkLst>
            <pc:docMk/>
            <pc:sldMk cId="787301078" sldId="943"/>
            <ac:spMk id="10" creationId="{621E2E3A-196A-6796-EBF3-E7A2CCFA31F1}"/>
          </ac:spMkLst>
        </pc:spChg>
        <pc:picChg chg="mod modCrop">
          <ac:chgData name="Lucas, Tania" userId="232b37cb-a817-446c-b5f8-6c2be3ba9e7b" providerId="ADAL" clId="{5EBBB934-7FDD-43BC-BE2C-EE8F748F09D2}" dt="2025-03-17T15:37:06.097" v="425" actId="14100"/>
          <ac:picMkLst>
            <pc:docMk/>
            <pc:sldMk cId="787301078" sldId="943"/>
            <ac:picMk id="6" creationId="{CBE5FA82-1949-E129-1AA1-9C35B661A1DD}"/>
          </ac:picMkLst>
        </pc:picChg>
      </pc:sldChg>
      <pc:sldChg chg="modSp mod">
        <pc:chgData name="Lucas, Tania" userId="232b37cb-a817-446c-b5f8-6c2be3ba9e7b" providerId="ADAL" clId="{5EBBB934-7FDD-43BC-BE2C-EE8F748F09D2}" dt="2025-03-17T16:42:31.708" v="639"/>
        <pc:sldMkLst>
          <pc:docMk/>
          <pc:sldMk cId="2908978700" sldId="944"/>
        </pc:sldMkLst>
        <pc:spChg chg="mod">
          <ac:chgData name="Lucas, Tania" userId="232b37cb-a817-446c-b5f8-6c2be3ba9e7b" providerId="ADAL" clId="{5EBBB934-7FDD-43BC-BE2C-EE8F748F09D2}" dt="2025-03-13T16:00:57.260" v="85"/>
          <ac:spMkLst>
            <pc:docMk/>
            <pc:sldMk cId="2908978700" sldId="944"/>
            <ac:spMk id="4" creationId="{FCE0466D-AFCE-268D-348F-3C05B0293EF9}"/>
          </ac:spMkLst>
        </pc:spChg>
        <pc:spChg chg="mod">
          <ac:chgData name="Lucas, Tania" userId="232b37cb-a817-446c-b5f8-6c2be3ba9e7b" providerId="ADAL" clId="{5EBBB934-7FDD-43BC-BE2C-EE8F748F09D2}" dt="2025-03-17T16:42:31.708" v="639"/>
          <ac:spMkLst>
            <pc:docMk/>
            <pc:sldMk cId="2908978700" sldId="944"/>
            <ac:spMk id="13" creationId="{61F28193-748A-5542-2A71-6239B7FDCB2F}"/>
          </ac:spMkLst>
        </pc:spChg>
      </pc:sldChg>
      <pc:sldChg chg="modSp mod">
        <pc:chgData name="Lucas, Tania" userId="232b37cb-a817-446c-b5f8-6c2be3ba9e7b" providerId="ADAL" clId="{5EBBB934-7FDD-43BC-BE2C-EE8F748F09D2}" dt="2025-03-17T16:42:36.345" v="640"/>
        <pc:sldMkLst>
          <pc:docMk/>
          <pc:sldMk cId="3293501925" sldId="945"/>
        </pc:sldMkLst>
        <pc:spChg chg="mod">
          <ac:chgData name="Lucas, Tania" userId="232b37cb-a817-446c-b5f8-6c2be3ba9e7b" providerId="ADAL" clId="{5EBBB934-7FDD-43BC-BE2C-EE8F748F09D2}" dt="2025-03-13T16:01:02.257" v="86"/>
          <ac:spMkLst>
            <pc:docMk/>
            <pc:sldMk cId="3293501925" sldId="945"/>
            <ac:spMk id="4" creationId="{3342BEFE-16C5-21AD-7ECA-3B185BE7374C}"/>
          </ac:spMkLst>
        </pc:spChg>
        <pc:spChg chg="mod">
          <ac:chgData name="Lucas, Tania" userId="232b37cb-a817-446c-b5f8-6c2be3ba9e7b" providerId="ADAL" clId="{5EBBB934-7FDD-43BC-BE2C-EE8F748F09D2}" dt="2025-03-17T16:42:36.345" v="640"/>
          <ac:spMkLst>
            <pc:docMk/>
            <pc:sldMk cId="3293501925" sldId="945"/>
            <ac:spMk id="13" creationId="{3D9E7A4B-C643-B393-A8A0-21ECAB261675}"/>
          </ac:spMkLst>
        </pc:spChg>
      </pc:sldChg>
      <pc:sldChg chg="modSp mod">
        <pc:chgData name="Lucas, Tania" userId="232b37cb-a817-446c-b5f8-6c2be3ba9e7b" providerId="ADAL" clId="{5EBBB934-7FDD-43BC-BE2C-EE8F748F09D2}" dt="2025-03-26T08:47:55.098" v="723" actId="113"/>
        <pc:sldMkLst>
          <pc:docMk/>
          <pc:sldMk cId="954068666" sldId="946"/>
        </pc:sldMkLst>
        <pc:spChg chg="mod">
          <ac:chgData name="Lucas, Tania" userId="232b37cb-a817-446c-b5f8-6c2be3ba9e7b" providerId="ADAL" clId="{5EBBB934-7FDD-43BC-BE2C-EE8F748F09D2}" dt="2025-03-17T11:17:00.542" v="204" actId="20577"/>
          <ac:spMkLst>
            <pc:docMk/>
            <pc:sldMk cId="954068666" sldId="946"/>
            <ac:spMk id="3" creationId="{05B18F70-93D1-8E19-0A32-4926FA412E65}"/>
          </ac:spMkLst>
        </pc:spChg>
        <pc:spChg chg="mod">
          <ac:chgData name="Lucas, Tania" userId="232b37cb-a817-446c-b5f8-6c2be3ba9e7b" providerId="ADAL" clId="{5EBBB934-7FDD-43BC-BE2C-EE8F748F09D2}" dt="2025-03-26T08:47:10.262" v="717" actId="255"/>
          <ac:spMkLst>
            <pc:docMk/>
            <pc:sldMk cId="954068666" sldId="946"/>
            <ac:spMk id="4" creationId="{628EA3EE-F208-AE64-3594-074A3A8F5429}"/>
          </ac:spMkLst>
        </pc:spChg>
        <pc:spChg chg="mod">
          <ac:chgData name="Lucas, Tania" userId="232b37cb-a817-446c-b5f8-6c2be3ba9e7b" providerId="ADAL" clId="{5EBBB934-7FDD-43BC-BE2C-EE8F748F09D2}" dt="2025-03-17T16:32:03.500" v="604" actId="20577"/>
          <ac:spMkLst>
            <pc:docMk/>
            <pc:sldMk cId="954068666" sldId="946"/>
            <ac:spMk id="5" creationId="{F15937B5-FECD-9837-3D65-C8769A296802}"/>
          </ac:spMkLst>
        </pc:spChg>
        <pc:spChg chg="mod">
          <ac:chgData name="Lucas, Tania" userId="232b37cb-a817-446c-b5f8-6c2be3ba9e7b" providerId="ADAL" clId="{5EBBB934-7FDD-43BC-BE2C-EE8F748F09D2}" dt="2025-03-26T08:47:55.098" v="723" actId="113"/>
          <ac:spMkLst>
            <pc:docMk/>
            <pc:sldMk cId="954068666" sldId="946"/>
            <ac:spMk id="7" creationId="{E5B49948-4B07-01B1-45C3-9C818553D02C}"/>
          </ac:spMkLst>
        </pc:spChg>
        <pc:spChg chg="mod">
          <ac:chgData name="Lucas, Tania" userId="232b37cb-a817-446c-b5f8-6c2be3ba9e7b" providerId="ADAL" clId="{5EBBB934-7FDD-43BC-BE2C-EE8F748F09D2}" dt="2025-03-17T15:40:50.518" v="445" actId="6549"/>
          <ac:spMkLst>
            <pc:docMk/>
            <pc:sldMk cId="954068666" sldId="946"/>
            <ac:spMk id="9" creationId="{4DC4CBFC-0FCE-560A-C80F-4DCEBF335189}"/>
          </ac:spMkLst>
        </pc:spChg>
      </pc:sldChg>
      <pc:sldChg chg="modSp mod">
        <pc:chgData name="Lucas, Tania" userId="232b37cb-a817-446c-b5f8-6c2be3ba9e7b" providerId="ADAL" clId="{5EBBB934-7FDD-43BC-BE2C-EE8F748F09D2}" dt="2025-03-17T16:42:54.751" v="642"/>
        <pc:sldMkLst>
          <pc:docMk/>
          <pc:sldMk cId="4036186357" sldId="947"/>
        </pc:sldMkLst>
        <pc:spChg chg="mod">
          <ac:chgData name="Lucas, Tania" userId="232b37cb-a817-446c-b5f8-6c2be3ba9e7b" providerId="ADAL" clId="{5EBBB934-7FDD-43BC-BE2C-EE8F748F09D2}" dt="2025-03-13T16:01:20.045" v="88"/>
          <ac:spMkLst>
            <pc:docMk/>
            <pc:sldMk cId="4036186357" sldId="947"/>
            <ac:spMk id="4" creationId="{9E507857-B4AA-248D-357C-E90880AA09EE}"/>
          </ac:spMkLst>
        </pc:spChg>
        <pc:spChg chg="mod">
          <ac:chgData name="Lucas, Tania" userId="232b37cb-a817-446c-b5f8-6c2be3ba9e7b" providerId="ADAL" clId="{5EBBB934-7FDD-43BC-BE2C-EE8F748F09D2}" dt="2025-03-17T16:42:54.751" v="642"/>
          <ac:spMkLst>
            <pc:docMk/>
            <pc:sldMk cId="4036186357" sldId="947"/>
            <ac:spMk id="13" creationId="{FDA081A3-B375-D717-4BC1-07B4F95B25E4}"/>
          </ac:spMkLst>
        </pc:spChg>
      </pc:sldChg>
      <pc:sldChg chg="modSp mod">
        <pc:chgData name="Lucas, Tania" userId="232b37cb-a817-446c-b5f8-6c2be3ba9e7b" providerId="ADAL" clId="{5EBBB934-7FDD-43BC-BE2C-EE8F748F09D2}" dt="2025-03-17T16:42:49.106" v="641"/>
        <pc:sldMkLst>
          <pc:docMk/>
          <pc:sldMk cId="1206231845" sldId="948"/>
        </pc:sldMkLst>
        <pc:spChg chg="mod">
          <ac:chgData name="Lucas, Tania" userId="232b37cb-a817-446c-b5f8-6c2be3ba9e7b" providerId="ADAL" clId="{5EBBB934-7FDD-43BC-BE2C-EE8F748F09D2}" dt="2025-03-13T16:01:10.233" v="87"/>
          <ac:spMkLst>
            <pc:docMk/>
            <pc:sldMk cId="1206231845" sldId="948"/>
            <ac:spMk id="4" creationId="{265AF232-B100-8E67-31C7-C55CA0DB5E16}"/>
          </ac:spMkLst>
        </pc:spChg>
        <pc:spChg chg="mod">
          <ac:chgData name="Lucas, Tania" userId="232b37cb-a817-446c-b5f8-6c2be3ba9e7b" providerId="ADAL" clId="{5EBBB934-7FDD-43BC-BE2C-EE8F748F09D2}" dt="2025-03-17T16:42:49.106" v="641"/>
          <ac:spMkLst>
            <pc:docMk/>
            <pc:sldMk cId="1206231845" sldId="948"/>
            <ac:spMk id="13" creationId="{169590EC-EA73-92C7-15C5-5E06FC4386DF}"/>
          </ac:spMkLst>
        </pc:spChg>
      </pc:sldChg>
      <pc:sldChg chg="modSp mod">
        <pc:chgData name="Lucas, Tania" userId="232b37cb-a817-446c-b5f8-6c2be3ba9e7b" providerId="ADAL" clId="{5EBBB934-7FDD-43BC-BE2C-EE8F748F09D2}" dt="2025-03-26T08:49:08.287" v="735" actId="1036"/>
        <pc:sldMkLst>
          <pc:docMk/>
          <pc:sldMk cId="1871128674" sldId="949"/>
        </pc:sldMkLst>
        <pc:spChg chg="mod">
          <ac:chgData name="Lucas, Tania" userId="232b37cb-a817-446c-b5f8-6c2be3ba9e7b" providerId="ADAL" clId="{5EBBB934-7FDD-43BC-BE2C-EE8F748F09D2}" dt="2025-03-17T11:18:13.211" v="218" actId="20577"/>
          <ac:spMkLst>
            <pc:docMk/>
            <pc:sldMk cId="1871128674" sldId="949"/>
            <ac:spMk id="3" creationId="{CB8430E6-AD1C-AEDB-6FC7-7AED8000DC3E}"/>
          </ac:spMkLst>
        </pc:spChg>
        <pc:spChg chg="mod">
          <ac:chgData name="Lucas, Tania" userId="232b37cb-a817-446c-b5f8-6c2be3ba9e7b" providerId="ADAL" clId="{5EBBB934-7FDD-43BC-BE2C-EE8F748F09D2}" dt="2025-03-26T08:49:08.287" v="735" actId="1036"/>
          <ac:spMkLst>
            <pc:docMk/>
            <pc:sldMk cId="1871128674" sldId="949"/>
            <ac:spMk id="4" creationId="{3957D06B-3841-79D4-50DC-E6F9D43AB59A}"/>
          </ac:spMkLst>
        </pc:spChg>
        <pc:spChg chg="mod">
          <ac:chgData name="Lucas, Tania" userId="232b37cb-a817-446c-b5f8-6c2be3ba9e7b" providerId="ADAL" clId="{5EBBB934-7FDD-43BC-BE2C-EE8F748F09D2}" dt="2025-03-17T16:32:38.004" v="613" actId="20577"/>
          <ac:spMkLst>
            <pc:docMk/>
            <pc:sldMk cId="1871128674" sldId="949"/>
            <ac:spMk id="5" creationId="{F701C537-B722-48F8-2669-8EA1D7452F0A}"/>
          </ac:spMkLst>
        </pc:spChg>
        <pc:spChg chg="mod">
          <ac:chgData name="Lucas, Tania" userId="232b37cb-a817-446c-b5f8-6c2be3ba9e7b" providerId="ADAL" clId="{5EBBB934-7FDD-43BC-BE2C-EE8F748F09D2}" dt="2025-03-26T08:48:45.596" v="726" actId="14100"/>
          <ac:spMkLst>
            <pc:docMk/>
            <pc:sldMk cId="1871128674" sldId="949"/>
            <ac:spMk id="7" creationId="{DCCA009F-D1C4-4910-AA21-226D86B746F7}"/>
          </ac:spMkLst>
        </pc:spChg>
      </pc:sldChg>
      <pc:sldChg chg="modSp mod">
        <pc:chgData name="Lucas, Tania" userId="232b37cb-a817-446c-b5f8-6c2be3ba9e7b" providerId="ADAL" clId="{5EBBB934-7FDD-43BC-BE2C-EE8F748F09D2}" dt="2025-03-17T16:43:04.172" v="643"/>
        <pc:sldMkLst>
          <pc:docMk/>
          <pc:sldMk cId="460566398" sldId="950"/>
        </pc:sldMkLst>
        <pc:spChg chg="mod">
          <ac:chgData name="Lucas, Tania" userId="232b37cb-a817-446c-b5f8-6c2be3ba9e7b" providerId="ADAL" clId="{5EBBB934-7FDD-43BC-BE2C-EE8F748F09D2}" dt="2025-03-13T16:01:28.958" v="89"/>
          <ac:spMkLst>
            <pc:docMk/>
            <pc:sldMk cId="460566398" sldId="950"/>
            <ac:spMk id="4" creationId="{E2B7611C-F801-943D-9A2D-7CA81EC95199}"/>
          </ac:spMkLst>
        </pc:spChg>
        <pc:spChg chg="mod">
          <ac:chgData name="Lucas, Tania" userId="232b37cb-a817-446c-b5f8-6c2be3ba9e7b" providerId="ADAL" clId="{5EBBB934-7FDD-43BC-BE2C-EE8F748F09D2}" dt="2025-03-17T16:43:04.172" v="643"/>
          <ac:spMkLst>
            <pc:docMk/>
            <pc:sldMk cId="460566398" sldId="950"/>
            <ac:spMk id="13" creationId="{7B5E29DB-FC91-859B-8380-687189AFFF9B}"/>
          </ac:spMkLst>
        </pc:spChg>
      </pc:sldChg>
      <pc:sldChg chg="modSp mod">
        <pc:chgData name="Lucas, Tania" userId="232b37cb-a817-446c-b5f8-6c2be3ba9e7b" providerId="ADAL" clId="{5EBBB934-7FDD-43BC-BE2C-EE8F748F09D2}" dt="2025-03-17T16:43:09.680" v="644"/>
        <pc:sldMkLst>
          <pc:docMk/>
          <pc:sldMk cId="2322616859" sldId="951"/>
        </pc:sldMkLst>
        <pc:spChg chg="mod">
          <ac:chgData name="Lucas, Tania" userId="232b37cb-a817-446c-b5f8-6c2be3ba9e7b" providerId="ADAL" clId="{5EBBB934-7FDD-43BC-BE2C-EE8F748F09D2}" dt="2025-03-13T16:01:37.211" v="90"/>
          <ac:spMkLst>
            <pc:docMk/>
            <pc:sldMk cId="2322616859" sldId="951"/>
            <ac:spMk id="4" creationId="{6EE87404-FDF1-26E4-7989-7907981D11B5}"/>
          </ac:spMkLst>
        </pc:spChg>
        <pc:spChg chg="mod">
          <ac:chgData name="Lucas, Tania" userId="232b37cb-a817-446c-b5f8-6c2be3ba9e7b" providerId="ADAL" clId="{5EBBB934-7FDD-43BC-BE2C-EE8F748F09D2}" dt="2025-03-17T16:43:09.680" v="644"/>
          <ac:spMkLst>
            <pc:docMk/>
            <pc:sldMk cId="2322616859" sldId="951"/>
            <ac:spMk id="13" creationId="{111C7FA4-532D-0850-9CAB-465A4D8F986D}"/>
          </ac:spMkLst>
        </pc:spChg>
      </pc:sldChg>
      <pc:sldChg chg="modSp mod">
        <pc:chgData name="Lucas, Tania" userId="232b37cb-a817-446c-b5f8-6c2be3ba9e7b" providerId="ADAL" clId="{5EBBB934-7FDD-43BC-BE2C-EE8F748F09D2}" dt="2025-03-26T08:50:41.154" v="740" actId="113"/>
        <pc:sldMkLst>
          <pc:docMk/>
          <pc:sldMk cId="2196863534" sldId="952"/>
        </pc:sldMkLst>
        <pc:spChg chg="mod">
          <ac:chgData name="Lucas, Tania" userId="232b37cb-a817-446c-b5f8-6c2be3ba9e7b" providerId="ADAL" clId="{5EBBB934-7FDD-43BC-BE2C-EE8F748F09D2}" dt="2025-03-17T11:19:48.687" v="253" actId="20577"/>
          <ac:spMkLst>
            <pc:docMk/>
            <pc:sldMk cId="2196863534" sldId="952"/>
            <ac:spMk id="3" creationId="{EEDDC211-3A70-EDD4-FAC1-8F385A51C330}"/>
          </ac:spMkLst>
        </pc:spChg>
        <pc:spChg chg="mod">
          <ac:chgData name="Lucas, Tania" userId="232b37cb-a817-446c-b5f8-6c2be3ba9e7b" providerId="ADAL" clId="{5EBBB934-7FDD-43BC-BE2C-EE8F748F09D2}" dt="2025-03-17T15:58:34.456" v="468" actId="113"/>
          <ac:spMkLst>
            <pc:docMk/>
            <pc:sldMk cId="2196863534" sldId="952"/>
            <ac:spMk id="4" creationId="{3AA26895-8856-47C9-9BF2-BC5CE340D331}"/>
          </ac:spMkLst>
        </pc:spChg>
        <pc:spChg chg="mod">
          <ac:chgData name="Lucas, Tania" userId="232b37cb-a817-446c-b5f8-6c2be3ba9e7b" providerId="ADAL" clId="{5EBBB934-7FDD-43BC-BE2C-EE8F748F09D2}" dt="2025-03-17T16:33:18.079" v="618" actId="20577"/>
          <ac:spMkLst>
            <pc:docMk/>
            <pc:sldMk cId="2196863534" sldId="952"/>
            <ac:spMk id="5" creationId="{8C906C89-3D08-A36D-170A-64E8526D2C9A}"/>
          </ac:spMkLst>
        </pc:spChg>
        <pc:spChg chg="mod">
          <ac:chgData name="Lucas, Tania" userId="232b37cb-a817-446c-b5f8-6c2be3ba9e7b" providerId="ADAL" clId="{5EBBB934-7FDD-43BC-BE2C-EE8F748F09D2}" dt="2025-03-26T08:50:41.154" v="740" actId="113"/>
          <ac:spMkLst>
            <pc:docMk/>
            <pc:sldMk cId="2196863534" sldId="952"/>
            <ac:spMk id="7" creationId="{0DB27D24-5C53-B320-3F18-736B849B17A7}"/>
          </ac:spMkLst>
        </pc:spChg>
        <pc:picChg chg="mod">
          <ac:chgData name="Lucas, Tania" userId="232b37cb-a817-446c-b5f8-6c2be3ba9e7b" providerId="ADAL" clId="{5EBBB934-7FDD-43BC-BE2C-EE8F748F09D2}" dt="2025-03-17T11:18:47.613" v="233" actId="1036"/>
          <ac:picMkLst>
            <pc:docMk/>
            <pc:sldMk cId="2196863534" sldId="952"/>
            <ac:picMk id="6" creationId="{4D7DD954-09CD-2487-5AC2-25E7B0BA1D39}"/>
          </ac:picMkLst>
        </pc:picChg>
      </pc:sldChg>
      <pc:sldChg chg="modSp mod">
        <pc:chgData name="Lucas, Tania" userId="232b37cb-a817-446c-b5f8-6c2be3ba9e7b" providerId="ADAL" clId="{5EBBB934-7FDD-43BC-BE2C-EE8F748F09D2}" dt="2025-03-17T16:43:30.435" v="645"/>
        <pc:sldMkLst>
          <pc:docMk/>
          <pc:sldMk cId="2414717520" sldId="953"/>
        </pc:sldMkLst>
        <pc:spChg chg="mod">
          <ac:chgData name="Lucas, Tania" userId="232b37cb-a817-446c-b5f8-6c2be3ba9e7b" providerId="ADAL" clId="{5EBBB934-7FDD-43BC-BE2C-EE8F748F09D2}" dt="2025-03-13T16:01:47.666" v="91"/>
          <ac:spMkLst>
            <pc:docMk/>
            <pc:sldMk cId="2414717520" sldId="953"/>
            <ac:spMk id="4" creationId="{C8D757E7-4091-D685-0B99-F6BCDD0F59E4}"/>
          </ac:spMkLst>
        </pc:spChg>
        <pc:spChg chg="mod">
          <ac:chgData name="Lucas, Tania" userId="232b37cb-a817-446c-b5f8-6c2be3ba9e7b" providerId="ADAL" clId="{5EBBB934-7FDD-43BC-BE2C-EE8F748F09D2}" dt="2025-03-17T16:43:30.435" v="645"/>
          <ac:spMkLst>
            <pc:docMk/>
            <pc:sldMk cId="2414717520" sldId="953"/>
            <ac:spMk id="13" creationId="{601956EB-6B49-0B7A-A2B9-35FE3BF3398E}"/>
          </ac:spMkLst>
        </pc:spChg>
      </pc:sldChg>
      <pc:sldChg chg="modSp mod">
        <pc:chgData name="Lucas, Tania" userId="232b37cb-a817-446c-b5f8-6c2be3ba9e7b" providerId="ADAL" clId="{5EBBB934-7FDD-43BC-BE2C-EE8F748F09D2}" dt="2025-03-17T16:43:35.034" v="646"/>
        <pc:sldMkLst>
          <pc:docMk/>
          <pc:sldMk cId="3858605624" sldId="954"/>
        </pc:sldMkLst>
        <pc:spChg chg="mod">
          <ac:chgData name="Lucas, Tania" userId="232b37cb-a817-446c-b5f8-6c2be3ba9e7b" providerId="ADAL" clId="{5EBBB934-7FDD-43BC-BE2C-EE8F748F09D2}" dt="2025-03-13T16:01:53.277" v="92"/>
          <ac:spMkLst>
            <pc:docMk/>
            <pc:sldMk cId="3858605624" sldId="954"/>
            <ac:spMk id="4" creationId="{77A2C23A-CEEB-F3AF-18D9-C069C35308C5}"/>
          </ac:spMkLst>
        </pc:spChg>
        <pc:spChg chg="mod">
          <ac:chgData name="Lucas, Tania" userId="232b37cb-a817-446c-b5f8-6c2be3ba9e7b" providerId="ADAL" clId="{5EBBB934-7FDD-43BC-BE2C-EE8F748F09D2}" dt="2025-03-17T16:43:35.034" v="646"/>
          <ac:spMkLst>
            <pc:docMk/>
            <pc:sldMk cId="3858605624" sldId="954"/>
            <ac:spMk id="13" creationId="{6E0560C1-6E66-9F5A-4745-E0E6A7DF6B38}"/>
          </ac:spMkLst>
        </pc:spChg>
      </pc:sldChg>
      <pc:sldChg chg="modSp mod">
        <pc:chgData name="Lucas, Tania" userId="232b37cb-a817-446c-b5f8-6c2be3ba9e7b" providerId="ADAL" clId="{5EBBB934-7FDD-43BC-BE2C-EE8F748F09D2}" dt="2025-03-26T08:52:44.504" v="767" actId="14100"/>
        <pc:sldMkLst>
          <pc:docMk/>
          <pc:sldMk cId="594345329" sldId="955"/>
        </pc:sldMkLst>
        <pc:spChg chg="mod">
          <ac:chgData name="Lucas, Tania" userId="232b37cb-a817-446c-b5f8-6c2be3ba9e7b" providerId="ADAL" clId="{5EBBB934-7FDD-43BC-BE2C-EE8F748F09D2}" dt="2025-03-17T11:25:23.774" v="294" actId="6549"/>
          <ac:spMkLst>
            <pc:docMk/>
            <pc:sldMk cId="594345329" sldId="955"/>
            <ac:spMk id="3" creationId="{B9EB88C8-E061-6371-59DE-4CF6C0606A4D}"/>
          </ac:spMkLst>
        </pc:spChg>
        <pc:spChg chg="mod">
          <ac:chgData name="Lucas, Tania" userId="232b37cb-a817-446c-b5f8-6c2be3ba9e7b" providerId="ADAL" clId="{5EBBB934-7FDD-43BC-BE2C-EE8F748F09D2}" dt="2025-03-17T16:12:04.815" v="511" actId="1076"/>
          <ac:spMkLst>
            <pc:docMk/>
            <pc:sldMk cId="594345329" sldId="955"/>
            <ac:spMk id="4" creationId="{D33F986C-8B0D-98AA-34CA-30B5682222DD}"/>
          </ac:spMkLst>
        </pc:spChg>
        <pc:spChg chg="mod">
          <ac:chgData name="Lucas, Tania" userId="232b37cb-a817-446c-b5f8-6c2be3ba9e7b" providerId="ADAL" clId="{5EBBB934-7FDD-43BC-BE2C-EE8F748F09D2}" dt="2025-03-17T16:44:07.580" v="653" actId="20577"/>
          <ac:spMkLst>
            <pc:docMk/>
            <pc:sldMk cId="594345329" sldId="955"/>
            <ac:spMk id="5" creationId="{D9BC5ED8-BB8A-32EC-6C9F-6586B764828B}"/>
          </ac:spMkLst>
        </pc:spChg>
        <pc:spChg chg="mod">
          <ac:chgData name="Lucas, Tania" userId="232b37cb-a817-446c-b5f8-6c2be3ba9e7b" providerId="ADAL" clId="{5EBBB934-7FDD-43BC-BE2C-EE8F748F09D2}" dt="2025-03-26T08:52:26.036" v="766" actId="1038"/>
          <ac:spMkLst>
            <pc:docMk/>
            <pc:sldMk cId="594345329" sldId="955"/>
            <ac:spMk id="7" creationId="{7935F428-2B5D-B76B-C5B4-9979EA82648A}"/>
          </ac:spMkLst>
        </pc:spChg>
        <pc:spChg chg="mod">
          <ac:chgData name="Lucas, Tania" userId="232b37cb-a817-446c-b5f8-6c2be3ba9e7b" providerId="ADAL" clId="{5EBBB934-7FDD-43BC-BE2C-EE8F748F09D2}" dt="2025-03-26T08:52:44.504" v="767" actId="14100"/>
          <ac:spMkLst>
            <pc:docMk/>
            <pc:sldMk cId="594345329" sldId="955"/>
            <ac:spMk id="9" creationId="{808170ED-9C84-D2DD-FC65-D8A5DA9A8A82}"/>
          </ac:spMkLst>
        </pc:spChg>
        <pc:spChg chg="mod">
          <ac:chgData name="Lucas, Tania" userId="232b37cb-a817-446c-b5f8-6c2be3ba9e7b" providerId="ADAL" clId="{5EBBB934-7FDD-43BC-BE2C-EE8F748F09D2}" dt="2025-03-17T16:47:20.345" v="690" actId="20577"/>
          <ac:spMkLst>
            <pc:docMk/>
            <pc:sldMk cId="594345329" sldId="955"/>
            <ac:spMk id="10" creationId="{7D1F7C05-CDE0-4D56-CFC5-DDDE9CA756EC}"/>
          </ac:spMkLst>
        </pc:spChg>
        <pc:picChg chg="mod">
          <ac:chgData name="Lucas, Tania" userId="232b37cb-a817-446c-b5f8-6c2be3ba9e7b" providerId="ADAL" clId="{5EBBB934-7FDD-43BC-BE2C-EE8F748F09D2}" dt="2025-03-17T11:25:51.669" v="297" actId="1076"/>
          <ac:picMkLst>
            <pc:docMk/>
            <pc:sldMk cId="594345329" sldId="955"/>
            <ac:picMk id="6" creationId="{BE12A9FC-DBEA-91CD-C22D-09BEA16297E4}"/>
          </ac:picMkLst>
        </pc:picChg>
      </pc:sldChg>
      <pc:sldChg chg="modSp mod">
        <pc:chgData name="Lucas, Tania" userId="232b37cb-a817-446c-b5f8-6c2be3ba9e7b" providerId="ADAL" clId="{5EBBB934-7FDD-43BC-BE2C-EE8F748F09D2}" dt="2025-03-17T16:45:09.143" v="675"/>
        <pc:sldMkLst>
          <pc:docMk/>
          <pc:sldMk cId="1660441870" sldId="956"/>
        </pc:sldMkLst>
        <pc:spChg chg="mod">
          <ac:chgData name="Lucas, Tania" userId="232b37cb-a817-446c-b5f8-6c2be3ba9e7b" providerId="ADAL" clId="{5EBBB934-7FDD-43BC-BE2C-EE8F748F09D2}" dt="2025-03-13T16:02:03.252" v="93"/>
          <ac:spMkLst>
            <pc:docMk/>
            <pc:sldMk cId="1660441870" sldId="956"/>
            <ac:spMk id="4" creationId="{A189003A-2827-5C28-4CF3-319461553A7D}"/>
          </ac:spMkLst>
        </pc:spChg>
        <pc:spChg chg="mod">
          <ac:chgData name="Lucas, Tania" userId="232b37cb-a817-446c-b5f8-6c2be3ba9e7b" providerId="ADAL" clId="{5EBBB934-7FDD-43BC-BE2C-EE8F748F09D2}" dt="2025-03-17T16:45:09.143" v="675"/>
          <ac:spMkLst>
            <pc:docMk/>
            <pc:sldMk cId="1660441870" sldId="956"/>
            <ac:spMk id="13" creationId="{81462A3F-0AF3-C66B-9631-94BB68E90734}"/>
          </ac:spMkLst>
        </pc:spChg>
      </pc:sldChg>
      <pc:sldChg chg="modSp mod">
        <pc:chgData name="Lucas, Tania" userId="232b37cb-a817-446c-b5f8-6c2be3ba9e7b" providerId="ADAL" clId="{5EBBB934-7FDD-43BC-BE2C-EE8F748F09D2}" dt="2025-03-17T16:45:20.182" v="676"/>
        <pc:sldMkLst>
          <pc:docMk/>
          <pc:sldMk cId="3331576741" sldId="957"/>
        </pc:sldMkLst>
        <pc:spChg chg="mod">
          <ac:chgData name="Lucas, Tania" userId="232b37cb-a817-446c-b5f8-6c2be3ba9e7b" providerId="ADAL" clId="{5EBBB934-7FDD-43BC-BE2C-EE8F748F09D2}" dt="2025-03-13T16:02:10.041" v="94"/>
          <ac:spMkLst>
            <pc:docMk/>
            <pc:sldMk cId="3331576741" sldId="957"/>
            <ac:spMk id="4" creationId="{19C2B3D3-EFE2-FE96-5CA3-7B874EDE6401}"/>
          </ac:spMkLst>
        </pc:spChg>
        <pc:spChg chg="mod">
          <ac:chgData name="Lucas, Tania" userId="232b37cb-a817-446c-b5f8-6c2be3ba9e7b" providerId="ADAL" clId="{5EBBB934-7FDD-43BC-BE2C-EE8F748F09D2}" dt="2025-03-17T16:45:20.182" v="676"/>
          <ac:spMkLst>
            <pc:docMk/>
            <pc:sldMk cId="3331576741" sldId="957"/>
            <ac:spMk id="13" creationId="{3727B385-B27C-127C-7429-B3A7EA0328DC}"/>
          </ac:spMkLst>
        </pc:spChg>
      </pc:sldChg>
      <pc:sldChg chg="delSp modSp mod">
        <pc:chgData name="Lucas, Tania" userId="232b37cb-a817-446c-b5f8-6c2be3ba9e7b" providerId="ADAL" clId="{5EBBB934-7FDD-43BC-BE2C-EE8F748F09D2}" dt="2025-03-26T08:50:56.856" v="746" actId="20577"/>
        <pc:sldMkLst>
          <pc:docMk/>
          <pc:sldMk cId="3852263268" sldId="958"/>
        </pc:sldMkLst>
        <pc:spChg chg="mod">
          <ac:chgData name="Lucas, Tania" userId="232b37cb-a817-446c-b5f8-6c2be3ba9e7b" providerId="ADAL" clId="{5EBBB934-7FDD-43BC-BE2C-EE8F748F09D2}" dt="2025-03-17T16:34:46.965" v="630" actId="20577"/>
          <ac:spMkLst>
            <pc:docMk/>
            <pc:sldMk cId="3852263268" sldId="958"/>
            <ac:spMk id="5" creationId="{7F9C50C3-1E70-91D3-036A-75E7D8F34F7E}"/>
          </ac:spMkLst>
        </pc:spChg>
        <pc:spChg chg="mod">
          <ac:chgData name="Lucas, Tania" userId="232b37cb-a817-446c-b5f8-6c2be3ba9e7b" providerId="ADAL" clId="{5EBBB934-7FDD-43BC-BE2C-EE8F748F09D2}" dt="2025-03-17T16:04:57.761" v="475" actId="255"/>
          <ac:spMkLst>
            <pc:docMk/>
            <pc:sldMk cId="3852263268" sldId="958"/>
            <ac:spMk id="8" creationId="{E1DB2A34-79E4-F8B2-6E20-092ECFEE415C}"/>
          </ac:spMkLst>
        </pc:spChg>
        <pc:spChg chg="mod">
          <ac:chgData name="Lucas, Tania" userId="232b37cb-a817-446c-b5f8-6c2be3ba9e7b" providerId="ADAL" clId="{5EBBB934-7FDD-43BC-BE2C-EE8F748F09D2}" dt="2025-03-17T16:06:34.939" v="483" actId="255"/>
          <ac:spMkLst>
            <pc:docMk/>
            <pc:sldMk cId="3852263268" sldId="958"/>
            <ac:spMk id="10" creationId="{21DA36ED-6498-78D8-2147-A9867B49C358}"/>
          </ac:spMkLst>
        </pc:spChg>
        <pc:spChg chg="mod">
          <ac:chgData name="Lucas, Tania" userId="232b37cb-a817-446c-b5f8-6c2be3ba9e7b" providerId="ADAL" clId="{5EBBB934-7FDD-43BC-BE2C-EE8F748F09D2}" dt="2025-03-26T08:50:56.856" v="746" actId="20577"/>
          <ac:spMkLst>
            <pc:docMk/>
            <pc:sldMk cId="3852263268" sldId="958"/>
            <ac:spMk id="11" creationId="{DB50343B-0E88-B666-3C36-491588A3C27B}"/>
          </ac:spMkLst>
        </pc:spChg>
      </pc:sldChg>
      <pc:sldChg chg="delSp modSp mod">
        <pc:chgData name="Lucas, Tania" userId="232b37cb-a817-446c-b5f8-6c2be3ba9e7b" providerId="ADAL" clId="{5EBBB934-7FDD-43BC-BE2C-EE8F748F09D2}" dt="2025-03-17T16:47:53.480" v="692" actId="478"/>
        <pc:sldMkLst>
          <pc:docMk/>
          <pc:sldMk cId="29868292" sldId="959"/>
        </pc:sldMkLst>
        <pc:spChg chg="mod">
          <ac:chgData name="Lucas, Tania" userId="232b37cb-a817-446c-b5f8-6c2be3ba9e7b" providerId="ADAL" clId="{5EBBB934-7FDD-43BC-BE2C-EE8F748F09D2}" dt="2025-03-17T16:07:54.723" v="490" actId="255"/>
          <ac:spMkLst>
            <pc:docMk/>
            <pc:sldMk cId="29868292" sldId="959"/>
            <ac:spMk id="3" creationId="{182CEF08-E90E-01D4-D581-8295A7172B1B}"/>
          </ac:spMkLst>
        </pc:spChg>
        <pc:spChg chg="mod">
          <ac:chgData name="Lucas, Tania" userId="232b37cb-a817-446c-b5f8-6c2be3ba9e7b" providerId="ADAL" clId="{5EBBB934-7FDD-43BC-BE2C-EE8F748F09D2}" dt="2025-03-17T16:35:00.928" v="631"/>
          <ac:spMkLst>
            <pc:docMk/>
            <pc:sldMk cId="29868292" sldId="959"/>
            <ac:spMk id="5" creationId="{5E4CE7F1-AA48-3728-D03A-BA114118413C}"/>
          </ac:spMkLst>
        </pc:spChg>
        <pc:spChg chg="mod">
          <ac:chgData name="Lucas, Tania" userId="232b37cb-a817-446c-b5f8-6c2be3ba9e7b" providerId="ADAL" clId="{5EBBB934-7FDD-43BC-BE2C-EE8F748F09D2}" dt="2025-03-17T16:09:24.136" v="497" actId="255"/>
          <ac:spMkLst>
            <pc:docMk/>
            <pc:sldMk cId="29868292" sldId="959"/>
            <ac:spMk id="6" creationId="{EC8133E8-A929-EFF0-AB06-65882BE8D27C}"/>
          </ac:spMkLst>
        </pc:spChg>
      </pc:sldChg>
      <pc:sldChg chg="delSp modSp mod">
        <pc:chgData name="Lucas, Tania" userId="232b37cb-a817-446c-b5f8-6c2be3ba9e7b" providerId="ADAL" clId="{5EBBB934-7FDD-43BC-BE2C-EE8F748F09D2}" dt="2025-03-26T08:53:07.525" v="770" actId="1036"/>
        <pc:sldMkLst>
          <pc:docMk/>
          <pc:sldMk cId="845098448" sldId="960"/>
        </pc:sldMkLst>
        <pc:spChg chg="mod">
          <ac:chgData name="Lucas, Tania" userId="232b37cb-a817-446c-b5f8-6c2be3ba9e7b" providerId="ADAL" clId="{5EBBB934-7FDD-43BC-BE2C-EE8F748F09D2}" dt="2025-03-17T16:44:35.289" v="673" actId="5793"/>
          <ac:spMkLst>
            <pc:docMk/>
            <pc:sldMk cId="845098448" sldId="960"/>
            <ac:spMk id="5" creationId="{F3197BB9-00A8-9243-88CF-F2239C822636}"/>
          </ac:spMkLst>
        </pc:spChg>
        <pc:spChg chg="mod">
          <ac:chgData name="Lucas, Tania" userId="232b37cb-a817-446c-b5f8-6c2be3ba9e7b" providerId="ADAL" clId="{5EBBB934-7FDD-43BC-BE2C-EE8F748F09D2}" dt="2025-03-17T16:29:03.739" v="572" actId="20577"/>
          <ac:spMkLst>
            <pc:docMk/>
            <pc:sldMk cId="845098448" sldId="960"/>
            <ac:spMk id="8" creationId="{FC4E644A-B897-4F5E-08F6-CF7B5D8BBA79}"/>
          </ac:spMkLst>
        </pc:spChg>
        <pc:spChg chg="mod">
          <ac:chgData name="Lucas, Tania" userId="232b37cb-a817-446c-b5f8-6c2be3ba9e7b" providerId="ADAL" clId="{5EBBB934-7FDD-43BC-BE2C-EE8F748F09D2}" dt="2025-03-26T08:53:07.525" v="770" actId="1036"/>
          <ac:spMkLst>
            <pc:docMk/>
            <pc:sldMk cId="845098448" sldId="960"/>
            <ac:spMk id="10" creationId="{26C6FFA6-8CB7-ABA0-F690-7792788C3DC0}"/>
          </ac:spMkLst>
        </pc:spChg>
      </pc:sldChg>
      <pc:sldChg chg="addSp delSp modSp mod setBg">
        <pc:chgData name="Lucas, Tania" userId="232b37cb-a817-446c-b5f8-6c2be3ba9e7b" providerId="ADAL" clId="{5EBBB934-7FDD-43BC-BE2C-EE8F748F09D2}" dt="2025-03-17T12:05:29.132" v="309"/>
        <pc:sldMkLst>
          <pc:docMk/>
          <pc:sldMk cId="2278672644" sldId="961"/>
        </pc:sldMkLst>
        <pc:spChg chg="mod">
          <ac:chgData name="Lucas, Tania" userId="232b37cb-a817-446c-b5f8-6c2be3ba9e7b" providerId="ADAL" clId="{5EBBB934-7FDD-43BC-BE2C-EE8F748F09D2}" dt="2025-03-17T10:58:49.207" v="96" actId="20577"/>
          <ac:spMkLst>
            <pc:docMk/>
            <pc:sldMk cId="2278672644" sldId="961"/>
            <ac:spMk id="7" creationId="{FAFB38ED-F7B4-4CC0-B42C-3224332C89FD}"/>
          </ac:spMkLst>
        </pc:spChg>
      </pc:sldChg>
      <pc:sldMasterChg chg="addSp delSp modSp mod">
        <pc:chgData name="Lucas, Tania" userId="232b37cb-a817-446c-b5f8-6c2be3ba9e7b" providerId="ADAL" clId="{5EBBB934-7FDD-43BC-BE2C-EE8F748F09D2}" dt="2025-03-17T14:43:08.462" v="316" actId="478"/>
        <pc:sldMasterMkLst>
          <pc:docMk/>
          <pc:sldMasterMk cId="700887908" sldId="2147483753"/>
        </pc:sldMasterMkLst>
        <pc:picChg chg="add mod">
          <ac:chgData name="Lucas, Tania" userId="232b37cb-a817-446c-b5f8-6c2be3ba9e7b" providerId="ADAL" clId="{5EBBB934-7FDD-43BC-BE2C-EE8F748F09D2}" dt="2025-03-17T14:42:58.270" v="314" actId="1076"/>
          <ac:picMkLst>
            <pc:docMk/>
            <pc:sldMasterMk cId="700887908" sldId="2147483753"/>
            <ac:picMk id="4" creationId="{D16196C0-B8F5-819F-D992-BB4C4E978F9E}"/>
          </ac:picMkLst>
        </pc:pic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54939" y="1"/>
            <a:ext cx="2949099" cy="498932"/>
          </a:xfrm>
          <a:prstGeom prst="rect">
            <a:avLst/>
          </a:prstGeom>
        </p:spPr>
        <p:txBody>
          <a:bodyPr vert="horz" lIns="91440" tIns="45720" rIns="91440" bIns="45720" rtlCol="0"/>
          <a:lstStyle>
            <a:lvl1pPr algn="r">
              <a:defRPr sz="1200"/>
            </a:lvl1pPr>
          </a:lstStyle>
          <a:p>
            <a:fld id="{9E66266E-4E78-3640-B76A-2EF766CBB339}" type="datetimeFigureOut">
              <a:rPr lang="en-US" smtClean="0"/>
              <a:t>5/7/2025</a:t>
            </a:fld>
            <a:endParaRPr lang="en-US" dirty="0"/>
          </a:p>
        </p:txBody>
      </p:sp>
      <p:sp>
        <p:nvSpPr>
          <p:cNvPr id="4" name="Footer Placeholder 3"/>
          <p:cNvSpPr>
            <a:spLocks noGrp="1"/>
          </p:cNvSpPr>
          <p:nvPr>
            <p:ph type="ftr" sz="quarter" idx="2"/>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54939" y="9445170"/>
            <a:ext cx="2949099" cy="498931"/>
          </a:xfrm>
          <a:prstGeom prst="rect">
            <a:avLst/>
          </a:prstGeom>
        </p:spPr>
        <p:txBody>
          <a:bodyPr vert="horz" lIns="91440" tIns="45720" rIns="91440" bIns="45720" rtlCol="0" anchor="b"/>
          <a:lstStyle>
            <a:lvl1pPr algn="r">
              <a:defRPr sz="1200"/>
            </a:lvl1pPr>
          </a:lstStyle>
          <a:p>
            <a:fld id="{B4CDD846-EDA4-934F-A7DD-C369F9C78BDA}" type="slidenum">
              <a:rPr lang="en-US" smtClean="0"/>
              <a:t>‹#›</a:t>
            </a:fld>
            <a:endParaRPr lang="en-US" dirty="0"/>
          </a:p>
        </p:txBody>
      </p:sp>
    </p:spTree>
    <p:extLst>
      <p:ext uri="{BB962C8B-B14F-4D97-AF65-F5344CB8AC3E}">
        <p14:creationId xmlns:p14="http://schemas.microsoft.com/office/powerpoint/2010/main" val="732542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4939" y="1"/>
            <a:ext cx="2949099" cy="498932"/>
          </a:xfrm>
          <a:prstGeom prst="rect">
            <a:avLst/>
          </a:prstGeom>
        </p:spPr>
        <p:txBody>
          <a:bodyPr vert="horz" lIns="91440" tIns="45720" rIns="91440" bIns="45720" rtlCol="0"/>
          <a:lstStyle>
            <a:lvl1pPr algn="r">
              <a:defRPr sz="1200"/>
            </a:lvl1pPr>
          </a:lstStyle>
          <a:p>
            <a:fld id="{6745DA57-288E-CC44-A088-C970FBF5ECE8}" type="datetimeFigureOut">
              <a:rPr lang="en-US" smtClean="0"/>
              <a:t>5/7/2025</a:t>
            </a:fld>
            <a:endParaRPr lang="en-US" dirty="0"/>
          </a:p>
        </p:txBody>
      </p:sp>
      <p:sp>
        <p:nvSpPr>
          <p:cNvPr id="4" name="Slide Image Placeholder 3"/>
          <p:cNvSpPr>
            <a:spLocks noGrp="1" noRot="1" noChangeAspect="1"/>
          </p:cNvSpPr>
          <p:nvPr>
            <p:ph type="sldImg" idx="2"/>
          </p:nvPr>
        </p:nvSpPr>
        <p:spPr>
          <a:xfrm>
            <a:off x="420688" y="1243013"/>
            <a:ext cx="5964237" cy="335597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0562" y="4785598"/>
            <a:ext cx="5444490" cy="391549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4939" y="9445170"/>
            <a:ext cx="2949099" cy="498931"/>
          </a:xfrm>
          <a:prstGeom prst="rect">
            <a:avLst/>
          </a:prstGeom>
        </p:spPr>
        <p:txBody>
          <a:bodyPr vert="horz" lIns="91440" tIns="45720" rIns="91440" bIns="45720" rtlCol="0" anchor="b"/>
          <a:lstStyle>
            <a:lvl1pPr algn="r">
              <a:defRPr sz="1200"/>
            </a:lvl1pPr>
          </a:lstStyle>
          <a:p>
            <a:fld id="{CC573A14-1418-8445-A355-C4659B6B9114}" type="slidenum">
              <a:rPr lang="en-US" smtClean="0"/>
              <a:t>‹#›</a:t>
            </a:fld>
            <a:endParaRPr lang="en-US" dirty="0"/>
          </a:p>
        </p:txBody>
      </p:sp>
    </p:spTree>
    <p:extLst>
      <p:ext uri="{BB962C8B-B14F-4D97-AF65-F5344CB8AC3E}">
        <p14:creationId xmlns:p14="http://schemas.microsoft.com/office/powerpoint/2010/main" val="53281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91627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CC573A14-1418-8445-A355-C4659B6B9114}" type="slidenum">
              <a:rPr lang="en-US" smtClean="0"/>
              <a:t>2</a:t>
            </a:fld>
            <a:endParaRPr lang="en-US"/>
          </a:p>
        </p:txBody>
      </p:sp>
    </p:spTree>
    <p:extLst>
      <p:ext uri="{BB962C8B-B14F-4D97-AF65-F5344CB8AC3E}">
        <p14:creationId xmlns:p14="http://schemas.microsoft.com/office/powerpoint/2010/main" val="37930210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2070225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3109736"/>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a:prstGeom prst="rect">
            <a:avLst/>
          </a:prstGeom>
        </p:spPr>
        <p:txBody>
          <a:bodyPr/>
          <a:lstStyle>
            <a:lvl1pPr>
              <a:defRPr sz="1400">
                <a:solidFill>
                  <a:schemeClr val="accent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dirty="0"/>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tabLst/>
              <a:defRPr/>
            </a:pPr>
            <a:r>
              <a:rPr lang="en-US" dirty="0"/>
              <a:t>Second level</a:t>
            </a:r>
          </a:p>
          <a:p>
            <a:pPr lvl="2"/>
            <a:r>
              <a:rPr lang="en-US" dirty="0"/>
              <a:t>Third level</a:t>
            </a:r>
          </a:p>
        </p:txBody>
      </p:sp>
    </p:spTree>
    <p:extLst>
      <p:ext uri="{BB962C8B-B14F-4D97-AF65-F5344CB8AC3E}">
        <p14:creationId xmlns:p14="http://schemas.microsoft.com/office/powerpoint/2010/main" val="32395474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1154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10359617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1508181"/>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86411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image" Target="../media/image2.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4" name="Picture 3" descr="A logo with blue text&#10;&#10;AI-generated content may be incorrect.">
            <a:extLst>
              <a:ext uri="{FF2B5EF4-FFF2-40B4-BE49-F238E27FC236}">
                <a16:creationId xmlns:a16="http://schemas.microsoft.com/office/drawing/2014/main" id="{D16196C0-B8F5-819F-D992-BB4C4E978F9E}"/>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1244596" y="69953"/>
            <a:ext cx="702425" cy="702425"/>
          </a:xfrm>
          <a:prstGeom prst="rect">
            <a:avLst/>
          </a:prstGeom>
        </p:spPr>
      </p:pic>
    </p:spTree>
    <p:extLst>
      <p:ext uri="{BB962C8B-B14F-4D97-AF65-F5344CB8AC3E}">
        <p14:creationId xmlns:p14="http://schemas.microsoft.com/office/powerpoint/2010/main" val="700887908"/>
      </p:ext>
    </p:extLst>
  </p:cSld>
  <p:clrMap bg1="lt1" tx1="dk1" bg2="lt2" tx2="dk2" accent1="accent1" accent2="accent2" accent3="accent3" accent4="accent4" accent5="accent5" accent6="accent6" hlink="hlink" folHlink="folHlink"/>
  <p:sldLayoutIdLst>
    <p:sldLayoutId id="2147483671" r:id="rId1"/>
    <p:sldLayoutId id="2147483739" r:id="rId2"/>
    <p:sldLayoutId id="2147483742" r:id="rId3"/>
    <p:sldLayoutId id="2147483743" r:id="rId4"/>
  </p:sldLayoutIdLst>
  <p:hf sldNum="0" hdr="0" ft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userDrawn="1">
          <p15:clr>
            <a:srgbClr val="F26B43"/>
          </p15:clr>
        </p15:guide>
        <p15:guide id="4" orient="horz" pos="4320" userDrawn="1">
          <p15:clr>
            <a:srgbClr val="F26B43"/>
          </p15:clr>
        </p15:guide>
        <p15:guide id="5" userDrawn="1">
          <p15:clr>
            <a:srgbClr val="F26B43"/>
          </p15:clr>
        </p15:guide>
        <p15:guide id="6" pos="7680" userDrawn="1">
          <p15:clr>
            <a:srgbClr val="F26B43"/>
          </p15:clr>
        </p15:guide>
        <p15:guide id="7" pos="7355" userDrawn="1">
          <p15:clr>
            <a:srgbClr val="F26B43"/>
          </p15:clr>
        </p15:guide>
        <p15:guide id="9" orient="horz" pos="3997" userDrawn="1">
          <p15:clr>
            <a:srgbClr val="F26B43"/>
          </p15:clr>
        </p15:guide>
        <p15:guide id="10" pos="325" userDrawn="1">
          <p15:clr>
            <a:srgbClr val="F26B43"/>
          </p15:clr>
        </p15:guide>
        <p15:guide id="11" orient="horz" pos="618" userDrawn="1">
          <p15:clr>
            <a:srgbClr val="F26B43"/>
          </p15:clr>
        </p15:guide>
        <p15:guide id="12" orient="horz" pos="144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4074388460"/>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8" r:id="rId3"/>
  </p:sldLayoutIdLst>
  <p:hf sldNum="0" hdr="0" ft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15:clr>
            <a:srgbClr val="F26B43"/>
          </p15:clr>
        </p15:guide>
        <p15:guide id="4" orient="horz" pos="4320">
          <p15:clr>
            <a:srgbClr val="F26B43"/>
          </p15:clr>
        </p15:guide>
        <p15:guide id="5">
          <p15:clr>
            <a:srgbClr val="F26B43"/>
          </p15:clr>
        </p15:guide>
        <p15:guide id="6" pos="7680">
          <p15:clr>
            <a:srgbClr val="F26B43"/>
          </p15:clr>
        </p15:guide>
        <p15:guide id="7" pos="7355">
          <p15:clr>
            <a:srgbClr val="F26B43"/>
          </p15:clr>
        </p15:guide>
        <p15:guide id="9" orient="horz" pos="3997">
          <p15:clr>
            <a:srgbClr val="F26B43"/>
          </p15:clr>
        </p15:guide>
        <p15:guide id="10" pos="325">
          <p15:clr>
            <a:srgbClr val="F26B43"/>
          </p15:clr>
        </p15:guide>
        <p15:guide id="11" orient="horz" pos="618">
          <p15:clr>
            <a:srgbClr val="F26B43"/>
          </p15:clr>
        </p15:guide>
        <p15:guide id="12" orient="horz" pos="144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s://oer.wjec.co.uk/" TargetMode="External"/><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https://oer.wjec.co.uk/"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1"/>
          <p:cNvSpPr txBox="1">
            <a:spLocks/>
          </p:cNvSpPr>
          <p:nvPr/>
        </p:nvSpPr>
        <p:spPr>
          <a:xfrm>
            <a:off x="567793" y="5283479"/>
            <a:ext cx="7742191"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marL="0" marR="0" lvl="0" indent="0" algn="l" defTabSz="457200" rtl="0" eaLnBrk="1" fontAlgn="auto" latinLnBrk="0" hangingPunct="1">
              <a:lnSpc>
                <a:spcPct val="100000"/>
              </a:lnSpc>
              <a:spcBef>
                <a:spcPts val="150"/>
              </a:spcBef>
              <a:spcAft>
                <a:spcPts val="0"/>
              </a:spcAft>
              <a:buClrTx/>
              <a:buSzTx/>
              <a:buFontTx/>
              <a:buNone/>
              <a:tabLst/>
              <a:defRPr/>
            </a:pPr>
            <a:endParaRPr kumimoji="0" lang="en-US" i="0" strike="noStrike" kern="1200" cap="none" spc="0" normalizeH="0" baseline="0" noProof="0" dirty="0">
              <a:ln>
                <a:noFill/>
              </a:ln>
              <a:solidFill>
                <a:srgbClr val="0070C0"/>
              </a:solidFill>
              <a:effectLst/>
              <a:uLnTx/>
              <a:uFillTx/>
              <a:latin typeface="Lato" panose="020F0502020204030203" pitchFamily="34" charset="0"/>
              <a:ea typeface="Lato" panose="020F0502020204030203" pitchFamily="34" charset="0"/>
              <a:cs typeface="Lato" panose="020F0502020204030203" pitchFamily="34" charset="0"/>
            </a:endParaRPr>
          </a:p>
        </p:txBody>
      </p:sp>
      <p:sp>
        <p:nvSpPr>
          <p:cNvPr id="7" name="TextBox 6">
            <a:extLst>
              <a:ext uri="{FF2B5EF4-FFF2-40B4-BE49-F238E27FC236}">
                <a16:creationId xmlns:a16="http://schemas.microsoft.com/office/drawing/2014/main" id="{FAFB38ED-F7B4-4CC0-B42C-3224332C89FD}"/>
              </a:ext>
            </a:extLst>
          </p:cNvPr>
          <p:cNvSpPr txBox="1"/>
          <p:nvPr/>
        </p:nvSpPr>
        <p:spPr>
          <a:xfrm>
            <a:off x="153646" y="287484"/>
            <a:ext cx="5816230" cy="461665"/>
          </a:xfrm>
          <a:prstGeom prst="rect">
            <a:avLst/>
          </a:prstGeom>
          <a:noFill/>
        </p:spPr>
        <p:txBody>
          <a:bodyPr wrap="square" rtlCol="0">
            <a:spAutoFit/>
          </a:bodyPr>
          <a:lstStyle/>
          <a:p>
            <a:r>
              <a:rPr lang="en-GB" sz="2400" dirty="0" err="1">
                <a:solidFill>
                  <a:srgbClr val="0070C0"/>
                </a:solidFill>
                <a:hlinkClick r:id="rId3">
                  <a:extLst>
                    <a:ext uri="{A12FA001-AC4F-418D-AE19-62706E023703}">
                      <ahyp:hlinkClr xmlns:ahyp="http://schemas.microsoft.com/office/drawing/2018/hyperlinkcolor" val="tx"/>
                    </a:ext>
                  </a:extLst>
                </a:hlinkClick>
              </a:rPr>
              <a:t>Adolygiad</a:t>
            </a:r>
            <a:r>
              <a:rPr lang="en-GB" sz="2400" dirty="0">
                <a:solidFill>
                  <a:srgbClr val="0070C0"/>
                </a:solidFill>
                <a:hlinkClick r:id="rId3">
                  <a:extLst>
                    <a:ext uri="{A12FA001-AC4F-418D-AE19-62706E023703}">
                      <ahyp:hlinkClr xmlns:ahyp="http://schemas.microsoft.com/office/drawing/2018/hyperlinkcolor" val="tx"/>
                    </a:ext>
                  </a:extLst>
                </a:hlinkClick>
              </a:rPr>
              <a:t> </a:t>
            </a:r>
            <a:r>
              <a:rPr lang="en-GB" sz="2400" dirty="0" err="1">
                <a:solidFill>
                  <a:srgbClr val="0070C0"/>
                </a:solidFill>
                <a:hlinkClick r:id="rId3">
                  <a:extLst>
                    <a:ext uri="{A12FA001-AC4F-418D-AE19-62706E023703}">
                      <ahyp:hlinkClr xmlns:ahyp="http://schemas.microsoft.com/office/drawing/2018/hyperlinkcolor" val="tx"/>
                    </a:ext>
                  </a:extLst>
                </a:hlinkClick>
              </a:rPr>
              <a:t>Arholiad</a:t>
            </a:r>
            <a:r>
              <a:rPr lang="en-GB" sz="2400" dirty="0">
                <a:solidFill>
                  <a:srgbClr val="0070C0"/>
                </a:solidFill>
                <a:hlinkClick r:id="rId3">
                  <a:extLst>
                    <a:ext uri="{A12FA001-AC4F-418D-AE19-62706E023703}">
                      <ahyp:hlinkClr xmlns:ahyp="http://schemas.microsoft.com/office/drawing/2018/hyperlinkcolor" val="tx"/>
                    </a:ext>
                  </a:extLst>
                </a:hlinkClick>
              </a:rPr>
              <a:t> </a:t>
            </a:r>
            <a:r>
              <a:rPr lang="en-GB" sz="2400" dirty="0" err="1">
                <a:solidFill>
                  <a:srgbClr val="0070C0"/>
                </a:solidFill>
                <a:hlinkClick r:id="rId3">
                  <a:extLst>
                    <a:ext uri="{A12FA001-AC4F-418D-AE19-62706E023703}">
                      <ahyp:hlinkClr xmlns:ahyp="http://schemas.microsoft.com/office/drawing/2018/hyperlinkcolor" val="tx"/>
                    </a:ext>
                  </a:extLst>
                </a:hlinkClick>
              </a:rPr>
              <a:t>Ar-lein</a:t>
            </a:r>
            <a:r>
              <a:rPr lang="en-GB" sz="2400" dirty="0">
                <a:solidFill>
                  <a:srgbClr val="0070C0"/>
                </a:solidFill>
              </a:rPr>
              <a:t> - </a:t>
            </a:r>
            <a:r>
              <a:rPr lang="en-GB" sz="2400" dirty="0" err="1">
                <a:solidFill>
                  <a:srgbClr val="0070C0"/>
                </a:solidFill>
              </a:rPr>
              <a:t>Ionawr</a:t>
            </a:r>
            <a:r>
              <a:rPr lang="en-GB" sz="2400" dirty="0">
                <a:solidFill>
                  <a:srgbClr val="0070C0"/>
                </a:solidFill>
              </a:rPr>
              <a:t> 2025</a:t>
            </a:r>
            <a:endParaRPr lang="en-US" sz="2400" dirty="0">
              <a:solidFill>
                <a:srgbClr val="0070C0"/>
              </a:solidFill>
              <a:latin typeface="+mj-lt"/>
              <a:ea typeface="Lato" charset="0"/>
              <a:cs typeface="Lato" charset="0"/>
            </a:endParaRPr>
          </a:p>
        </p:txBody>
      </p:sp>
      <p:sp>
        <p:nvSpPr>
          <p:cNvPr id="8" name="Title 1">
            <a:extLst>
              <a:ext uri="{FF2B5EF4-FFF2-40B4-BE49-F238E27FC236}">
                <a16:creationId xmlns:a16="http://schemas.microsoft.com/office/drawing/2014/main" id="{E3B5CC99-D978-45E5-9B95-EC0A7651F12C}"/>
              </a:ext>
            </a:extLst>
          </p:cNvPr>
          <p:cNvSpPr txBox="1">
            <a:spLocks/>
          </p:cNvSpPr>
          <p:nvPr/>
        </p:nvSpPr>
        <p:spPr>
          <a:xfrm>
            <a:off x="297080" y="1051131"/>
            <a:ext cx="10745293"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defTabSz="457200">
              <a:lnSpc>
                <a:spcPct val="100000"/>
              </a:lnSpc>
              <a:spcBef>
                <a:spcPts val="150"/>
              </a:spcBef>
              <a:defRPr/>
            </a:pPr>
            <a:r>
              <a:rPr lang="en-US" sz="2400" dirty="0" err="1">
                <a:solidFill>
                  <a:srgbClr val="0077C8"/>
                </a:solidFill>
                <a:latin typeface="Arial" panose="020B0604020202020204" pitchFamily="34" charset="0"/>
                <a:ea typeface="Lato" charset="0"/>
                <a:cs typeface="Arial" panose="020B0604020202020204" pitchFamily="34" charset="0"/>
              </a:rPr>
              <a:t>Lefel</a:t>
            </a:r>
            <a:r>
              <a:rPr lang="en-US" sz="2400" dirty="0">
                <a:solidFill>
                  <a:srgbClr val="0077C8"/>
                </a:solidFill>
                <a:latin typeface="Arial" panose="020B0604020202020204" pitchFamily="34" charset="0"/>
                <a:ea typeface="Lato" charset="0"/>
                <a:cs typeface="Arial" panose="020B0604020202020204" pitchFamily="34" charset="0"/>
              </a:rPr>
              <a:t> </a:t>
            </a:r>
            <a:r>
              <a:rPr lang="en-US" sz="2400" dirty="0">
                <a:solidFill>
                  <a:srgbClr val="0070C0"/>
                </a:solidFill>
                <a:latin typeface="Arial" panose="020B0604020202020204" pitchFamily="34" charset="0"/>
                <a:ea typeface="Lato" charset="0"/>
                <a:cs typeface="Arial" panose="020B0604020202020204" pitchFamily="34" charset="0"/>
              </a:rPr>
              <a:t>2 </a:t>
            </a:r>
            <a:r>
              <a:rPr lang="en-GB" sz="2400" i="0" dirty="0" err="1">
                <a:solidFill>
                  <a:srgbClr val="0070C0"/>
                </a:solidFill>
                <a:effectLst/>
                <a:latin typeface="Lato"/>
              </a:rPr>
              <a:t>Gofal</a:t>
            </a:r>
            <a:r>
              <a:rPr lang="en-GB" sz="2400" i="0" dirty="0">
                <a:solidFill>
                  <a:srgbClr val="0070C0"/>
                </a:solidFill>
                <a:effectLst/>
                <a:latin typeface="Lato"/>
              </a:rPr>
              <a:t>, </a:t>
            </a:r>
            <a:r>
              <a:rPr lang="en-GB" sz="2400" i="0" dirty="0" err="1">
                <a:solidFill>
                  <a:srgbClr val="0070C0"/>
                </a:solidFill>
                <a:effectLst/>
                <a:latin typeface="Lato"/>
              </a:rPr>
              <a:t>Chwarae</a:t>
            </a:r>
            <a:r>
              <a:rPr lang="en-GB" sz="2400" i="0" dirty="0">
                <a:solidFill>
                  <a:srgbClr val="0070C0"/>
                </a:solidFill>
                <a:effectLst/>
                <a:latin typeface="Lato"/>
              </a:rPr>
              <a:t>, </a:t>
            </a:r>
            <a:r>
              <a:rPr lang="en-GB" sz="2400" i="0" dirty="0" err="1">
                <a:solidFill>
                  <a:srgbClr val="0070C0"/>
                </a:solidFill>
                <a:effectLst/>
                <a:latin typeface="Lato"/>
              </a:rPr>
              <a:t>Dysgu</a:t>
            </a:r>
            <a:r>
              <a:rPr lang="en-GB" sz="2400" i="0" dirty="0">
                <a:solidFill>
                  <a:srgbClr val="0070C0"/>
                </a:solidFill>
                <a:effectLst/>
                <a:latin typeface="Lato"/>
              </a:rPr>
              <a:t>, a </a:t>
            </a:r>
            <a:r>
              <a:rPr lang="en-GB" sz="2400" i="0" dirty="0" err="1">
                <a:solidFill>
                  <a:srgbClr val="0070C0"/>
                </a:solidFill>
                <a:effectLst/>
                <a:latin typeface="Lato"/>
              </a:rPr>
              <a:t>Datblygiad</a:t>
            </a:r>
            <a:r>
              <a:rPr lang="en-GB" sz="2400" i="0" dirty="0">
                <a:solidFill>
                  <a:srgbClr val="0070C0"/>
                </a:solidFill>
                <a:effectLst/>
                <a:latin typeface="Lato"/>
              </a:rPr>
              <a:t> Plant: </a:t>
            </a:r>
            <a:r>
              <a:rPr lang="en-GB" sz="2400" i="0" dirty="0" err="1">
                <a:solidFill>
                  <a:srgbClr val="0070C0"/>
                </a:solidFill>
                <a:effectLst/>
                <a:latin typeface="Lato"/>
              </a:rPr>
              <a:t>Ymarfer</a:t>
            </a:r>
            <a:r>
              <a:rPr lang="en-GB" sz="2400" i="0" dirty="0">
                <a:solidFill>
                  <a:srgbClr val="0070C0"/>
                </a:solidFill>
                <a:effectLst/>
                <a:latin typeface="Lato"/>
              </a:rPr>
              <a:t> a </a:t>
            </a:r>
            <a:r>
              <a:rPr lang="en-GB" sz="2400" i="0" dirty="0" err="1">
                <a:solidFill>
                  <a:srgbClr val="0070C0"/>
                </a:solidFill>
                <a:effectLst/>
                <a:latin typeface="Lato"/>
              </a:rPr>
              <a:t>Theori</a:t>
            </a:r>
            <a:endParaRPr lang="en-US" sz="2400" dirty="0">
              <a:solidFill>
                <a:srgbClr val="0070C0"/>
              </a:solidFill>
              <a:latin typeface="Arial" panose="020B0604020202020204" pitchFamily="34" charset="0"/>
              <a:ea typeface="Lato" charset="0"/>
              <a:cs typeface="Arial" panose="020B0604020202020204" pitchFamily="34" charset="0"/>
            </a:endParaRPr>
          </a:p>
          <a:p>
            <a:pPr algn="l"/>
            <a:r>
              <a:rPr lang="en-US" sz="2400" dirty="0" err="1">
                <a:solidFill>
                  <a:srgbClr val="0077C8"/>
                </a:solidFill>
              </a:rPr>
              <a:t>Uned</a:t>
            </a:r>
            <a:r>
              <a:rPr lang="en-US" sz="2400" dirty="0">
                <a:solidFill>
                  <a:srgbClr val="0077C8"/>
                </a:solidFill>
              </a:rPr>
              <a:t> 216 – </a:t>
            </a:r>
            <a:r>
              <a:rPr lang="en-GB" sz="1800" b="0" i="0" u="none" strike="noStrike" baseline="0" dirty="0">
                <a:solidFill>
                  <a:srgbClr val="000000"/>
                </a:solidFill>
                <a:latin typeface="Arial WGL"/>
              </a:rPr>
              <a:t> </a:t>
            </a:r>
            <a:r>
              <a:rPr lang="en-GB" sz="2400" i="0" u="none" strike="noStrike" baseline="0" dirty="0" err="1">
                <a:solidFill>
                  <a:srgbClr val="0070C0"/>
                </a:solidFill>
                <a:latin typeface="Arial WGL"/>
              </a:rPr>
              <a:t>Deall</a:t>
            </a:r>
            <a:r>
              <a:rPr lang="en-GB" sz="2400" i="0" u="none" strike="noStrike" baseline="0" dirty="0">
                <a:solidFill>
                  <a:srgbClr val="0070C0"/>
                </a:solidFill>
                <a:latin typeface="Arial WGL"/>
              </a:rPr>
              <a:t> </a:t>
            </a:r>
            <a:r>
              <a:rPr lang="en-GB" sz="2400" i="0" u="none" strike="noStrike" baseline="0" dirty="0" err="1">
                <a:solidFill>
                  <a:srgbClr val="0070C0"/>
                </a:solidFill>
                <a:latin typeface="Arial WGL"/>
              </a:rPr>
              <a:t>Gofal</a:t>
            </a:r>
            <a:r>
              <a:rPr lang="en-GB" sz="2400" i="0" u="none" strike="noStrike" baseline="0" dirty="0">
                <a:solidFill>
                  <a:srgbClr val="0070C0"/>
                </a:solidFill>
                <a:latin typeface="Arial WGL"/>
              </a:rPr>
              <a:t>, </a:t>
            </a:r>
            <a:r>
              <a:rPr lang="en-GB" sz="2400" i="0" u="none" strike="noStrike" baseline="0" dirty="0" err="1">
                <a:solidFill>
                  <a:srgbClr val="0070C0"/>
                </a:solidFill>
                <a:latin typeface="Arial WGL"/>
              </a:rPr>
              <a:t>Chwarae</a:t>
            </a:r>
            <a:r>
              <a:rPr lang="en-GB" sz="2400" i="0" u="none" strike="noStrike" baseline="0" dirty="0">
                <a:solidFill>
                  <a:srgbClr val="0070C0"/>
                </a:solidFill>
                <a:latin typeface="Arial WGL"/>
              </a:rPr>
              <a:t>, </a:t>
            </a:r>
            <a:r>
              <a:rPr lang="en-GB" sz="2400" i="0" u="none" strike="noStrike" baseline="0" dirty="0" err="1">
                <a:solidFill>
                  <a:srgbClr val="0070C0"/>
                </a:solidFill>
                <a:latin typeface="Arial WGL"/>
              </a:rPr>
              <a:t>Dysgu</a:t>
            </a:r>
            <a:r>
              <a:rPr lang="en-GB" sz="2400" i="0" u="none" strike="noStrike" baseline="0" dirty="0">
                <a:solidFill>
                  <a:srgbClr val="0070C0"/>
                </a:solidFill>
                <a:latin typeface="Arial WGL"/>
              </a:rPr>
              <a:t> a </a:t>
            </a:r>
            <a:r>
              <a:rPr lang="en-GB" sz="2400" i="0" u="none" strike="noStrike" baseline="0" dirty="0" err="1">
                <a:solidFill>
                  <a:srgbClr val="0070C0"/>
                </a:solidFill>
                <a:latin typeface="Arial WGL"/>
              </a:rPr>
              <a:t>Datblygiad</a:t>
            </a:r>
            <a:r>
              <a:rPr lang="en-GB" sz="2400" i="0" u="none" strike="noStrike" baseline="0" dirty="0">
                <a:solidFill>
                  <a:srgbClr val="0070C0"/>
                </a:solidFill>
                <a:latin typeface="Arial WGL"/>
              </a:rPr>
              <a:t> Plant</a:t>
            </a:r>
            <a:endParaRPr lang="en-US" sz="2400" dirty="0">
              <a:solidFill>
                <a:srgbClr val="0070C0"/>
              </a:solidFill>
            </a:endParaRPr>
          </a:p>
          <a:p>
            <a:pPr defTabSz="457200">
              <a:lnSpc>
                <a:spcPct val="100000"/>
              </a:lnSpc>
              <a:spcBef>
                <a:spcPts val="150"/>
              </a:spcBef>
              <a:defRPr/>
            </a:pPr>
            <a:r>
              <a:rPr lang="en-US" sz="2400" dirty="0">
                <a:latin typeface="Arial" panose="020B0604020202020204" pitchFamily="34" charset="0"/>
                <a:ea typeface="Lato" charset="0"/>
                <a:cs typeface="Arial" panose="020B0604020202020204" pitchFamily="34" charset="0"/>
              </a:rPr>
              <a:t> </a:t>
            </a:r>
          </a:p>
        </p:txBody>
      </p:sp>
      <p:pic>
        <p:nvPicPr>
          <p:cNvPr id="2" name="Picture 1">
            <a:extLst>
              <a:ext uri="{FF2B5EF4-FFF2-40B4-BE49-F238E27FC236}">
                <a16:creationId xmlns:a16="http://schemas.microsoft.com/office/drawing/2014/main" id="{B70D51AE-66FC-A253-8ABA-EA301849060C}"/>
              </a:ext>
            </a:extLst>
          </p:cNvPr>
          <p:cNvPicPr>
            <a:picLocks noChangeAspect="1"/>
          </p:cNvPicPr>
          <p:nvPr/>
        </p:nvPicPr>
        <p:blipFill rotWithShape="1">
          <a:blip r:embed="rId4"/>
          <a:srcRect b="6719"/>
          <a:stretch/>
        </p:blipFill>
        <p:spPr>
          <a:xfrm>
            <a:off x="0" y="2145354"/>
            <a:ext cx="12192000" cy="4712646"/>
          </a:xfrm>
          <a:prstGeom prst="rect">
            <a:avLst/>
          </a:prstGeom>
        </p:spPr>
      </p:pic>
    </p:spTree>
    <p:extLst>
      <p:ext uri="{BB962C8B-B14F-4D97-AF65-F5344CB8AC3E}">
        <p14:creationId xmlns:p14="http://schemas.microsoft.com/office/powerpoint/2010/main" val="22786726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DC1AD3-CCC1-B09C-3C12-2195EF724752}"/>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E0104CD9-9A7B-A068-E1F6-AB5C8D3E91BB}"/>
              </a:ext>
            </a:extLst>
          </p:cNvPr>
          <p:cNvSpPr txBox="1"/>
          <p:nvPr/>
        </p:nvSpPr>
        <p:spPr>
          <a:xfrm>
            <a:off x="7847462" y="1219396"/>
            <a:ext cx="3829531" cy="5078313"/>
          </a:xfrm>
          <a:prstGeom prst="rect">
            <a:avLst/>
          </a:prstGeom>
          <a:noFill/>
          <a:ln>
            <a:noFill/>
          </a:ln>
        </p:spPr>
        <p:txBody>
          <a:bodyPr wrap="square" rtlCol="0">
            <a:spAutoFit/>
          </a:bodyPr>
          <a:lstStyle/>
          <a:p>
            <a:r>
              <a:rPr lang="1106" sz="1800" b="1" i="1" dirty="0">
                <a:solidFill>
                  <a:schemeClr val="accent1"/>
                </a:solidFill>
                <a:latin typeface="+mj-lt"/>
              </a:rPr>
              <a:t>Adborth yr Uwch Arholwr </a:t>
            </a:r>
          </a:p>
          <a:p>
            <a:pPr algn="l">
              <a:buNone/>
            </a:pPr>
            <a:br>
              <a:rPr lang="en-GB" b="1" i="1" dirty="0">
                <a:solidFill>
                  <a:schemeClr val="accent1"/>
                </a:solidFill>
                <a:latin typeface="+mj-lt"/>
              </a:rPr>
            </a:br>
            <a:r>
              <a:rPr lang="en-GB" b="1" i="1" dirty="0" err="1">
                <a:solidFill>
                  <a:schemeClr val="accent1"/>
                </a:solidFill>
                <a:effectLst/>
                <a:latin typeface="+mj-lt"/>
              </a:rPr>
              <a:t>Defnyddiwyd</a:t>
            </a:r>
            <a:r>
              <a:rPr lang="en-GB" b="1" i="1" dirty="0">
                <a:solidFill>
                  <a:schemeClr val="accent1"/>
                </a:solidFill>
                <a:effectLst/>
                <a:latin typeface="+mj-lt"/>
              </a:rPr>
              <a:t> </a:t>
            </a:r>
            <a:r>
              <a:rPr lang="en-GB" b="1" i="1" dirty="0" err="1">
                <a:solidFill>
                  <a:schemeClr val="accent1"/>
                </a:solidFill>
                <a:effectLst/>
                <a:latin typeface="+mj-lt"/>
              </a:rPr>
              <a:t>marcio</a:t>
            </a:r>
            <a:r>
              <a:rPr lang="en-GB" b="1" i="1" dirty="0">
                <a:solidFill>
                  <a:schemeClr val="accent1"/>
                </a:solidFill>
                <a:effectLst/>
                <a:latin typeface="+mj-lt"/>
              </a:rPr>
              <a:t> </a:t>
            </a:r>
            <a:r>
              <a:rPr lang="en-GB" b="1" i="1" dirty="0" err="1">
                <a:solidFill>
                  <a:schemeClr val="accent1"/>
                </a:solidFill>
                <a:effectLst/>
                <a:latin typeface="+mj-lt"/>
              </a:rPr>
              <a:t>cadarnhaol</a:t>
            </a:r>
            <a:r>
              <a:rPr lang="en-GB" b="1" i="1" dirty="0">
                <a:solidFill>
                  <a:schemeClr val="accent1"/>
                </a:solidFill>
                <a:effectLst/>
                <a:latin typeface="+mj-lt"/>
              </a:rPr>
              <a:t> </a:t>
            </a:r>
            <a:r>
              <a:rPr lang="en-GB" b="1" i="1" dirty="0" err="1">
                <a:solidFill>
                  <a:schemeClr val="accent1"/>
                </a:solidFill>
                <a:effectLst/>
                <a:latin typeface="+mj-lt"/>
              </a:rPr>
              <a:t>gan</a:t>
            </a:r>
            <a:r>
              <a:rPr lang="en-GB" b="1" i="1" dirty="0">
                <a:solidFill>
                  <a:schemeClr val="accent1"/>
                </a:solidFill>
                <a:effectLst/>
                <a:latin typeface="+mj-lt"/>
              </a:rPr>
              <a:t> yr </a:t>
            </a:r>
            <a:r>
              <a:rPr lang="en-GB" b="1" i="1" dirty="0" err="1">
                <a:solidFill>
                  <a:schemeClr val="accent1"/>
                </a:solidFill>
                <a:effectLst/>
                <a:latin typeface="+mj-lt"/>
              </a:rPr>
              <a:t>arholwr</a:t>
            </a:r>
            <a:r>
              <a:rPr lang="en-GB" b="1" i="1" dirty="0">
                <a:solidFill>
                  <a:schemeClr val="accent1"/>
                </a:solidFill>
                <a:effectLst/>
                <a:latin typeface="+mj-lt"/>
              </a:rPr>
              <a:t> </a:t>
            </a:r>
            <a:r>
              <a:rPr lang="en-GB" b="1" i="1" dirty="0" err="1">
                <a:solidFill>
                  <a:schemeClr val="accent1"/>
                </a:solidFill>
                <a:effectLst/>
                <a:latin typeface="+mj-lt"/>
              </a:rPr>
              <a:t>ar</a:t>
            </a:r>
            <a:r>
              <a:rPr lang="en-GB" b="1" i="1" dirty="0">
                <a:solidFill>
                  <a:schemeClr val="accent1"/>
                </a:solidFill>
                <a:effectLst/>
                <a:latin typeface="+mj-lt"/>
              </a:rPr>
              <a:t> </a:t>
            </a:r>
            <a:r>
              <a:rPr lang="en-GB" b="1" i="1" dirty="0" err="1">
                <a:solidFill>
                  <a:schemeClr val="accent1"/>
                </a:solidFill>
                <a:effectLst/>
                <a:latin typeface="+mj-lt"/>
              </a:rPr>
              <a:t>gyfer</a:t>
            </a:r>
            <a:r>
              <a:rPr lang="en-GB" b="1" i="1" dirty="0">
                <a:solidFill>
                  <a:schemeClr val="accent1"/>
                </a:solidFill>
                <a:effectLst/>
                <a:latin typeface="+mj-lt"/>
              </a:rPr>
              <a:t> yr </a:t>
            </a:r>
            <a:r>
              <a:rPr lang="en-GB" b="1" i="1" dirty="0" err="1">
                <a:solidFill>
                  <a:schemeClr val="accent1"/>
                </a:solidFill>
                <a:effectLst/>
                <a:latin typeface="+mj-lt"/>
              </a:rPr>
              <a:t>ymateb</a:t>
            </a:r>
            <a:r>
              <a:rPr lang="en-GB" b="1" i="1" dirty="0">
                <a:solidFill>
                  <a:schemeClr val="accent1"/>
                </a:solidFill>
                <a:effectLst/>
                <a:latin typeface="+mj-lt"/>
              </a:rPr>
              <a:t> </a:t>
            </a:r>
            <a:r>
              <a:rPr lang="en-GB" b="1" i="1" dirty="0" err="1">
                <a:solidFill>
                  <a:schemeClr val="accent1"/>
                </a:solidFill>
                <a:effectLst/>
                <a:latin typeface="+mj-lt"/>
              </a:rPr>
              <a:t>hwn</a:t>
            </a:r>
            <a:r>
              <a:rPr lang="en-GB" b="1" i="1" dirty="0">
                <a:solidFill>
                  <a:schemeClr val="accent1"/>
                </a:solidFill>
                <a:effectLst/>
                <a:latin typeface="+mj-lt"/>
              </a:rPr>
              <a:t> </a:t>
            </a:r>
            <a:r>
              <a:rPr lang="en-GB" b="1" i="1" dirty="0" err="1">
                <a:solidFill>
                  <a:schemeClr val="accent1"/>
                </a:solidFill>
                <a:effectLst/>
                <a:latin typeface="+mj-lt"/>
              </a:rPr>
              <a:t>sy'n</a:t>
            </a:r>
            <a:r>
              <a:rPr lang="en-GB" b="1" i="1" dirty="0">
                <a:solidFill>
                  <a:schemeClr val="accent1"/>
                </a:solidFill>
                <a:effectLst/>
                <a:latin typeface="+mj-lt"/>
              </a:rPr>
              <a:t> </a:t>
            </a:r>
            <a:r>
              <a:rPr lang="en-GB" b="1" i="1" dirty="0" err="1">
                <a:solidFill>
                  <a:schemeClr val="accent1"/>
                </a:solidFill>
                <a:effectLst/>
                <a:latin typeface="+mj-lt"/>
              </a:rPr>
              <a:t>galluogi'r</a:t>
            </a:r>
            <a:r>
              <a:rPr lang="en-GB" b="1" i="1" dirty="0">
                <a:solidFill>
                  <a:schemeClr val="accent1"/>
                </a:solidFill>
                <a:effectLst/>
                <a:latin typeface="+mj-lt"/>
              </a:rPr>
              <a:t> </a:t>
            </a:r>
            <a:r>
              <a:rPr lang="en-GB" b="1" i="1" dirty="0" err="1">
                <a:solidFill>
                  <a:schemeClr val="accent1"/>
                </a:solidFill>
                <a:effectLst/>
                <a:latin typeface="+mj-lt"/>
              </a:rPr>
              <a:t>dysgwr</a:t>
            </a:r>
            <a:r>
              <a:rPr lang="en-GB" b="1" i="1" dirty="0">
                <a:solidFill>
                  <a:schemeClr val="accent1"/>
                </a:solidFill>
                <a:effectLst/>
                <a:latin typeface="+mj-lt"/>
              </a:rPr>
              <a:t> </a:t>
            </a:r>
            <a:r>
              <a:rPr lang="en-GB" b="1" i="1" dirty="0" err="1">
                <a:solidFill>
                  <a:schemeClr val="accent1"/>
                </a:solidFill>
                <a:effectLst/>
                <a:latin typeface="+mj-lt"/>
              </a:rPr>
              <a:t>i</a:t>
            </a:r>
            <a:r>
              <a:rPr lang="en-GB" b="1" i="1" dirty="0">
                <a:solidFill>
                  <a:schemeClr val="accent1"/>
                </a:solidFill>
                <a:effectLst/>
                <a:latin typeface="+mj-lt"/>
              </a:rPr>
              <a:t> </a:t>
            </a:r>
            <a:r>
              <a:rPr lang="en-GB" b="1" i="1" dirty="0" err="1">
                <a:solidFill>
                  <a:schemeClr val="accent1"/>
                </a:solidFill>
                <a:effectLst/>
                <a:latin typeface="+mj-lt"/>
              </a:rPr>
              <a:t>ennill</a:t>
            </a:r>
            <a:r>
              <a:rPr lang="en-GB" b="1" i="1" dirty="0">
                <a:solidFill>
                  <a:schemeClr val="accent1"/>
                </a:solidFill>
                <a:effectLst/>
                <a:latin typeface="+mj-lt"/>
              </a:rPr>
              <a:t> 1 marc </a:t>
            </a:r>
            <a:r>
              <a:rPr lang="en-GB" b="1" i="1" dirty="0" err="1">
                <a:solidFill>
                  <a:schemeClr val="accent1"/>
                </a:solidFill>
                <a:effectLst/>
                <a:latin typeface="+mj-lt"/>
              </a:rPr>
              <a:t>gwerthfawr</a:t>
            </a:r>
            <a:r>
              <a:rPr lang="en-GB" b="1" i="1" dirty="0">
                <a:solidFill>
                  <a:schemeClr val="accent1"/>
                </a:solidFill>
                <a:effectLst/>
                <a:latin typeface="+mj-lt"/>
              </a:rPr>
              <a:t>.</a:t>
            </a:r>
          </a:p>
          <a:p>
            <a:pPr algn="l">
              <a:buNone/>
            </a:pPr>
            <a:r>
              <a:rPr lang="en-GB" b="1" i="1" dirty="0" err="1">
                <a:solidFill>
                  <a:schemeClr val="accent1"/>
                </a:solidFill>
                <a:effectLst/>
                <a:latin typeface="+mj-lt"/>
              </a:rPr>
              <a:t>Roedd</a:t>
            </a:r>
            <a:r>
              <a:rPr lang="en-GB" b="1" i="1" dirty="0">
                <a:solidFill>
                  <a:schemeClr val="accent1"/>
                </a:solidFill>
                <a:effectLst/>
                <a:latin typeface="+mj-lt"/>
              </a:rPr>
              <a:t> y </a:t>
            </a:r>
            <a:r>
              <a:rPr lang="en-GB" b="1" i="1" dirty="0" err="1">
                <a:solidFill>
                  <a:schemeClr val="accent1"/>
                </a:solidFill>
                <a:effectLst/>
                <a:latin typeface="+mj-lt"/>
              </a:rPr>
              <a:t>cwestiwn</a:t>
            </a:r>
            <a:r>
              <a:rPr lang="en-GB" b="1" i="1" dirty="0">
                <a:solidFill>
                  <a:schemeClr val="accent1"/>
                </a:solidFill>
                <a:effectLst/>
                <a:latin typeface="+mj-lt"/>
              </a:rPr>
              <a:t> </a:t>
            </a:r>
            <a:r>
              <a:rPr lang="en-GB" b="1" i="1" dirty="0" err="1">
                <a:solidFill>
                  <a:schemeClr val="accent1"/>
                </a:solidFill>
                <a:effectLst/>
                <a:latin typeface="+mj-lt"/>
              </a:rPr>
              <a:t>hwn</a:t>
            </a:r>
            <a:r>
              <a:rPr lang="en-GB" b="1" i="1" dirty="0">
                <a:solidFill>
                  <a:schemeClr val="accent1"/>
                </a:solidFill>
                <a:effectLst/>
                <a:latin typeface="+mj-lt"/>
              </a:rPr>
              <a:t> </a:t>
            </a:r>
            <a:r>
              <a:rPr lang="en-GB" b="1" i="1" dirty="0" err="1">
                <a:solidFill>
                  <a:schemeClr val="accent1"/>
                </a:solidFill>
                <a:effectLst/>
                <a:latin typeface="+mj-lt"/>
              </a:rPr>
              <a:t>yn</a:t>
            </a:r>
            <a:r>
              <a:rPr lang="en-GB" b="1" i="1" dirty="0">
                <a:solidFill>
                  <a:schemeClr val="accent1"/>
                </a:solidFill>
                <a:effectLst/>
                <a:latin typeface="+mj-lt"/>
              </a:rPr>
              <a:t> </a:t>
            </a:r>
            <a:r>
              <a:rPr lang="en-GB" b="1" i="1" dirty="0" err="1">
                <a:solidFill>
                  <a:schemeClr val="accent1"/>
                </a:solidFill>
                <a:effectLst/>
                <a:latin typeface="+mj-lt"/>
              </a:rPr>
              <a:t>gofyn</a:t>
            </a:r>
            <a:r>
              <a:rPr lang="en-GB" b="1" i="1" dirty="0">
                <a:solidFill>
                  <a:schemeClr val="accent1"/>
                </a:solidFill>
                <a:effectLst/>
                <a:latin typeface="+mj-lt"/>
              </a:rPr>
              <a:t> am </a:t>
            </a:r>
            <a:r>
              <a:rPr lang="en-GB" b="1" i="1" dirty="0" err="1">
                <a:solidFill>
                  <a:schemeClr val="accent1"/>
                </a:solidFill>
                <a:effectLst/>
                <a:latin typeface="+mj-lt"/>
              </a:rPr>
              <a:t>esboniad</a:t>
            </a:r>
            <a:r>
              <a:rPr lang="en-GB" b="1" i="1" dirty="0">
                <a:solidFill>
                  <a:schemeClr val="accent1"/>
                </a:solidFill>
                <a:effectLst/>
                <a:latin typeface="+mj-lt"/>
              </a:rPr>
              <a:t> o </a:t>
            </a:r>
            <a:r>
              <a:rPr lang="en-GB" b="1" i="1" dirty="0" err="1">
                <a:solidFill>
                  <a:schemeClr val="accent1"/>
                </a:solidFill>
                <a:effectLst/>
                <a:latin typeface="+mj-lt"/>
              </a:rPr>
              <a:t>sut</a:t>
            </a:r>
            <a:r>
              <a:rPr lang="en-GB" b="1" i="1" dirty="0">
                <a:solidFill>
                  <a:schemeClr val="accent1"/>
                </a:solidFill>
                <a:effectLst/>
                <a:latin typeface="+mj-lt"/>
              </a:rPr>
              <a:t> </a:t>
            </a:r>
            <a:r>
              <a:rPr lang="en-GB" b="1" i="1" dirty="0" err="1">
                <a:solidFill>
                  <a:schemeClr val="accent1"/>
                </a:solidFill>
                <a:effectLst/>
                <a:latin typeface="+mj-lt"/>
              </a:rPr>
              <a:t>mae'r</a:t>
            </a:r>
            <a:r>
              <a:rPr lang="en-GB" b="1" i="1" dirty="0">
                <a:solidFill>
                  <a:schemeClr val="accent1"/>
                </a:solidFill>
                <a:effectLst/>
                <a:latin typeface="+mj-lt"/>
              </a:rPr>
              <a:t> </a:t>
            </a:r>
            <a:r>
              <a:rPr lang="en-GB" b="1" i="1" dirty="0" err="1">
                <a:solidFill>
                  <a:schemeClr val="accent1"/>
                </a:solidFill>
                <a:effectLst/>
                <a:latin typeface="+mj-lt"/>
              </a:rPr>
              <a:t>gymuned</a:t>
            </a:r>
            <a:r>
              <a:rPr lang="en-GB" b="1" i="1" dirty="0">
                <a:solidFill>
                  <a:schemeClr val="accent1"/>
                </a:solidFill>
                <a:effectLst/>
                <a:latin typeface="+mj-lt"/>
              </a:rPr>
              <a:t> </a:t>
            </a:r>
            <a:r>
              <a:rPr lang="en-GB" b="1" i="1" dirty="0" err="1">
                <a:solidFill>
                  <a:schemeClr val="accent1"/>
                </a:solidFill>
                <a:effectLst/>
                <a:latin typeface="+mj-lt"/>
              </a:rPr>
              <a:t>yn</a:t>
            </a:r>
            <a:r>
              <a:rPr lang="en-GB" b="1" i="1" dirty="0">
                <a:solidFill>
                  <a:schemeClr val="accent1"/>
                </a:solidFill>
                <a:effectLst/>
                <a:latin typeface="+mj-lt"/>
              </a:rPr>
              <a:t> </a:t>
            </a:r>
            <a:r>
              <a:rPr lang="en-GB" b="1" i="1" dirty="0" err="1">
                <a:solidFill>
                  <a:schemeClr val="accent1"/>
                </a:solidFill>
                <a:effectLst/>
                <a:latin typeface="+mj-lt"/>
              </a:rPr>
              <a:t>cefnogi</a:t>
            </a:r>
            <a:r>
              <a:rPr lang="en-GB" b="1" i="1" dirty="0">
                <a:solidFill>
                  <a:schemeClr val="accent1"/>
                </a:solidFill>
                <a:effectLst/>
                <a:latin typeface="+mj-lt"/>
              </a:rPr>
              <a:t> </a:t>
            </a:r>
            <a:r>
              <a:rPr lang="en-GB" b="1" i="1" dirty="0" err="1">
                <a:solidFill>
                  <a:schemeClr val="accent1"/>
                </a:solidFill>
                <a:effectLst/>
                <a:latin typeface="+mj-lt"/>
              </a:rPr>
              <a:t>datblygiad</a:t>
            </a:r>
            <a:r>
              <a:rPr lang="en-GB" b="1" i="1" dirty="0">
                <a:solidFill>
                  <a:schemeClr val="accent1"/>
                </a:solidFill>
                <a:effectLst/>
                <a:latin typeface="+mj-lt"/>
              </a:rPr>
              <a:t> </a:t>
            </a:r>
            <a:r>
              <a:rPr lang="en-GB" b="1" i="1" dirty="0" err="1">
                <a:solidFill>
                  <a:schemeClr val="accent1"/>
                </a:solidFill>
                <a:effectLst/>
                <a:latin typeface="+mj-lt"/>
              </a:rPr>
              <a:t>cyfannol</a:t>
            </a:r>
            <a:r>
              <a:rPr lang="en-GB" b="1" i="1" dirty="0">
                <a:solidFill>
                  <a:schemeClr val="accent1"/>
                </a:solidFill>
                <a:effectLst/>
                <a:latin typeface="+mj-lt"/>
              </a:rPr>
              <a:t>.</a:t>
            </a:r>
          </a:p>
          <a:p>
            <a:pPr algn="l"/>
            <a:r>
              <a:rPr lang="en-GB" b="1" i="1" dirty="0" err="1">
                <a:solidFill>
                  <a:schemeClr val="accent1"/>
                </a:solidFill>
                <a:effectLst/>
                <a:latin typeface="+mj-lt"/>
              </a:rPr>
              <a:t>Byddai'r</a:t>
            </a:r>
            <a:r>
              <a:rPr lang="en-GB" b="1" i="1" dirty="0">
                <a:solidFill>
                  <a:schemeClr val="accent1"/>
                </a:solidFill>
                <a:effectLst/>
                <a:latin typeface="+mj-lt"/>
              </a:rPr>
              <a:t> marc </a:t>
            </a:r>
            <a:r>
              <a:rPr lang="en-GB" b="1" i="1" dirty="0" err="1">
                <a:solidFill>
                  <a:schemeClr val="accent1"/>
                </a:solidFill>
                <a:effectLst/>
                <a:latin typeface="+mj-lt"/>
              </a:rPr>
              <a:t>wedi</a:t>
            </a:r>
            <a:r>
              <a:rPr lang="en-GB" b="1" i="1" dirty="0">
                <a:solidFill>
                  <a:schemeClr val="accent1"/>
                </a:solidFill>
                <a:effectLst/>
                <a:latin typeface="+mj-lt"/>
              </a:rPr>
              <a:t> </a:t>
            </a:r>
            <a:r>
              <a:rPr lang="en-GB" b="1" i="1" dirty="0" err="1">
                <a:solidFill>
                  <a:schemeClr val="accent1"/>
                </a:solidFill>
                <a:effectLst/>
                <a:latin typeface="+mj-lt"/>
              </a:rPr>
              <a:t>cael</a:t>
            </a:r>
            <a:r>
              <a:rPr lang="en-GB" b="1" i="1" dirty="0">
                <a:solidFill>
                  <a:schemeClr val="accent1"/>
                </a:solidFill>
                <a:effectLst/>
                <a:latin typeface="+mj-lt"/>
              </a:rPr>
              <a:t> </a:t>
            </a:r>
            <a:r>
              <a:rPr lang="en-GB" b="1" i="1" dirty="0" err="1">
                <a:solidFill>
                  <a:schemeClr val="accent1"/>
                </a:solidFill>
                <a:effectLst/>
                <a:latin typeface="+mj-lt"/>
              </a:rPr>
              <a:t>ei</a:t>
            </a:r>
            <a:r>
              <a:rPr lang="en-GB" b="1" i="1" dirty="0">
                <a:solidFill>
                  <a:schemeClr val="accent1"/>
                </a:solidFill>
                <a:effectLst/>
                <a:latin typeface="+mj-lt"/>
              </a:rPr>
              <a:t> </a:t>
            </a:r>
            <a:r>
              <a:rPr lang="en-GB" b="1" i="1" dirty="0" err="1">
                <a:solidFill>
                  <a:schemeClr val="accent1"/>
                </a:solidFill>
                <a:effectLst/>
                <a:latin typeface="+mj-lt"/>
              </a:rPr>
              <a:t>roi</a:t>
            </a:r>
            <a:r>
              <a:rPr lang="en-GB" b="1" i="1" dirty="0">
                <a:solidFill>
                  <a:schemeClr val="accent1"/>
                </a:solidFill>
                <a:effectLst/>
                <a:latin typeface="+mj-lt"/>
              </a:rPr>
              <a:t> </a:t>
            </a:r>
            <a:r>
              <a:rPr lang="en-GB" b="1" i="1" dirty="0" err="1">
                <a:solidFill>
                  <a:schemeClr val="accent1"/>
                </a:solidFill>
                <a:effectLst/>
                <a:latin typeface="+mj-lt"/>
              </a:rPr>
              <a:t>lle</a:t>
            </a:r>
            <a:r>
              <a:rPr lang="en-GB" b="1" i="1" dirty="0">
                <a:solidFill>
                  <a:schemeClr val="accent1"/>
                </a:solidFill>
                <a:effectLst/>
                <a:latin typeface="+mj-lt"/>
              </a:rPr>
              <a:t> </a:t>
            </a:r>
            <a:r>
              <a:rPr lang="en-GB" b="1" i="1" dirty="0" err="1">
                <a:solidFill>
                  <a:schemeClr val="accent1"/>
                </a:solidFill>
                <a:effectLst/>
                <a:latin typeface="+mj-lt"/>
              </a:rPr>
              <a:t>mae'r</a:t>
            </a:r>
            <a:r>
              <a:rPr lang="en-GB" b="1" i="1" dirty="0">
                <a:solidFill>
                  <a:schemeClr val="accent1"/>
                </a:solidFill>
                <a:effectLst/>
                <a:latin typeface="+mj-lt"/>
              </a:rPr>
              <a:t> </a:t>
            </a:r>
            <a:r>
              <a:rPr lang="en-GB" b="1" i="1" dirty="0" err="1">
                <a:solidFill>
                  <a:schemeClr val="accent1"/>
                </a:solidFill>
                <a:effectLst/>
                <a:latin typeface="+mj-lt"/>
              </a:rPr>
              <a:t>dysgwr</a:t>
            </a:r>
            <a:r>
              <a:rPr lang="en-GB" b="1" i="1" dirty="0">
                <a:solidFill>
                  <a:schemeClr val="accent1"/>
                </a:solidFill>
                <a:effectLst/>
                <a:latin typeface="+mj-lt"/>
              </a:rPr>
              <a:t> </a:t>
            </a:r>
            <a:r>
              <a:rPr lang="en-GB" b="1" i="1" dirty="0" err="1">
                <a:solidFill>
                  <a:schemeClr val="accent1"/>
                </a:solidFill>
                <a:effectLst/>
                <a:latin typeface="+mj-lt"/>
              </a:rPr>
              <a:t>wedi</a:t>
            </a:r>
            <a:r>
              <a:rPr lang="en-GB" b="1" i="1" dirty="0">
                <a:solidFill>
                  <a:schemeClr val="accent1"/>
                </a:solidFill>
                <a:effectLst/>
                <a:latin typeface="+mj-lt"/>
              </a:rPr>
              <a:t> </a:t>
            </a:r>
            <a:r>
              <a:rPr lang="en-GB" b="1" i="1" dirty="0" err="1">
                <a:solidFill>
                  <a:schemeClr val="accent1"/>
                </a:solidFill>
                <a:effectLst/>
                <a:latin typeface="+mj-lt"/>
              </a:rPr>
              <a:t>ceisio</a:t>
            </a:r>
            <a:r>
              <a:rPr lang="en-GB" b="1" i="1" dirty="0">
                <a:solidFill>
                  <a:schemeClr val="accent1"/>
                </a:solidFill>
                <a:effectLst/>
                <a:latin typeface="+mj-lt"/>
              </a:rPr>
              <a:t> nodi </a:t>
            </a:r>
            <a:r>
              <a:rPr lang="en-GB" b="1" i="1" dirty="0" err="1">
                <a:solidFill>
                  <a:schemeClr val="accent1"/>
                </a:solidFill>
                <a:effectLst/>
                <a:latin typeface="+mj-lt"/>
              </a:rPr>
              <a:t>datblygiad</a:t>
            </a:r>
            <a:r>
              <a:rPr lang="en-GB" b="1" i="1" dirty="0">
                <a:solidFill>
                  <a:schemeClr val="accent1"/>
                </a:solidFill>
                <a:effectLst/>
                <a:latin typeface="+mj-lt"/>
              </a:rPr>
              <a:t> </a:t>
            </a:r>
            <a:r>
              <a:rPr lang="en-GB" b="1" i="1" dirty="0" err="1">
                <a:solidFill>
                  <a:schemeClr val="accent1"/>
                </a:solidFill>
                <a:effectLst/>
                <a:latin typeface="+mj-lt"/>
              </a:rPr>
              <a:t>corfforol</a:t>
            </a:r>
            <a:r>
              <a:rPr lang="en-GB" b="1" i="1" dirty="0">
                <a:solidFill>
                  <a:schemeClr val="accent1"/>
                </a:solidFill>
                <a:effectLst/>
                <a:latin typeface="+mj-lt"/>
              </a:rPr>
              <a:t>, </a:t>
            </a:r>
            <a:r>
              <a:rPr lang="en-GB" b="1" i="1" dirty="0" err="1">
                <a:solidFill>
                  <a:schemeClr val="accent1"/>
                </a:solidFill>
                <a:effectLst/>
                <a:latin typeface="+mj-lt"/>
              </a:rPr>
              <a:t>cymdeithasol</a:t>
            </a:r>
            <a:r>
              <a:rPr lang="en-GB" b="1" i="1" dirty="0">
                <a:solidFill>
                  <a:schemeClr val="accent1"/>
                </a:solidFill>
                <a:effectLst/>
                <a:latin typeface="+mj-lt"/>
              </a:rPr>
              <a:t> ac </a:t>
            </a:r>
            <a:r>
              <a:rPr lang="en-GB" b="1" i="1" dirty="0" err="1">
                <a:solidFill>
                  <a:schemeClr val="accent1"/>
                </a:solidFill>
                <a:effectLst/>
                <a:latin typeface="+mj-lt"/>
              </a:rPr>
              <a:t>emosiynol</a:t>
            </a:r>
            <a:r>
              <a:rPr lang="en-GB" b="1" i="1" dirty="0">
                <a:solidFill>
                  <a:schemeClr val="accent1"/>
                </a:solidFill>
                <a:effectLst/>
                <a:latin typeface="+mj-lt"/>
              </a:rPr>
              <a:t> </a:t>
            </a:r>
            <a:r>
              <a:rPr lang="en-GB" b="1" i="1" dirty="0" err="1">
                <a:solidFill>
                  <a:schemeClr val="accent1"/>
                </a:solidFill>
                <a:effectLst/>
                <a:latin typeface="+mj-lt"/>
              </a:rPr>
              <a:t>mewn</a:t>
            </a:r>
            <a:r>
              <a:rPr lang="en-GB" b="1" i="1" dirty="0">
                <a:solidFill>
                  <a:schemeClr val="accent1"/>
                </a:solidFill>
                <a:effectLst/>
                <a:latin typeface="+mj-lt"/>
              </a:rPr>
              <a:t> </a:t>
            </a:r>
            <a:r>
              <a:rPr lang="en-GB" b="1" i="1" dirty="0" err="1">
                <a:solidFill>
                  <a:schemeClr val="accent1"/>
                </a:solidFill>
                <a:effectLst/>
                <a:latin typeface="+mj-lt"/>
              </a:rPr>
              <a:t>perthynas</a:t>
            </a:r>
            <a:r>
              <a:rPr lang="en-GB" b="1" i="1" dirty="0">
                <a:solidFill>
                  <a:schemeClr val="accent1"/>
                </a:solidFill>
                <a:effectLst/>
                <a:latin typeface="+mj-lt"/>
              </a:rPr>
              <a:t> </a:t>
            </a:r>
            <a:r>
              <a:rPr lang="en-GB" b="1" i="1" dirty="0" err="1">
                <a:solidFill>
                  <a:schemeClr val="accent1"/>
                </a:solidFill>
                <a:effectLst/>
                <a:latin typeface="+mj-lt"/>
              </a:rPr>
              <a:t>â'r</a:t>
            </a:r>
            <a:r>
              <a:rPr lang="en-GB" b="1" i="1" dirty="0">
                <a:solidFill>
                  <a:schemeClr val="accent1"/>
                </a:solidFill>
                <a:effectLst/>
                <a:latin typeface="+mj-lt"/>
              </a:rPr>
              <a:t> </a:t>
            </a:r>
            <a:r>
              <a:rPr lang="en-GB" b="1" i="1" dirty="0" err="1">
                <a:solidFill>
                  <a:schemeClr val="accent1"/>
                </a:solidFill>
                <a:effectLst/>
                <a:latin typeface="+mj-lt"/>
              </a:rPr>
              <a:t>amgylchedd</a:t>
            </a:r>
            <a:r>
              <a:rPr lang="en-GB" b="1" i="1" dirty="0">
                <a:solidFill>
                  <a:schemeClr val="accent1"/>
                </a:solidFill>
                <a:effectLst/>
                <a:latin typeface="+mj-lt"/>
              </a:rPr>
              <a:t> a </a:t>
            </a:r>
            <a:r>
              <a:rPr lang="en-GB" b="1" i="1" dirty="0" err="1">
                <a:solidFill>
                  <a:schemeClr val="accent1"/>
                </a:solidFill>
                <a:effectLst/>
                <a:latin typeface="+mj-lt"/>
              </a:rPr>
              <a:t>chwarae</a:t>
            </a:r>
            <a:r>
              <a:rPr lang="en-GB" b="1" i="1" dirty="0">
                <a:solidFill>
                  <a:schemeClr val="accent1"/>
                </a:solidFill>
                <a:effectLst/>
                <a:latin typeface="+mj-lt"/>
              </a:rPr>
              <a:t>.</a:t>
            </a:r>
          </a:p>
          <a:p>
            <a:endParaRPr lang="en-GB" b="1" i="1" dirty="0">
              <a:solidFill>
                <a:schemeClr val="accent1"/>
              </a:solidFill>
              <a:latin typeface="+mj-lt"/>
            </a:endParaRPr>
          </a:p>
          <a:p>
            <a:r>
              <a:rPr kumimoji="0" lang="cy-GB" altLang="en-US" b="1" i="1" u="none" strike="noStrike" cap="none" normalizeH="0" baseline="0" dirty="0">
                <a:ln>
                  <a:noFill/>
                </a:ln>
                <a:solidFill>
                  <a:schemeClr val="accent1"/>
                </a:solidFill>
                <a:effectLst/>
                <a:latin typeface="+mj-lt"/>
              </a:rPr>
              <a:t>Marc a ddyfarnwyd</a:t>
            </a:r>
            <a:r>
              <a:rPr lang="en-GB" b="1" i="1" dirty="0">
                <a:solidFill>
                  <a:schemeClr val="accent1"/>
                </a:solidFill>
                <a:latin typeface="+mj-lt"/>
              </a:rPr>
              <a:t> 1/6</a:t>
            </a:r>
          </a:p>
        </p:txBody>
      </p:sp>
      <p:sp>
        <p:nvSpPr>
          <p:cNvPr id="10" name="Speech Bubble: Rectangle with Corners Rounded 9">
            <a:extLst>
              <a:ext uri="{FF2B5EF4-FFF2-40B4-BE49-F238E27FC236}">
                <a16:creationId xmlns:a16="http://schemas.microsoft.com/office/drawing/2014/main" id="{491A3745-B5A7-A9F2-4BFA-F72BD9C96ACE}"/>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13877B30-0C66-E4AE-4DCB-C13A6154FB41}"/>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4DC1F617-A406-A1FD-AB15-A2F62E35E1DA}"/>
              </a:ext>
            </a:extLst>
          </p:cNvPr>
          <p:cNvSpPr/>
          <p:nvPr/>
        </p:nvSpPr>
        <p:spPr>
          <a:xfrm>
            <a:off x="7409793" y="1095284"/>
            <a:ext cx="4403836" cy="532653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3642E01C-3084-F042-B7E4-DB0FECAC0FC2}"/>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a:t>
            </a:r>
            <a:r>
              <a:rPr lang="en-GB" sz="1800" dirty="0"/>
              <a:t> 2 (a) </a:t>
            </a:r>
            <a:r>
              <a:rPr lang="en-GB" sz="1800" dirty="0" err="1"/>
              <a:t>ateb</a:t>
            </a:r>
            <a:r>
              <a:rPr lang="en-GB" sz="1800" dirty="0"/>
              <a:t> yr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3" name="TextBox 2">
            <a:extLst>
              <a:ext uri="{FF2B5EF4-FFF2-40B4-BE49-F238E27FC236}">
                <a16:creationId xmlns:a16="http://schemas.microsoft.com/office/drawing/2014/main" id="{A8CA7823-2441-079C-A7F9-BE88A025C380}"/>
              </a:ext>
            </a:extLst>
          </p:cNvPr>
          <p:cNvSpPr txBox="1"/>
          <p:nvPr/>
        </p:nvSpPr>
        <p:spPr>
          <a:xfrm>
            <a:off x="282575" y="1376243"/>
            <a:ext cx="6091084" cy="1754326"/>
          </a:xfrm>
          <a:prstGeom prst="rect">
            <a:avLst/>
          </a:prstGeom>
          <a:noFill/>
        </p:spPr>
        <p:txBody>
          <a:bodyPr wrap="square">
            <a:spAutoFit/>
          </a:bodyPr>
          <a:lstStyle/>
          <a:p>
            <a:r>
              <a:rPr lang="en-US" dirty="0"/>
              <a:t>play helps the child to develop their fine/gross motor skills, play helps children to develop social skills to form long lasting friendships the environment that the child is playing in helps them take risks to improve their confidence, play helps children to develop life skills and learn independence for the future </a:t>
            </a:r>
            <a:endParaRPr lang="en-GB" dirty="0"/>
          </a:p>
        </p:txBody>
      </p:sp>
    </p:spTree>
    <p:extLst>
      <p:ext uri="{BB962C8B-B14F-4D97-AF65-F5344CB8AC3E}">
        <p14:creationId xmlns:p14="http://schemas.microsoft.com/office/powerpoint/2010/main" val="42809706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C84B32-CC68-87B9-A6C5-8AF458265DDC}"/>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681502D4-CD96-9702-7351-BAD872967894}"/>
              </a:ext>
            </a:extLst>
          </p:cNvPr>
          <p:cNvSpPr txBox="1"/>
          <p:nvPr/>
        </p:nvSpPr>
        <p:spPr>
          <a:xfrm>
            <a:off x="7636540" y="1219396"/>
            <a:ext cx="4040454" cy="5078313"/>
          </a:xfrm>
          <a:prstGeom prst="rect">
            <a:avLst/>
          </a:prstGeom>
          <a:noFill/>
          <a:ln>
            <a:noFill/>
          </a:ln>
        </p:spPr>
        <p:txBody>
          <a:bodyPr wrap="square" rtlCol="0">
            <a:spAutoFit/>
          </a:bodyPr>
          <a:lstStyle/>
          <a:p>
            <a:r>
              <a:rPr lang="1106" sz="1800" b="1" i="1" dirty="0">
                <a:solidFill>
                  <a:schemeClr val="accent1"/>
                </a:solidFill>
                <a:latin typeface="+mj-lt"/>
              </a:rPr>
              <a:t>Adborth yr Uwch Arholwr </a:t>
            </a:r>
          </a:p>
          <a:p>
            <a:pPr algn="l">
              <a:buNone/>
            </a:pPr>
            <a:br>
              <a:rPr lang="en-GB" b="1" i="1" dirty="0">
                <a:solidFill>
                  <a:schemeClr val="accent1"/>
                </a:solidFill>
                <a:latin typeface="+mj-lt"/>
              </a:rPr>
            </a:br>
            <a:r>
              <a:rPr lang="en-GB" b="1" i="1" dirty="0" err="1">
                <a:solidFill>
                  <a:schemeClr val="accent1"/>
                </a:solidFill>
                <a:effectLst/>
                <a:latin typeface="+mj-lt"/>
              </a:rPr>
              <a:t>Dangoswyd</a:t>
            </a:r>
            <a:r>
              <a:rPr lang="en-GB" b="1" i="1" dirty="0">
                <a:solidFill>
                  <a:schemeClr val="accent1"/>
                </a:solidFill>
                <a:effectLst/>
                <a:latin typeface="+mj-lt"/>
              </a:rPr>
              <a:t> </a:t>
            </a:r>
            <a:r>
              <a:rPr lang="en-GB" b="1" i="1" dirty="0" err="1">
                <a:solidFill>
                  <a:schemeClr val="accent1"/>
                </a:solidFill>
                <a:effectLst/>
                <a:latin typeface="+mj-lt"/>
              </a:rPr>
              <a:t>dealltwriaeth</a:t>
            </a:r>
            <a:r>
              <a:rPr lang="en-GB" b="1" i="1" dirty="0">
                <a:solidFill>
                  <a:schemeClr val="accent1"/>
                </a:solidFill>
                <a:effectLst/>
                <a:latin typeface="+mj-lt"/>
              </a:rPr>
              <a:t> </a:t>
            </a:r>
            <a:r>
              <a:rPr lang="en-GB" b="1" i="1" dirty="0" err="1">
                <a:solidFill>
                  <a:schemeClr val="accent1"/>
                </a:solidFill>
                <a:effectLst/>
                <a:latin typeface="+mj-lt"/>
              </a:rPr>
              <a:t>glir</a:t>
            </a:r>
            <a:r>
              <a:rPr lang="en-GB" b="1" i="1" dirty="0">
                <a:solidFill>
                  <a:schemeClr val="accent1"/>
                </a:solidFill>
                <a:effectLst/>
                <a:latin typeface="+mj-lt"/>
              </a:rPr>
              <a:t> </a:t>
            </a:r>
            <a:r>
              <a:rPr lang="en-GB" b="1" i="1" dirty="0" err="1">
                <a:solidFill>
                  <a:schemeClr val="accent1"/>
                </a:solidFill>
                <a:effectLst/>
                <a:latin typeface="+mj-lt"/>
              </a:rPr>
              <a:t>o'r</a:t>
            </a:r>
            <a:r>
              <a:rPr lang="en-GB" b="1" i="1" dirty="0">
                <a:solidFill>
                  <a:schemeClr val="accent1"/>
                </a:solidFill>
                <a:effectLst/>
                <a:latin typeface="+mj-lt"/>
              </a:rPr>
              <a:t> </a:t>
            </a:r>
            <a:r>
              <a:rPr lang="en-GB" b="1" i="1" dirty="0" err="1">
                <a:solidFill>
                  <a:schemeClr val="accent1"/>
                </a:solidFill>
                <a:effectLst/>
                <a:latin typeface="+mj-lt"/>
              </a:rPr>
              <a:t>cwestiwn</a:t>
            </a:r>
            <a:r>
              <a:rPr lang="en-GB" b="1" i="1" dirty="0">
                <a:solidFill>
                  <a:schemeClr val="accent1"/>
                </a:solidFill>
                <a:effectLst/>
                <a:latin typeface="+mj-lt"/>
              </a:rPr>
              <a:t> </a:t>
            </a:r>
            <a:r>
              <a:rPr lang="en-GB" b="1" i="1" dirty="0" err="1">
                <a:solidFill>
                  <a:schemeClr val="accent1"/>
                </a:solidFill>
                <a:effectLst/>
                <a:latin typeface="+mj-lt"/>
              </a:rPr>
              <a:t>yn</a:t>
            </a:r>
            <a:r>
              <a:rPr lang="en-GB" b="1" i="1" dirty="0">
                <a:solidFill>
                  <a:schemeClr val="accent1"/>
                </a:solidFill>
                <a:effectLst/>
                <a:latin typeface="+mj-lt"/>
              </a:rPr>
              <a:t> yr </a:t>
            </a:r>
            <a:r>
              <a:rPr lang="en-GB" b="1" i="1" dirty="0" err="1">
                <a:solidFill>
                  <a:schemeClr val="accent1"/>
                </a:solidFill>
                <a:effectLst/>
                <a:latin typeface="+mj-lt"/>
              </a:rPr>
              <a:t>ymateb</a:t>
            </a:r>
            <a:r>
              <a:rPr lang="en-GB" b="1" i="1" dirty="0">
                <a:solidFill>
                  <a:schemeClr val="accent1"/>
                </a:solidFill>
                <a:effectLst/>
                <a:latin typeface="+mj-lt"/>
              </a:rPr>
              <a:t> </a:t>
            </a:r>
            <a:r>
              <a:rPr lang="en-GB" b="1" i="1" dirty="0" err="1">
                <a:solidFill>
                  <a:schemeClr val="accent1"/>
                </a:solidFill>
                <a:effectLst/>
                <a:latin typeface="+mj-lt"/>
              </a:rPr>
              <a:t>hwn</a:t>
            </a:r>
            <a:r>
              <a:rPr lang="en-GB" b="1" i="1" dirty="0">
                <a:solidFill>
                  <a:schemeClr val="accent1"/>
                </a:solidFill>
                <a:effectLst/>
                <a:latin typeface="+mj-lt"/>
              </a:rPr>
              <a:t>.</a:t>
            </a:r>
          </a:p>
          <a:p>
            <a:pPr algn="l">
              <a:buNone/>
            </a:pPr>
            <a:r>
              <a:rPr lang="en-GB" b="1" i="1" dirty="0" err="1">
                <a:solidFill>
                  <a:schemeClr val="accent1"/>
                </a:solidFill>
                <a:effectLst/>
                <a:latin typeface="+mj-lt"/>
              </a:rPr>
              <a:t>Mae'r</a:t>
            </a:r>
            <a:r>
              <a:rPr lang="en-GB" b="1" i="1" dirty="0">
                <a:solidFill>
                  <a:schemeClr val="accent1"/>
                </a:solidFill>
                <a:effectLst/>
                <a:latin typeface="+mj-lt"/>
              </a:rPr>
              <a:t> </a:t>
            </a:r>
            <a:r>
              <a:rPr lang="en-GB" b="1" i="1" dirty="0" err="1">
                <a:solidFill>
                  <a:schemeClr val="accent1"/>
                </a:solidFill>
                <a:effectLst/>
                <a:latin typeface="+mj-lt"/>
              </a:rPr>
              <a:t>dysgwr</a:t>
            </a:r>
            <a:r>
              <a:rPr lang="en-GB" b="1" i="1" dirty="0">
                <a:solidFill>
                  <a:schemeClr val="accent1"/>
                </a:solidFill>
                <a:effectLst/>
                <a:latin typeface="+mj-lt"/>
              </a:rPr>
              <a:t> </a:t>
            </a:r>
            <a:r>
              <a:rPr lang="en-GB" b="1" i="1" dirty="0" err="1">
                <a:solidFill>
                  <a:schemeClr val="accent1"/>
                </a:solidFill>
                <a:effectLst/>
                <a:latin typeface="+mj-lt"/>
              </a:rPr>
              <a:t>yn</a:t>
            </a:r>
            <a:r>
              <a:rPr lang="en-GB" b="1" i="1" dirty="0">
                <a:solidFill>
                  <a:schemeClr val="accent1"/>
                </a:solidFill>
                <a:effectLst/>
                <a:latin typeface="+mj-lt"/>
              </a:rPr>
              <a:t> </a:t>
            </a:r>
            <a:r>
              <a:rPr lang="en-GB" b="1" i="1" dirty="0" err="1">
                <a:solidFill>
                  <a:schemeClr val="accent1"/>
                </a:solidFill>
                <a:effectLst/>
                <a:latin typeface="+mj-lt"/>
              </a:rPr>
              <a:t>mynd</a:t>
            </a:r>
            <a:r>
              <a:rPr lang="en-GB" b="1" i="1" dirty="0">
                <a:solidFill>
                  <a:schemeClr val="accent1"/>
                </a:solidFill>
                <a:effectLst/>
                <a:latin typeface="+mj-lt"/>
              </a:rPr>
              <a:t> </a:t>
            </a:r>
            <a:r>
              <a:rPr lang="en-GB" b="1" i="1" dirty="0" err="1">
                <a:solidFill>
                  <a:schemeClr val="accent1"/>
                </a:solidFill>
                <a:effectLst/>
                <a:latin typeface="+mj-lt"/>
              </a:rPr>
              <a:t>ati</a:t>
            </a:r>
            <a:r>
              <a:rPr lang="en-GB" b="1" i="1" dirty="0">
                <a:solidFill>
                  <a:schemeClr val="accent1"/>
                </a:solidFill>
                <a:effectLst/>
                <a:latin typeface="+mj-lt"/>
              </a:rPr>
              <a:t> </a:t>
            </a:r>
            <a:r>
              <a:rPr lang="en-GB" b="1" i="1" dirty="0" err="1">
                <a:solidFill>
                  <a:schemeClr val="accent1"/>
                </a:solidFill>
                <a:effectLst/>
                <a:latin typeface="+mj-lt"/>
              </a:rPr>
              <a:t>i</a:t>
            </a:r>
            <a:r>
              <a:rPr lang="en-GB" b="1" i="1" dirty="0">
                <a:solidFill>
                  <a:schemeClr val="accent1"/>
                </a:solidFill>
                <a:effectLst/>
                <a:latin typeface="+mj-lt"/>
              </a:rPr>
              <a:t> </a:t>
            </a:r>
            <a:r>
              <a:rPr lang="en-GB" b="1" i="1" dirty="0" err="1">
                <a:solidFill>
                  <a:schemeClr val="accent1"/>
                </a:solidFill>
                <a:effectLst/>
                <a:latin typeface="+mj-lt"/>
              </a:rPr>
              <a:t>ymateb</a:t>
            </a:r>
            <a:r>
              <a:rPr lang="en-GB" b="1" i="1" dirty="0">
                <a:solidFill>
                  <a:schemeClr val="accent1"/>
                </a:solidFill>
                <a:effectLst/>
                <a:latin typeface="+mj-lt"/>
              </a:rPr>
              <a:t> ag </a:t>
            </a:r>
            <a:r>
              <a:rPr lang="en-GB" b="1" i="1" dirty="0" err="1">
                <a:solidFill>
                  <a:schemeClr val="accent1"/>
                </a:solidFill>
                <a:effectLst/>
                <a:latin typeface="+mj-lt"/>
              </a:rPr>
              <a:t>ymagwedd</a:t>
            </a:r>
            <a:r>
              <a:rPr lang="en-GB" b="1" i="1" dirty="0">
                <a:solidFill>
                  <a:schemeClr val="accent1"/>
                </a:solidFill>
                <a:effectLst/>
                <a:latin typeface="+mj-lt"/>
              </a:rPr>
              <a:t> </a:t>
            </a:r>
            <a:r>
              <a:rPr lang="en-GB" b="1" i="1" dirty="0" err="1">
                <a:solidFill>
                  <a:schemeClr val="accent1"/>
                </a:solidFill>
                <a:effectLst/>
                <a:latin typeface="+mj-lt"/>
              </a:rPr>
              <a:t>resymegol</a:t>
            </a:r>
            <a:r>
              <a:rPr lang="en-GB" b="1" i="1" dirty="0">
                <a:solidFill>
                  <a:schemeClr val="accent1"/>
                </a:solidFill>
                <a:effectLst/>
                <a:latin typeface="+mj-lt"/>
              </a:rPr>
              <a:t> </a:t>
            </a:r>
            <a:r>
              <a:rPr lang="en-GB" b="1" i="1" dirty="0" err="1">
                <a:solidFill>
                  <a:schemeClr val="accent1"/>
                </a:solidFill>
                <a:effectLst/>
                <a:latin typeface="+mj-lt"/>
              </a:rPr>
              <a:t>drwyddo</a:t>
            </a:r>
            <a:r>
              <a:rPr lang="en-GB" b="1" i="1" dirty="0">
                <a:solidFill>
                  <a:schemeClr val="accent1"/>
                </a:solidFill>
                <a:effectLst/>
                <a:latin typeface="+mj-lt"/>
              </a:rPr>
              <a:t> draw ac </a:t>
            </a:r>
            <a:r>
              <a:rPr lang="en-GB" b="1" i="1" dirty="0" err="1">
                <a:solidFill>
                  <a:schemeClr val="accent1"/>
                </a:solidFill>
                <a:effectLst/>
                <a:latin typeface="+mj-lt"/>
              </a:rPr>
              <a:t>yn</a:t>
            </a:r>
            <a:r>
              <a:rPr lang="en-GB" b="1" i="1" dirty="0">
                <a:solidFill>
                  <a:schemeClr val="accent1"/>
                </a:solidFill>
                <a:effectLst/>
                <a:latin typeface="+mj-lt"/>
              </a:rPr>
              <a:t> nodi </a:t>
            </a:r>
            <a:r>
              <a:rPr lang="en-GB" b="1" i="1" dirty="0" err="1">
                <a:solidFill>
                  <a:schemeClr val="accent1"/>
                </a:solidFill>
                <a:effectLst/>
                <a:latin typeface="+mj-lt"/>
              </a:rPr>
              <a:t>meysydd</a:t>
            </a:r>
            <a:r>
              <a:rPr lang="en-GB" b="1" i="1" dirty="0">
                <a:solidFill>
                  <a:schemeClr val="accent1"/>
                </a:solidFill>
                <a:effectLst/>
                <a:latin typeface="+mj-lt"/>
              </a:rPr>
              <a:t> </a:t>
            </a:r>
            <a:r>
              <a:rPr lang="en-GB" b="1" i="1" dirty="0" err="1">
                <a:solidFill>
                  <a:schemeClr val="accent1"/>
                </a:solidFill>
                <a:effectLst/>
                <a:latin typeface="+mj-lt"/>
              </a:rPr>
              <a:t>datblygiad</a:t>
            </a:r>
            <a:r>
              <a:rPr lang="en-GB" b="1" i="1" dirty="0">
                <a:solidFill>
                  <a:schemeClr val="accent1"/>
                </a:solidFill>
                <a:effectLst/>
                <a:latin typeface="+mj-lt"/>
              </a:rPr>
              <a:t> </a:t>
            </a:r>
            <a:r>
              <a:rPr lang="en-GB" b="1" i="1" dirty="0" err="1">
                <a:solidFill>
                  <a:schemeClr val="accent1"/>
                </a:solidFill>
                <a:effectLst/>
                <a:latin typeface="+mj-lt"/>
              </a:rPr>
              <a:t>cyfannol</a:t>
            </a:r>
            <a:r>
              <a:rPr lang="en-GB" b="1" i="1" dirty="0">
                <a:solidFill>
                  <a:schemeClr val="accent1"/>
                </a:solidFill>
                <a:effectLst/>
                <a:latin typeface="+mj-lt"/>
              </a:rPr>
              <a:t> </a:t>
            </a:r>
            <a:r>
              <a:rPr lang="en-GB" b="1" i="1" dirty="0" err="1">
                <a:solidFill>
                  <a:schemeClr val="accent1"/>
                </a:solidFill>
                <a:effectLst/>
                <a:latin typeface="+mj-lt"/>
              </a:rPr>
              <a:t>wrth</a:t>
            </a:r>
            <a:r>
              <a:rPr lang="en-GB" b="1" i="1" dirty="0">
                <a:solidFill>
                  <a:schemeClr val="accent1"/>
                </a:solidFill>
                <a:effectLst/>
                <a:latin typeface="+mj-lt"/>
              </a:rPr>
              <a:t> </a:t>
            </a:r>
            <a:r>
              <a:rPr lang="en-GB" b="1" i="1" dirty="0" err="1">
                <a:solidFill>
                  <a:schemeClr val="accent1"/>
                </a:solidFill>
                <a:effectLst/>
                <a:latin typeface="+mj-lt"/>
              </a:rPr>
              <a:t>roi</a:t>
            </a:r>
            <a:r>
              <a:rPr lang="en-GB" b="1" i="1" dirty="0">
                <a:solidFill>
                  <a:schemeClr val="accent1"/>
                </a:solidFill>
                <a:effectLst/>
                <a:latin typeface="+mj-lt"/>
              </a:rPr>
              <a:t> </a:t>
            </a:r>
            <a:r>
              <a:rPr lang="en-GB" b="1" i="1" dirty="0" err="1">
                <a:solidFill>
                  <a:schemeClr val="accent1"/>
                </a:solidFill>
                <a:effectLst/>
                <a:latin typeface="+mj-lt"/>
              </a:rPr>
              <a:t>enghreifftiau</a:t>
            </a:r>
            <a:r>
              <a:rPr lang="en-GB" b="1" i="1" dirty="0">
                <a:solidFill>
                  <a:schemeClr val="accent1"/>
                </a:solidFill>
                <a:effectLst/>
                <a:latin typeface="+mj-lt"/>
              </a:rPr>
              <a:t> </a:t>
            </a:r>
            <a:r>
              <a:rPr lang="en-GB" b="1" i="1" dirty="0" err="1">
                <a:solidFill>
                  <a:schemeClr val="accent1"/>
                </a:solidFill>
                <a:effectLst/>
                <a:latin typeface="+mj-lt"/>
              </a:rPr>
              <a:t>o'r</a:t>
            </a:r>
            <a:r>
              <a:rPr lang="en-GB" b="1" i="1" dirty="0">
                <a:solidFill>
                  <a:schemeClr val="accent1"/>
                </a:solidFill>
                <a:effectLst/>
                <a:latin typeface="+mj-lt"/>
              </a:rPr>
              <a:t> math o </a:t>
            </a:r>
            <a:r>
              <a:rPr lang="en-GB" b="1" i="1" dirty="0" err="1">
                <a:solidFill>
                  <a:schemeClr val="accent1"/>
                </a:solidFill>
                <a:effectLst/>
                <a:latin typeface="+mj-lt"/>
              </a:rPr>
              <a:t>gefnogaeth</a:t>
            </a:r>
            <a:r>
              <a:rPr lang="en-GB" b="1" i="1" dirty="0">
                <a:solidFill>
                  <a:schemeClr val="accent1"/>
                </a:solidFill>
                <a:effectLst/>
                <a:latin typeface="+mj-lt"/>
              </a:rPr>
              <a:t> </a:t>
            </a:r>
            <a:r>
              <a:rPr lang="en-GB" b="1" i="1" dirty="0" err="1">
                <a:solidFill>
                  <a:schemeClr val="accent1"/>
                </a:solidFill>
                <a:effectLst/>
                <a:latin typeface="+mj-lt"/>
              </a:rPr>
              <a:t>sydd</a:t>
            </a:r>
            <a:r>
              <a:rPr lang="en-GB" b="1" i="1" dirty="0">
                <a:solidFill>
                  <a:schemeClr val="accent1"/>
                </a:solidFill>
                <a:effectLst/>
                <a:latin typeface="+mj-lt"/>
              </a:rPr>
              <a:t> </a:t>
            </a:r>
            <a:r>
              <a:rPr lang="en-GB" b="1" i="1" dirty="0" err="1">
                <a:solidFill>
                  <a:schemeClr val="accent1"/>
                </a:solidFill>
                <a:effectLst/>
                <a:latin typeface="+mj-lt"/>
              </a:rPr>
              <a:t>ar</a:t>
            </a:r>
            <a:r>
              <a:rPr lang="en-GB" b="1" i="1" dirty="0">
                <a:solidFill>
                  <a:schemeClr val="accent1"/>
                </a:solidFill>
                <a:effectLst/>
                <a:latin typeface="+mj-lt"/>
              </a:rPr>
              <a:t> </a:t>
            </a:r>
            <a:r>
              <a:rPr lang="en-GB" b="1" i="1" dirty="0" err="1">
                <a:solidFill>
                  <a:schemeClr val="accent1"/>
                </a:solidFill>
                <a:effectLst/>
                <a:latin typeface="+mj-lt"/>
              </a:rPr>
              <a:t>gael</a:t>
            </a:r>
            <a:r>
              <a:rPr lang="en-GB" b="1" i="1" dirty="0">
                <a:solidFill>
                  <a:schemeClr val="accent1"/>
                </a:solidFill>
                <a:effectLst/>
                <a:latin typeface="+mj-lt"/>
              </a:rPr>
              <a:t> </a:t>
            </a:r>
            <a:r>
              <a:rPr lang="en-GB" b="1" i="1" dirty="0" err="1">
                <a:solidFill>
                  <a:schemeClr val="accent1"/>
                </a:solidFill>
                <a:effectLst/>
                <a:latin typeface="+mj-lt"/>
              </a:rPr>
              <a:t>gan</a:t>
            </a:r>
            <a:r>
              <a:rPr lang="en-GB" b="1" i="1" dirty="0">
                <a:solidFill>
                  <a:schemeClr val="accent1"/>
                </a:solidFill>
                <a:effectLst/>
                <a:latin typeface="+mj-lt"/>
              </a:rPr>
              <a:t> y </a:t>
            </a:r>
            <a:r>
              <a:rPr lang="en-GB" b="1" i="1" dirty="0" err="1">
                <a:solidFill>
                  <a:schemeClr val="accent1"/>
                </a:solidFill>
                <a:effectLst/>
                <a:latin typeface="+mj-lt"/>
              </a:rPr>
              <a:t>gymuned</a:t>
            </a:r>
            <a:r>
              <a:rPr lang="en-GB" b="1" i="1" dirty="0">
                <a:solidFill>
                  <a:schemeClr val="accent1"/>
                </a:solidFill>
                <a:effectLst/>
                <a:latin typeface="+mj-lt"/>
              </a:rPr>
              <a:t>.</a:t>
            </a:r>
          </a:p>
          <a:p>
            <a:pPr algn="l"/>
            <a:r>
              <a:rPr lang="en-GB" b="1" i="1" dirty="0">
                <a:solidFill>
                  <a:schemeClr val="accent1"/>
                </a:solidFill>
                <a:effectLst/>
                <a:latin typeface="+mj-lt"/>
              </a:rPr>
              <a:t>Er </a:t>
            </a:r>
            <a:r>
              <a:rPr lang="en-GB" b="1" i="1" dirty="0" err="1">
                <a:solidFill>
                  <a:schemeClr val="accent1"/>
                </a:solidFill>
                <a:effectLst/>
                <a:latin typeface="+mj-lt"/>
              </a:rPr>
              <a:t>mwyn</a:t>
            </a:r>
            <a:r>
              <a:rPr lang="en-GB" b="1" i="1" dirty="0">
                <a:solidFill>
                  <a:schemeClr val="accent1"/>
                </a:solidFill>
                <a:effectLst/>
                <a:latin typeface="+mj-lt"/>
              </a:rPr>
              <a:t> </a:t>
            </a:r>
            <a:r>
              <a:rPr lang="en-GB" b="1" i="1" dirty="0" err="1">
                <a:solidFill>
                  <a:schemeClr val="accent1"/>
                </a:solidFill>
                <a:effectLst/>
                <a:latin typeface="+mj-lt"/>
              </a:rPr>
              <a:t>ennill</a:t>
            </a:r>
            <a:r>
              <a:rPr lang="en-GB" b="1" i="1" dirty="0">
                <a:solidFill>
                  <a:schemeClr val="accent1"/>
                </a:solidFill>
                <a:effectLst/>
                <a:latin typeface="+mj-lt"/>
              </a:rPr>
              <a:t> y 6 marc </a:t>
            </a:r>
            <a:r>
              <a:rPr lang="en-GB" b="1" i="1" dirty="0" err="1">
                <a:solidFill>
                  <a:schemeClr val="accent1"/>
                </a:solidFill>
                <a:effectLst/>
                <a:latin typeface="+mj-lt"/>
              </a:rPr>
              <a:t>llawn</a:t>
            </a:r>
            <a:r>
              <a:rPr lang="en-GB" b="1" i="1" dirty="0">
                <a:solidFill>
                  <a:schemeClr val="accent1"/>
                </a:solidFill>
                <a:effectLst/>
                <a:latin typeface="+mj-lt"/>
              </a:rPr>
              <a:t>, </a:t>
            </a:r>
            <a:r>
              <a:rPr lang="en-GB" b="1" i="1" dirty="0" err="1">
                <a:solidFill>
                  <a:schemeClr val="accent1"/>
                </a:solidFill>
                <a:effectLst/>
                <a:latin typeface="+mj-lt"/>
              </a:rPr>
              <a:t>gallai'r</a:t>
            </a:r>
            <a:r>
              <a:rPr lang="en-GB" b="1" i="1" dirty="0">
                <a:solidFill>
                  <a:schemeClr val="accent1"/>
                </a:solidFill>
                <a:effectLst/>
                <a:latin typeface="+mj-lt"/>
              </a:rPr>
              <a:t> </a:t>
            </a:r>
            <a:r>
              <a:rPr lang="en-GB" b="1" i="1" dirty="0" err="1">
                <a:solidFill>
                  <a:schemeClr val="accent1"/>
                </a:solidFill>
                <a:effectLst/>
                <a:latin typeface="+mj-lt"/>
              </a:rPr>
              <a:t>dysgwr</a:t>
            </a:r>
            <a:r>
              <a:rPr lang="en-GB" b="1" i="1" dirty="0">
                <a:solidFill>
                  <a:schemeClr val="accent1"/>
                </a:solidFill>
                <a:effectLst/>
                <a:latin typeface="+mj-lt"/>
              </a:rPr>
              <a:t> </a:t>
            </a:r>
            <a:r>
              <a:rPr lang="en-GB" b="1" i="1" dirty="0" err="1">
                <a:solidFill>
                  <a:schemeClr val="accent1"/>
                </a:solidFill>
                <a:effectLst/>
                <a:latin typeface="+mj-lt"/>
              </a:rPr>
              <a:t>fod</a:t>
            </a:r>
            <a:r>
              <a:rPr lang="en-GB" b="1" i="1" dirty="0">
                <a:solidFill>
                  <a:schemeClr val="accent1"/>
                </a:solidFill>
                <a:effectLst/>
                <a:latin typeface="+mj-lt"/>
              </a:rPr>
              <a:t> </a:t>
            </a:r>
            <a:r>
              <a:rPr lang="en-GB" b="1" i="1" dirty="0" err="1">
                <a:solidFill>
                  <a:schemeClr val="accent1"/>
                </a:solidFill>
                <a:effectLst/>
                <a:latin typeface="+mj-lt"/>
              </a:rPr>
              <a:t>wedi</a:t>
            </a:r>
            <a:r>
              <a:rPr lang="en-GB" b="1" i="1" dirty="0">
                <a:solidFill>
                  <a:schemeClr val="accent1"/>
                </a:solidFill>
                <a:effectLst/>
                <a:latin typeface="+mj-lt"/>
              </a:rPr>
              <a:t> </a:t>
            </a:r>
            <a:r>
              <a:rPr lang="en-GB" b="1" i="1" dirty="0" err="1">
                <a:solidFill>
                  <a:schemeClr val="accent1"/>
                </a:solidFill>
                <a:effectLst/>
                <a:latin typeface="+mj-lt"/>
              </a:rPr>
              <a:t>cefnogi'r</a:t>
            </a:r>
            <a:r>
              <a:rPr lang="en-GB" b="1" i="1" dirty="0">
                <a:solidFill>
                  <a:schemeClr val="accent1"/>
                </a:solidFill>
                <a:effectLst/>
                <a:latin typeface="+mj-lt"/>
              </a:rPr>
              <a:t> </a:t>
            </a:r>
            <a:r>
              <a:rPr lang="en-GB" b="1" i="1" dirty="0" err="1">
                <a:solidFill>
                  <a:schemeClr val="accent1"/>
                </a:solidFill>
                <a:effectLst/>
                <a:latin typeface="+mj-lt"/>
              </a:rPr>
              <a:t>ymateb</a:t>
            </a:r>
            <a:r>
              <a:rPr lang="en-GB" b="1" i="1" dirty="0">
                <a:solidFill>
                  <a:schemeClr val="accent1"/>
                </a:solidFill>
                <a:effectLst/>
                <a:latin typeface="+mj-lt"/>
              </a:rPr>
              <a:t> </a:t>
            </a:r>
            <a:r>
              <a:rPr lang="en-GB" b="1" i="1" dirty="0" err="1">
                <a:solidFill>
                  <a:schemeClr val="accent1"/>
                </a:solidFill>
                <a:effectLst/>
                <a:latin typeface="+mj-lt"/>
              </a:rPr>
              <a:t>idrwy</a:t>
            </a:r>
            <a:r>
              <a:rPr lang="en-GB" b="1" i="1" dirty="0">
                <a:solidFill>
                  <a:schemeClr val="accent1"/>
                </a:solidFill>
                <a:effectLst/>
                <a:latin typeface="+mj-lt"/>
              </a:rPr>
              <a:t> </a:t>
            </a:r>
            <a:r>
              <a:rPr lang="en-GB" b="1" i="1" dirty="0" err="1">
                <a:solidFill>
                  <a:schemeClr val="accent1"/>
                </a:solidFill>
                <a:effectLst/>
                <a:latin typeface="+mj-lt"/>
              </a:rPr>
              <a:t>ddangos</a:t>
            </a:r>
            <a:r>
              <a:rPr lang="en-GB" b="1" i="1" dirty="0">
                <a:solidFill>
                  <a:schemeClr val="accent1"/>
                </a:solidFill>
                <a:effectLst/>
                <a:latin typeface="+mj-lt"/>
              </a:rPr>
              <a:t> </a:t>
            </a:r>
            <a:r>
              <a:rPr lang="en-GB" b="1" i="1" dirty="0" err="1">
                <a:solidFill>
                  <a:schemeClr val="accent1"/>
                </a:solidFill>
                <a:effectLst/>
                <a:latin typeface="+mj-lt"/>
              </a:rPr>
              <a:t>gwybodaeth</a:t>
            </a:r>
            <a:r>
              <a:rPr lang="en-GB" b="1" i="1" dirty="0">
                <a:solidFill>
                  <a:schemeClr val="accent1"/>
                </a:solidFill>
                <a:effectLst/>
                <a:latin typeface="+mj-lt"/>
              </a:rPr>
              <a:t> am yr </a:t>
            </a:r>
            <a:r>
              <a:rPr lang="en-GB" b="1" i="1" dirty="0" err="1">
                <a:solidFill>
                  <a:schemeClr val="accent1"/>
                </a:solidFill>
                <a:effectLst/>
                <a:latin typeface="+mj-lt"/>
              </a:rPr>
              <a:t>amrywiaeth</a:t>
            </a:r>
            <a:r>
              <a:rPr lang="en-GB" b="1" i="1" dirty="0">
                <a:solidFill>
                  <a:schemeClr val="accent1"/>
                </a:solidFill>
                <a:effectLst/>
                <a:latin typeface="+mj-lt"/>
              </a:rPr>
              <a:t> </a:t>
            </a:r>
            <a:r>
              <a:rPr lang="en-GB" b="1" i="1" dirty="0" err="1">
                <a:solidFill>
                  <a:schemeClr val="accent1"/>
                </a:solidFill>
                <a:effectLst/>
                <a:latin typeface="+mj-lt"/>
              </a:rPr>
              <a:t>yn</a:t>
            </a:r>
            <a:r>
              <a:rPr lang="en-GB" b="1" i="1" dirty="0">
                <a:solidFill>
                  <a:schemeClr val="accent1"/>
                </a:solidFill>
                <a:effectLst/>
                <a:latin typeface="+mj-lt"/>
              </a:rPr>
              <a:t> y </a:t>
            </a:r>
            <a:r>
              <a:rPr lang="en-GB" b="1" i="1" dirty="0" err="1">
                <a:solidFill>
                  <a:schemeClr val="accent1"/>
                </a:solidFill>
                <a:effectLst/>
                <a:latin typeface="+mj-lt"/>
              </a:rPr>
              <a:t>gymuned</a:t>
            </a:r>
            <a:r>
              <a:rPr lang="en-GB" b="1" i="1" dirty="0">
                <a:solidFill>
                  <a:schemeClr val="accent1"/>
                </a:solidFill>
                <a:effectLst/>
                <a:latin typeface="+mj-lt"/>
              </a:rPr>
              <a:t> </a:t>
            </a:r>
            <a:r>
              <a:rPr lang="en-GB" b="1" i="1" dirty="0" err="1">
                <a:solidFill>
                  <a:schemeClr val="accent1"/>
                </a:solidFill>
                <a:effectLst/>
                <a:latin typeface="+mj-lt"/>
              </a:rPr>
              <a:t>drwy</a:t>
            </a:r>
            <a:r>
              <a:rPr lang="en-GB" b="1" i="1" dirty="0">
                <a:solidFill>
                  <a:schemeClr val="accent1"/>
                </a:solidFill>
                <a:effectLst/>
                <a:latin typeface="+mj-lt"/>
              </a:rPr>
              <a:t> </a:t>
            </a:r>
            <a:r>
              <a:rPr lang="en-GB" b="1" i="1" dirty="0" err="1">
                <a:solidFill>
                  <a:schemeClr val="accent1"/>
                </a:solidFill>
                <a:effectLst/>
                <a:latin typeface="+mj-lt"/>
              </a:rPr>
              <a:t>gynnwys</a:t>
            </a:r>
            <a:r>
              <a:rPr lang="en-GB" b="1" i="1" dirty="0">
                <a:solidFill>
                  <a:schemeClr val="accent1"/>
                </a:solidFill>
                <a:effectLst/>
                <a:latin typeface="+mj-lt"/>
              </a:rPr>
              <a:t> </a:t>
            </a:r>
            <a:r>
              <a:rPr lang="en-GB" b="1" i="1" dirty="0" err="1">
                <a:solidFill>
                  <a:schemeClr val="accent1"/>
                </a:solidFill>
                <a:effectLst/>
                <a:latin typeface="+mj-lt"/>
              </a:rPr>
              <a:t>diwylliant</a:t>
            </a:r>
            <a:r>
              <a:rPr lang="en-GB" b="1" i="1" dirty="0">
                <a:solidFill>
                  <a:schemeClr val="accent1"/>
                </a:solidFill>
                <a:effectLst/>
                <a:latin typeface="+mj-lt"/>
              </a:rPr>
              <a:t> neu </a:t>
            </a:r>
            <a:r>
              <a:rPr lang="en-GB" b="1" i="1" dirty="0" err="1">
                <a:solidFill>
                  <a:schemeClr val="accent1"/>
                </a:solidFill>
                <a:effectLst/>
                <a:latin typeface="+mj-lt"/>
              </a:rPr>
              <a:t>rolau</a:t>
            </a:r>
            <a:r>
              <a:rPr lang="en-GB" b="1" i="1" dirty="0">
                <a:solidFill>
                  <a:schemeClr val="accent1"/>
                </a:solidFill>
                <a:effectLst/>
                <a:latin typeface="+mj-lt"/>
              </a:rPr>
              <a:t> </a:t>
            </a:r>
            <a:r>
              <a:rPr lang="en-GB" b="1" i="1" dirty="0" err="1">
                <a:solidFill>
                  <a:schemeClr val="accent1"/>
                </a:solidFill>
                <a:effectLst/>
                <a:latin typeface="+mj-lt"/>
              </a:rPr>
              <a:t>swyddi</a:t>
            </a:r>
            <a:r>
              <a:rPr lang="en-GB" b="1" i="1" dirty="0">
                <a:solidFill>
                  <a:schemeClr val="accent1"/>
                </a:solidFill>
                <a:effectLst/>
                <a:latin typeface="+mj-lt"/>
              </a:rPr>
              <a:t> </a:t>
            </a:r>
            <a:r>
              <a:rPr lang="en-GB" b="1" i="1" dirty="0" err="1">
                <a:solidFill>
                  <a:schemeClr val="accent1"/>
                </a:solidFill>
                <a:effectLst/>
                <a:latin typeface="+mj-lt"/>
              </a:rPr>
              <a:t>penodol</a:t>
            </a:r>
            <a:r>
              <a:rPr lang="en-GB" b="1" i="1" dirty="0">
                <a:solidFill>
                  <a:schemeClr val="accent1"/>
                </a:solidFill>
                <a:effectLst/>
                <a:latin typeface="+mj-lt"/>
              </a:rPr>
              <a:t>.</a:t>
            </a:r>
          </a:p>
          <a:p>
            <a:endParaRPr lang="en-GB" b="1" i="1" dirty="0">
              <a:solidFill>
                <a:schemeClr val="accent1"/>
              </a:solidFill>
              <a:latin typeface="+mj-lt"/>
            </a:endParaRPr>
          </a:p>
          <a:p>
            <a:r>
              <a:rPr kumimoji="0" lang="cy-GB" altLang="en-US" b="1" i="1" u="none" strike="noStrike" cap="none" normalizeH="0" baseline="0" dirty="0">
                <a:ln>
                  <a:noFill/>
                </a:ln>
                <a:solidFill>
                  <a:schemeClr val="accent1"/>
                </a:solidFill>
                <a:effectLst/>
                <a:latin typeface="+mj-lt"/>
              </a:rPr>
              <a:t>Marc a ddyfarnwyd </a:t>
            </a:r>
            <a:r>
              <a:rPr lang="en-GB" b="1" i="1" dirty="0">
                <a:solidFill>
                  <a:schemeClr val="accent1"/>
                </a:solidFill>
                <a:latin typeface="+mj-lt"/>
              </a:rPr>
              <a:t>5/6</a:t>
            </a:r>
          </a:p>
        </p:txBody>
      </p:sp>
      <p:sp>
        <p:nvSpPr>
          <p:cNvPr id="10" name="Speech Bubble: Rectangle with Corners Rounded 9">
            <a:extLst>
              <a:ext uri="{FF2B5EF4-FFF2-40B4-BE49-F238E27FC236}">
                <a16:creationId xmlns:a16="http://schemas.microsoft.com/office/drawing/2014/main" id="{215896F6-4C0A-60EE-14C7-57400F79CABD}"/>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EEA3972B-61E2-3ADB-4E86-3B3F565ABFF0}"/>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0F2C223B-41F1-C1FD-EE29-DBF741B8A605}"/>
              </a:ext>
            </a:extLst>
          </p:cNvPr>
          <p:cNvSpPr/>
          <p:nvPr/>
        </p:nvSpPr>
        <p:spPr>
          <a:xfrm>
            <a:off x="7409793" y="1095284"/>
            <a:ext cx="4403836" cy="532653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73C3BAD1-CF64-485E-3549-0C732EC66ADF}"/>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a:t>
            </a:r>
            <a:r>
              <a:rPr lang="en-GB" sz="1800" dirty="0"/>
              <a:t> 2 (a) </a:t>
            </a:r>
            <a:r>
              <a:rPr lang="en-GB" sz="1800" dirty="0" err="1"/>
              <a:t>ateb</a:t>
            </a:r>
            <a:r>
              <a:rPr lang="en-GB" sz="1800" dirty="0"/>
              <a:t> yr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3" name="TextBox 2">
            <a:extLst>
              <a:ext uri="{FF2B5EF4-FFF2-40B4-BE49-F238E27FC236}">
                <a16:creationId xmlns:a16="http://schemas.microsoft.com/office/drawing/2014/main" id="{4C93ECB7-CFE8-AFB5-0F9F-4881D3526E00}"/>
              </a:ext>
            </a:extLst>
          </p:cNvPr>
          <p:cNvSpPr txBox="1"/>
          <p:nvPr/>
        </p:nvSpPr>
        <p:spPr>
          <a:xfrm>
            <a:off x="282575" y="1067885"/>
            <a:ext cx="5813425" cy="3539430"/>
          </a:xfrm>
          <a:prstGeom prst="rect">
            <a:avLst/>
          </a:prstGeom>
          <a:noFill/>
        </p:spPr>
        <p:txBody>
          <a:bodyPr wrap="square">
            <a:spAutoFit/>
          </a:bodyPr>
          <a:lstStyle/>
          <a:p>
            <a:r>
              <a:rPr lang="en-US" sz="1600" dirty="0"/>
              <a:t>The community supports the physical development of a child because it's the community that starts after school clubs such as football club to support children's gross motor skills. They can support intellectual development by </a:t>
            </a:r>
            <a:r>
              <a:rPr lang="en-US" sz="1600" dirty="0" err="1"/>
              <a:t>organising</a:t>
            </a:r>
            <a:r>
              <a:rPr lang="en-US" sz="1600" dirty="0"/>
              <a:t> groups and clubs </a:t>
            </a:r>
            <a:r>
              <a:rPr lang="en-US" sz="1600" dirty="0" err="1"/>
              <a:t>centred</a:t>
            </a:r>
            <a:r>
              <a:rPr lang="en-US" sz="1600" dirty="0"/>
              <a:t> around to make sure the children are keeping up with their learning. They can support language development by having conversations with </a:t>
            </a:r>
            <a:r>
              <a:rPr lang="en-US" sz="1600" dirty="0" err="1"/>
              <a:t>neighbours</a:t>
            </a:r>
            <a:r>
              <a:rPr lang="en-US" sz="1600" dirty="0"/>
              <a:t> and other members of the community. They can support emotional development by introducing counselling </a:t>
            </a:r>
            <a:r>
              <a:rPr lang="en-US" sz="1600" dirty="0" err="1"/>
              <a:t>essions</a:t>
            </a:r>
            <a:r>
              <a:rPr lang="en-US" sz="1600" dirty="0"/>
              <a:t> and making sure know they have supportive people they can open up to and tell them about their feelings. The community can support social development </a:t>
            </a:r>
            <a:r>
              <a:rPr lang="en-US" sz="1600" dirty="0" err="1"/>
              <a:t>whenb</a:t>
            </a:r>
            <a:r>
              <a:rPr lang="en-US" sz="1600" dirty="0"/>
              <a:t> parents </a:t>
            </a:r>
            <a:r>
              <a:rPr lang="en-US" sz="1600" dirty="0" err="1"/>
              <a:t>organise</a:t>
            </a:r>
            <a:r>
              <a:rPr lang="en-US" sz="1600" dirty="0"/>
              <a:t> playdates with their children so that children have the opportunity to </a:t>
            </a:r>
            <a:r>
              <a:rPr lang="en-US" sz="1600" dirty="0" err="1"/>
              <a:t>socialise</a:t>
            </a:r>
            <a:r>
              <a:rPr lang="en-US" sz="1600" dirty="0"/>
              <a:t> outside of school. </a:t>
            </a:r>
            <a:endParaRPr lang="en-GB" sz="1600" dirty="0"/>
          </a:p>
        </p:txBody>
      </p:sp>
    </p:spTree>
    <p:extLst>
      <p:ext uri="{BB962C8B-B14F-4D97-AF65-F5344CB8AC3E}">
        <p14:creationId xmlns:p14="http://schemas.microsoft.com/office/powerpoint/2010/main" val="2521391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60E4C2-FD35-0C6F-33FF-97F598312D94}"/>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49E65814-15D3-49D6-4BAA-A38050A6D319}"/>
              </a:ext>
            </a:extLst>
          </p:cNvPr>
          <p:cNvSpPr>
            <a:spLocks noGrp="1"/>
          </p:cNvSpPr>
          <p:nvPr>
            <p:ph type="title"/>
          </p:nvPr>
        </p:nvSpPr>
        <p:spPr>
          <a:xfrm>
            <a:off x="282012" y="208722"/>
            <a:ext cx="5091890" cy="447261"/>
          </a:xfrm>
        </p:spPr>
        <p:txBody>
          <a:bodyPr/>
          <a:lstStyle/>
          <a:p>
            <a:r>
              <a:rPr lang="1106" sz="1800" dirty="0"/>
              <a:t>Cwestiwn</a:t>
            </a:r>
            <a:r>
              <a:rPr lang="en-GB" sz="1800" dirty="0"/>
              <a:t> 2 (b) </a:t>
            </a:r>
            <a:r>
              <a:rPr lang="1106" sz="1800" dirty="0"/>
              <a:t>a'r cynllun marcio </a:t>
            </a:r>
            <a:endParaRPr lang="en-GB" sz="1800" dirty="0"/>
          </a:p>
        </p:txBody>
      </p:sp>
      <p:sp>
        <p:nvSpPr>
          <p:cNvPr id="9" name="TextBox 8">
            <a:extLst>
              <a:ext uri="{FF2B5EF4-FFF2-40B4-BE49-F238E27FC236}">
                <a16:creationId xmlns:a16="http://schemas.microsoft.com/office/drawing/2014/main" id="{134C1E72-C2F5-F3F0-C585-DA7CDEC8DE2C}"/>
              </a:ext>
            </a:extLst>
          </p:cNvPr>
          <p:cNvSpPr txBox="1"/>
          <p:nvPr/>
        </p:nvSpPr>
        <p:spPr>
          <a:xfrm>
            <a:off x="6405261" y="64030"/>
            <a:ext cx="3771868" cy="954107"/>
          </a:xfrm>
          <a:prstGeom prst="rect">
            <a:avLst/>
          </a:prstGeom>
          <a:noFill/>
        </p:spPr>
        <p:txBody>
          <a:bodyPr wrap="square">
            <a:spAutoFit/>
          </a:bodyPr>
          <a:lstStyle/>
          <a:p>
            <a:r>
              <a:rPr lang="en-GB" sz="1400" dirty="0" err="1">
                <a:solidFill>
                  <a:schemeClr val="accent1"/>
                </a:solidFill>
              </a:rPr>
              <a:t>Berfau</a:t>
            </a:r>
            <a:r>
              <a:rPr lang="en-GB" sz="1400" dirty="0">
                <a:solidFill>
                  <a:schemeClr val="accent1"/>
                </a:solidFill>
              </a:rPr>
              <a:t> </a:t>
            </a:r>
            <a:r>
              <a:rPr lang="en-GB" sz="1400" dirty="0" err="1">
                <a:solidFill>
                  <a:schemeClr val="accent1"/>
                </a:solidFill>
              </a:rPr>
              <a:t>Gorchymyn</a:t>
            </a:r>
            <a:r>
              <a:rPr lang="en-US" sz="1400" dirty="0">
                <a:solidFill>
                  <a:schemeClr val="accent1"/>
                </a:solidFill>
              </a:rPr>
              <a:t>: </a:t>
            </a:r>
            <a:r>
              <a:rPr lang="en-GB" sz="1400" b="1" i="1" dirty="0" err="1">
                <a:solidFill>
                  <a:srgbClr val="0070C0"/>
                </a:solidFill>
              </a:rPr>
              <a:t>Nodwch</a:t>
            </a:r>
            <a:r>
              <a:rPr lang="en-GB" sz="1400" i="1" dirty="0">
                <a:solidFill>
                  <a:srgbClr val="0070C0"/>
                </a:solidFill>
              </a:rPr>
              <a:t> </a:t>
            </a:r>
          </a:p>
          <a:p>
            <a:r>
              <a:rPr lang="en-GB" sz="1400" i="1" dirty="0" err="1">
                <a:solidFill>
                  <a:srgbClr val="0070C0"/>
                </a:solidFill>
              </a:rPr>
              <a:t>ffeithiau</a:t>
            </a:r>
            <a:r>
              <a:rPr lang="en-GB" sz="1400" i="1" dirty="0">
                <a:solidFill>
                  <a:srgbClr val="0070C0"/>
                </a:solidFill>
              </a:rPr>
              <a:t> neu </a:t>
            </a:r>
            <a:r>
              <a:rPr lang="en-GB" sz="1400" i="1" dirty="0" err="1">
                <a:solidFill>
                  <a:srgbClr val="0070C0"/>
                </a:solidFill>
              </a:rPr>
              <a:t>enghreifftiau</a:t>
            </a:r>
            <a:r>
              <a:rPr lang="en-GB" sz="1400" i="1" dirty="0">
                <a:solidFill>
                  <a:srgbClr val="0070C0"/>
                </a:solidFill>
              </a:rPr>
              <a:t> </a:t>
            </a:r>
            <a:r>
              <a:rPr lang="en-GB" sz="1400" i="1" dirty="0" err="1">
                <a:solidFill>
                  <a:srgbClr val="0070C0"/>
                </a:solidFill>
              </a:rPr>
              <a:t>byr</a:t>
            </a:r>
            <a:r>
              <a:rPr lang="en-GB" sz="1400" i="1" dirty="0">
                <a:solidFill>
                  <a:srgbClr val="0070C0"/>
                </a:solidFill>
              </a:rPr>
              <a:t> (o </a:t>
            </a:r>
            <a:r>
              <a:rPr lang="en-GB" sz="1400" i="1" dirty="0" err="1">
                <a:solidFill>
                  <a:srgbClr val="0070C0"/>
                </a:solidFill>
              </a:rPr>
              <a:t>ffynhonnell</a:t>
            </a:r>
            <a:r>
              <a:rPr lang="en-GB" sz="1400" i="1" dirty="0">
                <a:solidFill>
                  <a:srgbClr val="0070C0"/>
                </a:solidFill>
              </a:rPr>
              <a:t> </a:t>
            </a:r>
            <a:r>
              <a:rPr lang="en-GB" sz="1400" i="1" dirty="0" err="1">
                <a:solidFill>
                  <a:srgbClr val="0070C0"/>
                </a:solidFill>
              </a:rPr>
              <a:t>benodol</a:t>
            </a:r>
            <a:r>
              <a:rPr lang="en-GB" sz="1400" i="1" dirty="0">
                <a:solidFill>
                  <a:srgbClr val="0070C0"/>
                </a:solidFill>
              </a:rPr>
              <a:t> neu </a:t>
            </a:r>
            <a:r>
              <a:rPr lang="en-GB" sz="1400" i="1" dirty="0" err="1">
                <a:solidFill>
                  <a:srgbClr val="0070C0"/>
                </a:solidFill>
              </a:rPr>
              <a:t>drwy</a:t>
            </a:r>
            <a:r>
              <a:rPr lang="en-GB" sz="1400" i="1" dirty="0">
                <a:solidFill>
                  <a:srgbClr val="0070C0"/>
                </a:solidFill>
              </a:rPr>
              <a:t> </a:t>
            </a:r>
            <a:r>
              <a:rPr lang="en-GB" sz="1400" i="1" dirty="0" err="1">
                <a:solidFill>
                  <a:srgbClr val="0070C0"/>
                </a:solidFill>
              </a:rPr>
              <a:t>ddwyn</a:t>
            </a:r>
            <a:r>
              <a:rPr lang="en-GB" sz="1400" i="1" dirty="0">
                <a:solidFill>
                  <a:srgbClr val="0070C0"/>
                </a:solidFill>
              </a:rPr>
              <a:t> </a:t>
            </a:r>
            <a:r>
              <a:rPr lang="en-GB" sz="1400" i="1" dirty="0" err="1">
                <a:solidFill>
                  <a:srgbClr val="0070C0"/>
                </a:solidFill>
              </a:rPr>
              <a:t>i</a:t>
            </a:r>
            <a:r>
              <a:rPr lang="en-GB" sz="1400" i="1" dirty="0">
                <a:solidFill>
                  <a:srgbClr val="0070C0"/>
                </a:solidFill>
              </a:rPr>
              <a:t> </a:t>
            </a:r>
            <a:r>
              <a:rPr lang="en-GB" sz="1400" i="1" dirty="0" err="1">
                <a:solidFill>
                  <a:srgbClr val="0070C0"/>
                </a:solidFill>
              </a:rPr>
              <a:t>gof</a:t>
            </a:r>
            <a:r>
              <a:rPr lang="en-GB" sz="1400" i="1" dirty="0">
                <a:solidFill>
                  <a:srgbClr val="0070C0"/>
                </a:solidFill>
              </a:rPr>
              <a:t>) </a:t>
            </a:r>
            <a:endParaRPr lang="en-US" sz="1400" i="1" dirty="0">
              <a:solidFill>
                <a:srgbClr val="0070C0"/>
              </a:solidFill>
            </a:endParaRPr>
          </a:p>
          <a:p>
            <a:endParaRPr lang="en-US" sz="1400" i="1" dirty="0">
              <a:solidFill>
                <a:srgbClr val="0070C0"/>
              </a:solidFill>
            </a:endParaRPr>
          </a:p>
        </p:txBody>
      </p:sp>
      <p:sp>
        <p:nvSpPr>
          <p:cNvPr id="3" name="TextBox 2">
            <a:extLst>
              <a:ext uri="{FF2B5EF4-FFF2-40B4-BE49-F238E27FC236}">
                <a16:creationId xmlns:a16="http://schemas.microsoft.com/office/drawing/2014/main" id="{00488CD0-4D78-2F94-1303-5D99EAE84C06}"/>
              </a:ext>
            </a:extLst>
          </p:cNvPr>
          <p:cNvSpPr txBox="1"/>
          <p:nvPr/>
        </p:nvSpPr>
        <p:spPr>
          <a:xfrm>
            <a:off x="282012" y="1183993"/>
            <a:ext cx="6439557" cy="523220"/>
          </a:xfrm>
          <a:prstGeom prst="rect">
            <a:avLst/>
          </a:prstGeom>
          <a:noFill/>
        </p:spPr>
        <p:txBody>
          <a:bodyPr wrap="square">
            <a:spAutoFit/>
          </a:bodyPr>
          <a:lstStyle/>
          <a:p>
            <a:pPr marL="449263" indent="-449263">
              <a:tabLst>
                <a:tab pos="182563" algn="l"/>
              </a:tabLst>
            </a:pPr>
            <a:r>
              <a:rPr lang="en-US" sz="1400" b="0" i="0" u="none" strike="noStrike" baseline="0" dirty="0">
                <a:solidFill>
                  <a:srgbClr val="211D1E"/>
                </a:solidFill>
                <a:latin typeface="Arial WGL"/>
              </a:rPr>
              <a:t>2	</a:t>
            </a:r>
            <a:r>
              <a:rPr lang="en-GB" sz="1400" b="0" i="0" u="none" strike="noStrike" baseline="0" dirty="0">
                <a:solidFill>
                  <a:srgbClr val="221E1F"/>
                </a:solidFill>
                <a:latin typeface="Arial WGL"/>
              </a:rPr>
              <a:t>(b) </a:t>
            </a:r>
            <a:r>
              <a:rPr lang="en-GB" sz="1400" b="0" i="0" u="none" strike="noStrike" baseline="0" dirty="0" err="1">
                <a:solidFill>
                  <a:srgbClr val="221E1F"/>
                </a:solidFill>
                <a:latin typeface="Arial WGL"/>
              </a:rPr>
              <a:t>Nodwch</a:t>
            </a:r>
            <a:r>
              <a:rPr lang="en-GB" sz="1400" b="0" i="0" u="none" strike="noStrike" baseline="0" dirty="0">
                <a:solidFill>
                  <a:srgbClr val="221E1F"/>
                </a:solidFill>
                <a:latin typeface="Arial WGL"/>
              </a:rPr>
              <a:t> </a:t>
            </a:r>
            <a:r>
              <a:rPr lang="en-GB" sz="1400" b="1" i="0" u="none" strike="noStrike" baseline="0" dirty="0" err="1">
                <a:solidFill>
                  <a:srgbClr val="221E1F"/>
                </a:solidFill>
                <a:latin typeface="Arial WGL"/>
              </a:rPr>
              <a:t>dri</a:t>
            </a:r>
            <a:r>
              <a:rPr lang="en-GB" sz="1400" b="1" i="0" u="none" strike="noStrike" baseline="0" dirty="0">
                <a:solidFill>
                  <a:srgbClr val="221E1F"/>
                </a:solidFill>
                <a:latin typeface="Arial WGL"/>
              </a:rPr>
              <a:t> </a:t>
            </a:r>
            <a:r>
              <a:rPr lang="en-GB" sz="1400" b="0" i="0" u="none" strike="noStrike" baseline="0" dirty="0" err="1">
                <a:solidFill>
                  <a:srgbClr val="221E1F"/>
                </a:solidFill>
                <a:latin typeface="Arial WGL"/>
              </a:rPr>
              <a:t>aelod</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o’r</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gymuned</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fyddai’n</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gallu</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cefnogi</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datblygiad</a:t>
            </a:r>
            <a:r>
              <a:rPr lang="en-GB" sz="1400" b="0" i="0" u="none" strike="noStrike" baseline="0" dirty="0">
                <a:solidFill>
                  <a:srgbClr val="221E1F"/>
                </a:solidFill>
                <a:latin typeface="Arial WGL"/>
              </a:rPr>
              <a:t> </a:t>
            </a:r>
            <a:br>
              <a:rPr lang="en-GB" sz="1400" b="0" i="0" u="none" strike="noStrike" baseline="0" dirty="0">
                <a:solidFill>
                  <a:srgbClr val="221E1F"/>
                </a:solidFill>
                <a:latin typeface="Arial WGL"/>
              </a:rPr>
            </a:br>
            <a:r>
              <a:rPr lang="en-GB" sz="1400" b="0" i="0" u="none" strike="noStrike" baseline="0" dirty="0" err="1">
                <a:solidFill>
                  <a:srgbClr val="221E1F"/>
                </a:solidFill>
                <a:latin typeface="Arial WGL"/>
              </a:rPr>
              <a:t>cyfannol</a:t>
            </a:r>
            <a:r>
              <a:rPr lang="en-GB" sz="1400" b="0" i="0" u="none" strike="noStrike" baseline="0" dirty="0">
                <a:solidFill>
                  <a:srgbClr val="221E1F"/>
                </a:solidFill>
                <a:latin typeface="Arial WGL"/>
              </a:rPr>
              <a:t> plant.					 [3] </a:t>
            </a:r>
            <a:endParaRPr lang="en-GB" sz="1400" dirty="0"/>
          </a:p>
        </p:txBody>
      </p:sp>
      <p:pic>
        <p:nvPicPr>
          <p:cNvPr id="6" name="Picture 5">
            <a:extLst>
              <a:ext uri="{FF2B5EF4-FFF2-40B4-BE49-F238E27FC236}">
                <a16:creationId xmlns:a16="http://schemas.microsoft.com/office/drawing/2014/main" id="{4CAE06D4-64A4-F0AD-89F0-AA30266D7CAE}"/>
              </a:ext>
            </a:extLst>
          </p:cNvPr>
          <p:cNvPicPr>
            <a:picLocks noChangeAspect="1"/>
          </p:cNvPicPr>
          <p:nvPr/>
        </p:nvPicPr>
        <p:blipFill>
          <a:blip r:embed="rId2"/>
          <a:srcRect r="7023"/>
          <a:stretch/>
        </p:blipFill>
        <p:spPr>
          <a:xfrm>
            <a:off x="598318" y="2148729"/>
            <a:ext cx="5399117" cy="1280271"/>
          </a:xfrm>
          <a:prstGeom prst="rect">
            <a:avLst/>
          </a:prstGeom>
        </p:spPr>
      </p:pic>
      <p:sp>
        <p:nvSpPr>
          <p:cNvPr id="4" name="TextBox 3">
            <a:extLst>
              <a:ext uri="{FF2B5EF4-FFF2-40B4-BE49-F238E27FC236}">
                <a16:creationId xmlns:a16="http://schemas.microsoft.com/office/drawing/2014/main" id="{0AF15288-160B-4C1A-3049-C9FE947B0DE1}"/>
              </a:ext>
            </a:extLst>
          </p:cNvPr>
          <p:cNvSpPr txBox="1"/>
          <p:nvPr/>
        </p:nvSpPr>
        <p:spPr>
          <a:xfrm>
            <a:off x="6588141" y="1136630"/>
            <a:ext cx="5188421" cy="5478423"/>
          </a:xfrm>
          <a:prstGeom prst="rect">
            <a:avLst/>
          </a:prstGeom>
          <a:noFill/>
        </p:spPr>
        <p:txBody>
          <a:bodyPr wrap="square">
            <a:spAutoFit/>
          </a:bodyPr>
          <a:lstStyle/>
          <a:p>
            <a:r>
              <a:rPr lang="en-US" sz="1400" b="1" i="0" u="none" strike="noStrike" baseline="0" dirty="0" err="1">
                <a:solidFill>
                  <a:srgbClr val="000000"/>
                </a:solidFill>
                <a:latin typeface="Arial" panose="020B0604020202020204" pitchFamily="34" charset="0"/>
              </a:rPr>
              <a:t>Rhowch</a:t>
            </a:r>
            <a:r>
              <a:rPr lang="en-US" sz="1400" b="1" i="0" u="none" strike="noStrike" baseline="0" dirty="0">
                <a:solidFill>
                  <a:srgbClr val="000000"/>
                </a:solidFill>
                <a:latin typeface="Arial" panose="020B0604020202020204" pitchFamily="34" charset="0"/>
              </a:rPr>
              <a:t> 0 marc </a:t>
            </a:r>
            <a:r>
              <a:rPr lang="en-US" sz="1400" i="0" u="none" strike="noStrike" baseline="0" dirty="0" err="1">
                <a:solidFill>
                  <a:srgbClr val="000000"/>
                </a:solidFill>
                <a:latin typeface="Arial" panose="020B0604020202020204" pitchFamily="34" charset="0"/>
              </a:rPr>
              <a:t>os</a:t>
            </a:r>
            <a:r>
              <a:rPr lang="en-US" sz="1400" i="0" u="none" strike="noStrike" baseline="0" dirty="0">
                <a:solidFill>
                  <a:srgbClr val="000000"/>
                </a:solidFill>
                <a:latin typeface="Arial" panose="020B0604020202020204" pitchFamily="34" charset="0"/>
              </a:rPr>
              <a:t> </a:t>
            </a:r>
            <a:r>
              <a:rPr lang="en-US" sz="1400" i="0" u="none" strike="noStrike" baseline="0" dirty="0" err="1">
                <a:solidFill>
                  <a:srgbClr val="000000"/>
                </a:solidFill>
                <a:latin typeface="Arial" panose="020B0604020202020204" pitchFamily="34" charset="0"/>
              </a:rPr>
              <a:t>nad</a:t>
            </a:r>
            <a:r>
              <a:rPr lang="en-US" sz="1400" i="0" u="none" strike="noStrike" baseline="0" dirty="0">
                <a:solidFill>
                  <a:srgbClr val="000000"/>
                </a:solidFill>
                <a:latin typeface="Arial" panose="020B0604020202020204" pitchFamily="34" charset="0"/>
              </a:rPr>
              <a:t> </a:t>
            </a:r>
            <a:r>
              <a:rPr lang="en-US" sz="1400" i="0" u="none" strike="noStrike" baseline="0" dirty="0" err="1">
                <a:solidFill>
                  <a:srgbClr val="000000"/>
                </a:solidFill>
                <a:latin typeface="Arial" panose="020B0604020202020204" pitchFamily="34" charset="0"/>
              </a:rPr>
              <a:t>yw’r</a:t>
            </a:r>
            <a:r>
              <a:rPr lang="en-US" sz="1400" i="0" u="none" strike="noStrike" baseline="0" dirty="0">
                <a:solidFill>
                  <a:srgbClr val="000000"/>
                </a:solidFill>
                <a:latin typeface="Arial" panose="020B0604020202020204" pitchFamily="34" charset="0"/>
              </a:rPr>
              <a:t> </a:t>
            </a:r>
            <a:r>
              <a:rPr lang="en-US" sz="1400" i="0" u="none" strike="noStrike" baseline="0" dirty="0" err="1">
                <a:solidFill>
                  <a:srgbClr val="000000"/>
                </a:solidFill>
                <a:latin typeface="Arial" panose="020B0604020202020204" pitchFamily="34" charset="0"/>
              </a:rPr>
              <a:t>ymateb</a:t>
            </a:r>
            <a:r>
              <a:rPr lang="en-US" sz="1400" i="0" u="none" strike="noStrike" baseline="0" dirty="0">
                <a:solidFill>
                  <a:srgbClr val="000000"/>
                </a:solidFill>
                <a:latin typeface="Arial" panose="020B0604020202020204" pitchFamily="34" charset="0"/>
              </a:rPr>
              <a:t> </a:t>
            </a:r>
            <a:r>
              <a:rPr lang="en-US" sz="1400" i="0" u="none" strike="noStrike" baseline="0" dirty="0" err="1">
                <a:solidFill>
                  <a:srgbClr val="000000"/>
                </a:solidFill>
                <a:latin typeface="Arial" panose="020B0604020202020204" pitchFamily="34" charset="0"/>
              </a:rPr>
              <a:t>yn</a:t>
            </a:r>
            <a:r>
              <a:rPr lang="en-US" sz="1400" i="0" u="none" strike="noStrike" baseline="0" dirty="0">
                <a:solidFill>
                  <a:srgbClr val="000000"/>
                </a:solidFill>
                <a:latin typeface="Arial" panose="020B0604020202020204" pitchFamily="34" charset="0"/>
              </a:rPr>
              <a:t> </a:t>
            </a:r>
            <a:r>
              <a:rPr lang="en-US" sz="1400" i="0" u="none" strike="noStrike" baseline="0" dirty="0" err="1">
                <a:solidFill>
                  <a:srgbClr val="000000"/>
                </a:solidFill>
                <a:latin typeface="Arial" panose="020B0604020202020204" pitchFamily="34" charset="0"/>
              </a:rPr>
              <a:t>haeddu</a:t>
            </a:r>
            <a:r>
              <a:rPr lang="en-US" sz="1400" i="0" u="none" strike="noStrike" baseline="0" dirty="0">
                <a:solidFill>
                  <a:srgbClr val="000000"/>
                </a:solidFill>
                <a:latin typeface="Arial" panose="020B0604020202020204" pitchFamily="34" charset="0"/>
              </a:rPr>
              <a:t> </a:t>
            </a:r>
            <a:r>
              <a:rPr lang="en-US" sz="1400" i="0" u="none" strike="noStrike" baseline="0" dirty="0" err="1">
                <a:solidFill>
                  <a:srgbClr val="000000"/>
                </a:solidFill>
                <a:latin typeface="Arial" panose="020B0604020202020204" pitchFamily="34" charset="0"/>
              </a:rPr>
              <a:t>ennill</a:t>
            </a:r>
            <a:r>
              <a:rPr lang="en-US" sz="1400" i="0" u="none" strike="noStrike" baseline="0" dirty="0">
                <a:solidFill>
                  <a:srgbClr val="000000"/>
                </a:solidFill>
                <a:latin typeface="Arial" panose="020B0604020202020204" pitchFamily="34" charset="0"/>
              </a:rPr>
              <a:t> </a:t>
            </a:r>
            <a:r>
              <a:rPr lang="en-US" sz="1400" i="0" u="none" strike="noStrike" baseline="0" dirty="0" err="1">
                <a:solidFill>
                  <a:srgbClr val="000000"/>
                </a:solidFill>
                <a:latin typeface="Arial" panose="020B0604020202020204" pitchFamily="34" charset="0"/>
              </a:rPr>
              <a:t>marciau</a:t>
            </a:r>
            <a:endParaRPr lang="en-US" sz="1400" i="0" u="none" strike="noStrike" baseline="0" dirty="0">
              <a:solidFill>
                <a:srgbClr val="000000"/>
              </a:solidFill>
              <a:latin typeface="Arial" panose="020B0604020202020204" pitchFamily="34" charset="0"/>
            </a:endParaRPr>
          </a:p>
          <a:p>
            <a:endParaRPr lang="en-US" sz="1400" i="0" u="none" strike="noStrike" baseline="0" dirty="0">
              <a:solidFill>
                <a:srgbClr val="000000"/>
              </a:solidFill>
              <a:latin typeface="Arial" panose="020B0604020202020204" pitchFamily="34" charset="0"/>
            </a:endParaRPr>
          </a:p>
          <a:p>
            <a:r>
              <a:rPr lang="en-US" sz="1400" b="1" i="0" u="none" strike="noStrike" baseline="0" dirty="0" err="1">
                <a:solidFill>
                  <a:srgbClr val="000000"/>
                </a:solidFill>
                <a:latin typeface="Arial" panose="020B0604020202020204" pitchFamily="34" charset="0"/>
              </a:rPr>
              <a:t>Rhowch</a:t>
            </a:r>
            <a:r>
              <a:rPr lang="en-US" sz="1400" b="1" i="0" u="none" strike="noStrike" baseline="0" dirty="0">
                <a:solidFill>
                  <a:srgbClr val="000000"/>
                </a:solidFill>
                <a:latin typeface="Arial" panose="020B0604020202020204" pitchFamily="34" charset="0"/>
              </a:rPr>
              <a:t> 1 marc </a:t>
            </a:r>
            <a:r>
              <a:rPr lang="en-US" sz="1400" i="0" u="none" strike="noStrike" baseline="0" dirty="0">
                <a:solidFill>
                  <a:srgbClr val="000000"/>
                </a:solidFill>
                <a:latin typeface="Arial" panose="020B0604020202020204" pitchFamily="34" charset="0"/>
              </a:rPr>
              <a:t>am bob </a:t>
            </a:r>
            <a:r>
              <a:rPr lang="en-US" sz="1400" i="0" u="none" strike="noStrike" baseline="0" dirty="0" err="1">
                <a:solidFill>
                  <a:srgbClr val="000000"/>
                </a:solidFill>
                <a:latin typeface="Arial" panose="020B0604020202020204" pitchFamily="34" charset="0"/>
              </a:rPr>
              <a:t>ymateb</a:t>
            </a:r>
            <a:r>
              <a:rPr lang="en-US" sz="1400" i="0" u="none" strike="noStrike" baseline="0" dirty="0">
                <a:solidFill>
                  <a:srgbClr val="000000"/>
                </a:solidFill>
                <a:latin typeface="Arial" panose="020B0604020202020204" pitchFamily="34" charset="0"/>
              </a:rPr>
              <a:t> </a:t>
            </a:r>
            <a:r>
              <a:rPr lang="en-US" sz="1400" i="0" u="none" strike="noStrike" baseline="0" dirty="0" err="1">
                <a:solidFill>
                  <a:srgbClr val="000000"/>
                </a:solidFill>
                <a:latin typeface="Arial" panose="020B0604020202020204" pitchFamily="34" charset="0"/>
              </a:rPr>
              <a:t>perthnasol</a:t>
            </a:r>
            <a:r>
              <a:rPr lang="en-US" sz="1400" i="0" u="none" strike="noStrike" baseline="0" dirty="0">
                <a:solidFill>
                  <a:srgbClr val="000000"/>
                </a:solidFill>
                <a:latin typeface="Arial" panose="020B0604020202020204" pitchFamily="34" charset="0"/>
              </a:rPr>
              <a:t> </a:t>
            </a:r>
            <a:r>
              <a:rPr lang="en-US" sz="1400" i="0" u="none" strike="noStrike" baseline="0" dirty="0" err="1">
                <a:solidFill>
                  <a:srgbClr val="000000"/>
                </a:solidFill>
                <a:latin typeface="Arial" panose="020B0604020202020204" pitchFamily="34" charset="0"/>
              </a:rPr>
              <a:t>hyd</a:t>
            </a:r>
            <a:r>
              <a:rPr lang="en-US" sz="1400" i="0" u="none" strike="noStrike" baseline="0" dirty="0">
                <a:solidFill>
                  <a:srgbClr val="000000"/>
                </a:solidFill>
                <a:latin typeface="Arial" panose="020B0604020202020204" pitchFamily="34" charset="0"/>
              </a:rPr>
              <a:t> at </a:t>
            </a:r>
            <a:r>
              <a:rPr lang="en-US" sz="1400" i="0" u="none" strike="noStrike" baseline="0" dirty="0" err="1">
                <a:solidFill>
                  <a:srgbClr val="000000"/>
                </a:solidFill>
                <a:latin typeface="Arial" panose="020B0604020202020204" pitchFamily="34" charset="0"/>
              </a:rPr>
              <a:t>uchafswm</a:t>
            </a:r>
            <a:r>
              <a:rPr lang="en-US" sz="1400" i="0" u="none" strike="noStrike" baseline="0" dirty="0">
                <a:solidFill>
                  <a:srgbClr val="000000"/>
                </a:solidFill>
                <a:latin typeface="Arial" panose="020B0604020202020204" pitchFamily="34" charset="0"/>
              </a:rPr>
              <a:t> o 3 marc </a:t>
            </a:r>
          </a:p>
          <a:p>
            <a:endParaRPr lang="en-US" sz="1400" i="0" u="none" strike="noStrike" baseline="0" dirty="0">
              <a:solidFill>
                <a:srgbClr val="000000"/>
              </a:solidFill>
              <a:latin typeface="Arial" panose="020B0604020202020204" pitchFamily="34" charset="0"/>
            </a:endParaRPr>
          </a:p>
          <a:p>
            <a:r>
              <a:rPr lang="en-US" sz="1400" i="0" u="none" strike="noStrike" baseline="0" dirty="0">
                <a:solidFill>
                  <a:srgbClr val="000000"/>
                </a:solidFill>
                <a:latin typeface="Arial" panose="020B0604020202020204" pitchFamily="34" charset="0"/>
              </a:rPr>
              <a:t>Gall yr </a:t>
            </a:r>
            <a:r>
              <a:rPr lang="en-US" sz="1400" i="0" u="none" strike="noStrike" baseline="0" dirty="0" err="1">
                <a:solidFill>
                  <a:srgbClr val="000000"/>
                </a:solidFill>
                <a:latin typeface="Arial" panose="020B0604020202020204" pitchFamily="34" charset="0"/>
              </a:rPr>
              <a:t>ymateb</a:t>
            </a:r>
            <a:r>
              <a:rPr lang="en-US" sz="1400" i="0" u="none" strike="noStrike" baseline="0" dirty="0">
                <a:solidFill>
                  <a:srgbClr val="000000"/>
                </a:solidFill>
                <a:latin typeface="Arial" panose="020B0604020202020204" pitchFamily="34" charset="0"/>
              </a:rPr>
              <a:t> </a:t>
            </a:r>
            <a:r>
              <a:rPr lang="en-US" sz="1400" i="0" u="none" strike="noStrike" baseline="0" dirty="0" err="1">
                <a:solidFill>
                  <a:srgbClr val="000000"/>
                </a:solidFill>
                <a:latin typeface="Arial" panose="020B0604020202020204" pitchFamily="34" charset="0"/>
              </a:rPr>
              <a:t>gyfeirio</a:t>
            </a:r>
            <a:r>
              <a:rPr lang="en-US" sz="1400" i="0" u="none" strike="noStrike" baseline="0" dirty="0">
                <a:solidFill>
                  <a:srgbClr val="000000"/>
                </a:solidFill>
                <a:latin typeface="Arial" panose="020B0604020202020204" pitchFamily="34" charset="0"/>
              </a:rPr>
              <a:t> at y </a:t>
            </a:r>
            <a:r>
              <a:rPr lang="en-US" sz="1400" i="0" u="none" strike="noStrike" baseline="0" dirty="0" err="1">
                <a:solidFill>
                  <a:srgbClr val="000000"/>
                </a:solidFill>
                <a:latin typeface="Arial" panose="020B0604020202020204" pitchFamily="34" charset="0"/>
              </a:rPr>
              <a:t>canlynol</a:t>
            </a:r>
            <a:r>
              <a:rPr lang="en-US" sz="1400" i="0" u="none" strike="noStrike" baseline="0" dirty="0">
                <a:solidFill>
                  <a:srgbClr val="000000"/>
                </a:solidFill>
                <a:latin typeface="Arial" panose="020B0604020202020204" pitchFamily="34" charset="0"/>
              </a:rPr>
              <a:t>:</a:t>
            </a:r>
          </a:p>
          <a:p>
            <a:pPr marL="266700" indent="-266700"/>
            <a:r>
              <a:rPr lang="en-US" sz="1400" i="0" u="none" strike="noStrike" baseline="0" dirty="0">
                <a:solidFill>
                  <a:srgbClr val="000000"/>
                </a:solidFill>
                <a:latin typeface="Arial" panose="020B0604020202020204" pitchFamily="34" charset="0"/>
              </a:rPr>
              <a:t>•	Yr </a:t>
            </a:r>
            <a:r>
              <a:rPr lang="en-US" sz="1400" i="0" u="none" strike="noStrike" baseline="0" dirty="0" err="1">
                <a:solidFill>
                  <a:srgbClr val="000000"/>
                </a:solidFill>
                <a:latin typeface="Arial" panose="020B0604020202020204" pitchFamily="34" charset="0"/>
              </a:rPr>
              <a:t>heddlu</a:t>
            </a:r>
            <a:r>
              <a:rPr lang="en-US" sz="1400" i="0" u="none" strike="noStrike" baseline="0" dirty="0">
                <a:solidFill>
                  <a:srgbClr val="000000"/>
                </a:solidFill>
                <a:latin typeface="Arial" panose="020B0604020202020204" pitchFamily="34" charset="0"/>
              </a:rPr>
              <a:t> </a:t>
            </a:r>
            <a:r>
              <a:rPr lang="en-US" sz="1400" i="0" u="none" strike="noStrike" baseline="0" dirty="0" err="1">
                <a:solidFill>
                  <a:srgbClr val="000000"/>
                </a:solidFill>
                <a:latin typeface="Arial" panose="020B0604020202020204" pitchFamily="34" charset="0"/>
              </a:rPr>
              <a:t>lleol</a:t>
            </a:r>
            <a:r>
              <a:rPr lang="en-US" sz="1400" i="0" u="none" strike="noStrike" baseline="0" dirty="0">
                <a:solidFill>
                  <a:srgbClr val="000000"/>
                </a:solidFill>
                <a:latin typeface="Arial" panose="020B0604020202020204" pitchFamily="34" charset="0"/>
              </a:rPr>
              <a:t> </a:t>
            </a:r>
          </a:p>
          <a:p>
            <a:pPr marL="266700" indent="-266700"/>
            <a:r>
              <a:rPr lang="en-US" sz="1400" i="0" u="none" strike="noStrike" baseline="0" dirty="0">
                <a:solidFill>
                  <a:srgbClr val="000000"/>
                </a:solidFill>
                <a:latin typeface="Arial" panose="020B0604020202020204" pitchFamily="34" charset="0"/>
              </a:rPr>
              <a:t>•	Y </a:t>
            </a:r>
            <a:r>
              <a:rPr lang="en-US" sz="1400" i="0" u="none" strike="noStrike" baseline="0" dirty="0" err="1">
                <a:solidFill>
                  <a:srgbClr val="000000"/>
                </a:solidFill>
                <a:latin typeface="Arial" panose="020B0604020202020204" pitchFamily="34" charset="0"/>
              </a:rPr>
              <a:t>gwasanaeth</a:t>
            </a:r>
            <a:r>
              <a:rPr lang="en-US" sz="1400" i="0" u="none" strike="noStrike" baseline="0" dirty="0">
                <a:solidFill>
                  <a:srgbClr val="000000"/>
                </a:solidFill>
                <a:latin typeface="Arial" panose="020B0604020202020204" pitchFamily="34" charset="0"/>
              </a:rPr>
              <a:t> </a:t>
            </a:r>
            <a:r>
              <a:rPr lang="en-US" sz="1400" i="0" u="none" strike="noStrike" baseline="0" dirty="0" err="1">
                <a:solidFill>
                  <a:srgbClr val="000000"/>
                </a:solidFill>
                <a:latin typeface="Arial" panose="020B0604020202020204" pitchFamily="34" charset="0"/>
              </a:rPr>
              <a:t>tân</a:t>
            </a:r>
            <a:r>
              <a:rPr lang="en-US" sz="1400" i="0" u="none" strike="noStrike" baseline="0" dirty="0">
                <a:solidFill>
                  <a:srgbClr val="000000"/>
                </a:solidFill>
                <a:latin typeface="Arial" panose="020B0604020202020204" pitchFamily="34" charset="0"/>
              </a:rPr>
              <a:t> </a:t>
            </a:r>
          </a:p>
          <a:p>
            <a:pPr marL="266700" indent="-266700"/>
            <a:r>
              <a:rPr lang="en-US" sz="1400" i="0" u="none" strike="noStrike" baseline="0" dirty="0">
                <a:solidFill>
                  <a:srgbClr val="000000"/>
                </a:solidFill>
                <a:latin typeface="Arial" panose="020B0604020202020204" pitchFamily="34" charset="0"/>
              </a:rPr>
              <a:t>•	Yr </a:t>
            </a:r>
            <a:r>
              <a:rPr lang="en-US" sz="1400" i="0" u="none" strike="noStrike" baseline="0" dirty="0" err="1">
                <a:solidFill>
                  <a:srgbClr val="000000"/>
                </a:solidFill>
                <a:latin typeface="Arial" panose="020B0604020202020204" pitchFamily="34" charset="0"/>
              </a:rPr>
              <a:t>ymwelydd</a:t>
            </a:r>
            <a:r>
              <a:rPr lang="en-US" sz="1400" i="0" u="none" strike="noStrike" baseline="0" dirty="0">
                <a:solidFill>
                  <a:srgbClr val="000000"/>
                </a:solidFill>
                <a:latin typeface="Arial" panose="020B0604020202020204" pitchFamily="34" charset="0"/>
              </a:rPr>
              <a:t> iechyd </a:t>
            </a:r>
          </a:p>
          <a:p>
            <a:pPr marL="266700" indent="-266700"/>
            <a:r>
              <a:rPr lang="en-US" sz="1400" i="0" u="none" strike="noStrike" baseline="0" dirty="0">
                <a:solidFill>
                  <a:srgbClr val="000000"/>
                </a:solidFill>
                <a:latin typeface="Arial" panose="020B0604020202020204" pitchFamily="34" charset="0"/>
              </a:rPr>
              <a:t>•	</a:t>
            </a:r>
            <a:r>
              <a:rPr lang="en-US" sz="1400" i="0" u="none" strike="noStrike" baseline="0" dirty="0" err="1">
                <a:solidFill>
                  <a:srgbClr val="000000"/>
                </a:solidFill>
                <a:latin typeface="Arial" panose="020B0604020202020204" pitchFamily="34" charset="0"/>
              </a:rPr>
              <a:t>Rhieni</a:t>
            </a:r>
            <a:r>
              <a:rPr lang="en-US" sz="1400" i="0" u="none" strike="noStrike" baseline="0" dirty="0">
                <a:solidFill>
                  <a:srgbClr val="000000"/>
                </a:solidFill>
                <a:latin typeface="Arial" panose="020B0604020202020204" pitchFamily="34" charset="0"/>
              </a:rPr>
              <a:t> </a:t>
            </a:r>
            <a:r>
              <a:rPr lang="en-US" sz="1400" i="0" u="none" strike="noStrike" baseline="0" dirty="0" err="1">
                <a:solidFill>
                  <a:srgbClr val="000000"/>
                </a:solidFill>
                <a:latin typeface="Arial" panose="020B0604020202020204" pitchFamily="34" charset="0"/>
              </a:rPr>
              <a:t>eraill</a:t>
            </a:r>
            <a:r>
              <a:rPr lang="en-US" sz="1400" i="0" u="none" strike="noStrike" baseline="0" dirty="0">
                <a:solidFill>
                  <a:srgbClr val="000000"/>
                </a:solidFill>
                <a:latin typeface="Arial" panose="020B0604020202020204" pitchFamily="34" charset="0"/>
              </a:rPr>
              <a:t> </a:t>
            </a:r>
          </a:p>
          <a:p>
            <a:pPr marL="266700" indent="-266700"/>
            <a:r>
              <a:rPr lang="en-US" sz="1400" i="0" u="none" strike="noStrike" baseline="0" dirty="0">
                <a:solidFill>
                  <a:srgbClr val="000000"/>
                </a:solidFill>
                <a:latin typeface="Arial" panose="020B0604020202020204" pitchFamily="34" charset="0"/>
              </a:rPr>
              <a:t>•	Y </a:t>
            </a:r>
            <a:r>
              <a:rPr lang="en-US" sz="1400" i="0" u="none" strike="noStrike" baseline="0" dirty="0" err="1">
                <a:solidFill>
                  <a:srgbClr val="000000"/>
                </a:solidFill>
                <a:latin typeface="Arial" panose="020B0604020202020204" pitchFamily="34" charset="0"/>
              </a:rPr>
              <a:t>rhai</a:t>
            </a:r>
            <a:r>
              <a:rPr lang="en-US" sz="1400" i="0" u="none" strike="noStrike" baseline="0" dirty="0">
                <a:solidFill>
                  <a:srgbClr val="000000"/>
                </a:solidFill>
                <a:latin typeface="Arial" panose="020B0604020202020204" pitchFamily="34" charset="0"/>
              </a:rPr>
              <a:t> </a:t>
            </a:r>
            <a:r>
              <a:rPr lang="en-US" sz="1400" i="0" u="none" strike="noStrike" baseline="0" dirty="0" err="1">
                <a:solidFill>
                  <a:srgbClr val="000000"/>
                </a:solidFill>
                <a:latin typeface="Arial" panose="020B0604020202020204" pitchFamily="34" charset="0"/>
              </a:rPr>
              <a:t>hynny</a:t>
            </a:r>
            <a:r>
              <a:rPr lang="en-US" sz="1400" i="0" u="none" strike="noStrike" baseline="0" dirty="0">
                <a:solidFill>
                  <a:srgbClr val="000000"/>
                </a:solidFill>
                <a:latin typeface="Arial" panose="020B0604020202020204" pitchFamily="34" charset="0"/>
              </a:rPr>
              <a:t> o </a:t>
            </a:r>
            <a:r>
              <a:rPr lang="en-US" sz="1400" i="0" u="none" strike="noStrike" baseline="0" dirty="0" err="1">
                <a:solidFill>
                  <a:srgbClr val="000000"/>
                </a:solidFill>
                <a:latin typeface="Arial" panose="020B0604020202020204" pitchFamily="34" charset="0"/>
              </a:rPr>
              <a:t>ddiwylliant</a:t>
            </a:r>
            <a:r>
              <a:rPr lang="en-US" sz="1400" i="0" u="none" strike="noStrike" baseline="0" dirty="0">
                <a:solidFill>
                  <a:srgbClr val="000000"/>
                </a:solidFill>
                <a:latin typeface="Arial" panose="020B0604020202020204" pitchFamily="34" charset="0"/>
              </a:rPr>
              <a:t> </a:t>
            </a:r>
            <a:r>
              <a:rPr lang="en-US" sz="1400" i="0" u="none" strike="noStrike" baseline="0" dirty="0" err="1">
                <a:solidFill>
                  <a:srgbClr val="000000"/>
                </a:solidFill>
                <a:latin typeface="Arial" panose="020B0604020202020204" pitchFamily="34" charset="0"/>
              </a:rPr>
              <a:t>gwahanol</a:t>
            </a:r>
            <a:r>
              <a:rPr lang="en-US" sz="1400" i="0" u="none" strike="noStrike" baseline="0" dirty="0">
                <a:solidFill>
                  <a:srgbClr val="000000"/>
                </a:solidFill>
                <a:latin typeface="Arial" panose="020B0604020202020204" pitchFamily="34" charset="0"/>
              </a:rPr>
              <a:t> </a:t>
            </a:r>
          </a:p>
          <a:p>
            <a:pPr marL="266700" indent="-266700"/>
            <a:r>
              <a:rPr lang="en-US" sz="1400" i="0" u="none" strike="noStrike" baseline="0" dirty="0">
                <a:solidFill>
                  <a:srgbClr val="000000"/>
                </a:solidFill>
                <a:latin typeface="Arial" panose="020B0604020202020204" pitchFamily="34" charset="0"/>
              </a:rPr>
              <a:t>•	</a:t>
            </a:r>
            <a:r>
              <a:rPr lang="en-US" sz="1400" i="0" u="none" strike="noStrike" baseline="0" dirty="0" err="1">
                <a:solidFill>
                  <a:srgbClr val="000000"/>
                </a:solidFill>
                <a:latin typeface="Arial" panose="020B0604020202020204" pitchFamily="34" charset="0"/>
              </a:rPr>
              <a:t>Henoed</a:t>
            </a:r>
            <a:endParaRPr lang="en-US" sz="1400" i="0" u="none" strike="noStrike" baseline="0" dirty="0">
              <a:solidFill>
                <a:srgbClr val="000000"/>
              </a:solidFill>
              <a:latin typeface="Arial" panose="020B0604020202020204" pitchFamily="34" charset="0"/>
            </a:endParaRPr>
          </a:p>
          <a:p>
            <a:pPr marL="266700" indent="-266700"/>
            <a:r>
              <a:rPr lang="en-US" sz="1400" i="0" u="none" strike="noStrike" baseline="0" dirty="0">
                <a:solidFill>
                  <a:srgbClr val="000000"/>
                </a:solidFill>
                <a:latin typeface="Arial" panose="020B0604020202020204" pitchFamily="34" charset="0"/>
              </a:rPr>
              <a:t>•	</a:t>
            </a:r>
            <a:r>
              <a:rPr lang="en-US" sz="1400" i="0" u="none" strike="noStrike" baseline="0" dirty="0" err="1">
                <a:solidFill>
                  <a:srgbClr val="000000"/>
                </a:solidFill>
                <a:latin typeface="Arial" panose="020B0604020202020204" pitchFamily="34" charset="0"/>
              </a:rPr>
              <a:t>Pobl</a:t>
            </a:r>
            <a:r>
              <a:rPr lang="en-US" sz="1400" i="0" u="none" strike="noStrike" baseline="0" dirty="0">
                <a:solidFill>
                  <a:srgbClr val="000000"/>
                </a:solidFill>
                <a:latin typeface="Arial" panose="020B0604020202020204" pitchFamily="34" charset="0"/>
              </a:rPr>
              <a:t> â </a:t>
            </a:r>
            <a:r>
              <a:rPr lang="en-US" sz="1400" i="0" u="none" strike="noStrike" baseline="0" dirty="0" err="1">
                <a:solidFill>
                  <a:srgbClr val="000000"/>
                </a:solidFill>
                <a:latin typeface="Arial" panose="020B0604020202020204" pitchFamily="34" charset="0"/>
              </a:rPr>
              <a:t>thalent</a:t>
            </a:r>
            <a:r>
              <a:rPr lang="en-US" sz="1400" i="0" u="none" strike="noStrike" baseline="0" dirty="0">
                <a:solidFill>
                  <a:srgbClr val="000000"/>
                </a:solidFill>
                <a:latin typeface="Arial" panose="020B0604020202020204" pitchFamily="34" charset="0"/>
              </a:rPr>
              <a:t> / </a:t>
            </a:r>
            <a:r>
              <a:rPr lang="en-US" sz="1400" i="0" u="none" strike="noStrike" baseline="0" dirty="0" err="1">
                <a:solidFill>
                  <a:srgbClr val="000000"/>
                </a:solidFill>
                <a:latin typeface="Arial" panose="020B0604020202020204" pitchFamily="34" charset="0"/>
              </a:rPr>
              <a:t>diddordeb</a:t>
            </a:r>
            <a:r>
              <a:rPr lang="en-US" sz="1400" i="0" u="none" strike="noStrike" baseline="0" dirty="0">
                <a:solidFill>
                  <a:srgbClr val="000000"/>
                </a:solidFill>
                <a:latin typeface="Arial" panose="020B0604020202020204" pitchFamily="34" charset="0"/>
              </a:rPr>
              <a:t> / </a:t>
            </a:r>
            <a:r>
              <a:rPr lang="en-US" sz="1400" i="0" u="none" strike="noStrike" baseline="0" dirty="0" err="1">
                <a:solidFill>
                  <a:srgbClr val="000000"/>
                </a:solidFill>
                <a:latin typeface="Arial" panose="020B0604020202020204" pitchFamily="34" charset="0"/>
              </a:rPr>
              <a:t>hobïau</a:t>
            </a:r>
            <a:r>
              <a:rPr lang="en-US" sz="1400" i="0" u="none" strike="noStrike" baseline="0" dirty="0">
                <a:solidFill>
                  <a:srgbClr val="000000"/>
                </a:solidFill>
                <a:latin typeface="Arial" panose="020B0604020202020204" pitchFamily="34" charset="0"/>
              </a:rPr>
              <a:t> </a:t>
            </a:r>
            <a:r>
              <a:rPr lang="en-US" sz="1400" i="0" u="none" strike="noStrike" baseline="0" dirty="0" err="1">
                <a:solidFill>
                  <a:srgbClr val="000000"/>
                </a:solidFill>
                <a:latin typeface="Arial" panose="020B0604020202020204" pitchFamily="34" charset="0"/>
              </a:rPr>
              <a:t>penodol</a:t>
            </a:r>
            <a:r>
              <a:rPr lang="en-US" sz="1400" i="0" u="none" strike="noStrike" baseline="0" dirty="0">
                <a:solidFill>
                  <a:srgbClr val="000000"/>
                </a:solidFill>
                <a:latin typeface="Arial" panose="020B0604020202020204" pitchFamily="34" charset="0"/>
              </a:rPr>
              <a:t> </a:t>
            </a:r>
          </a:p>
          <a:p>
            <a:pPr marL="266700" indent="-266700"/>
            <a:r>
              <a:rPr lang="en-US" sz="1400" i="0" u="none" strike="noStrike" baseline="0" dirty="0">
                <a:solidFill>
                  <a:srgbClr val="000000"/>
                </a:solidFill>
                <a:latin typeface="Arial" panose="020B0604020202020204" pitchFamily="34" charset="0"/>
              </a:rPr>
              <a:t>•	</a:t>
            </a:r>
            <a:r>
              <a:rPr lang="en-US" sz="1400" i="0" u="none" strike="noStrike" baseline="0" dirty="0" err="1">
                <a:solidFill>
                  <a:srgbClr val="000000"/>
                </a:solidFill>
                <a:latin typeface="Arial" panose="020B0604020202020204" pitchFamily="34" charset="0"/>
              </a:rPr>
              <a:t>Arweinwyr</a:t>
            </a:r>
            <a:r>
              <a:rPr lang="en-US" sz="1400" i="0" u="none" strike="noStrike" baseline="0" dirty="0">
                <a:solidFill>
                  <a:srgbClr val="000000"/>
                </a:solidFill>
                <a:latin typeface="Arial" panose="020B0604020202020204" pitchFamily="34" charset="0"/>
              </a:rPr>
              <a:t> </a:t>
            </a:r>
            <a:r>
              <a:rPr lang="en-US" sz="1400" i="0" u="none" strike="noStrike" baseline="0" dirty="0" err="1">
                <a:solidFill>
                  <a:srgbClr val="000000"/>
                </a:solidFill>
                <a:latin typeface="Arial" panose="020B0604020202020204" pitchFamily="34" charset="0"/>
              </a:rPr>
              <a:t>grwpiau</a:t>
            </a:r>
            <a:r>
              <a:rPr lang="en-US" sz="1400" i="0" u="none" strike="noStrike" baseline="0" dirty="0">
                <a:solidFill>
                  <a:srgbClr val="000000"/>
                </a:solidFill>
                <a:latin typeface="Arial" panose="020B0604020202020204" pitchFamily="34" charset="0"/>
              </a:rPr>
              <a:t> </a:t>
            </a:r>
            <a:r>
              <a:rPr lang="en-US" sz="1400" i="0" u="none" strike="noStrike" baseline="0" dirty="0" err="1">
                <a:solidFill>
                  <a:srgbClr val="000000"/>
                </a:solidFill>
                <a:latin typeface="Arial" panose="020B0604020202020204" pitchFamily="34" charset="0"/>
              </a:rPr>
              <a:t>cymunedol</a:t>
            </a:r>
            <a:r>
              <a:rPr lang="en-US" sz="1400" i="0" u="none" strike="noStrike" baseline="0" dirty="0">
                <a:solidFill>
                  <a:srgbClr val="000000"/>
                </a:solidFill>
                <a:latin typeface="Arial" panose="020B0604020202020204" pitchFamily="34" charset="0"/>
              </a:rPr>
              <a:t> </a:t>
            </a:r>
          </a:p>
          <a:p>
            <a:pPr marL="266700" indent="-266700"/>
            <a:r>
              <a:rPr lang="en-US" sz="1400" i="0" u="none" strike="noStrike" baseline="0" dirty="0">
                <a:solidFill>
                  <a:srgbClr val="000000"/>
                </a:solidFill>
                <a:latin typeface="Arial" panose="020B0604020202020204" pitchFamily="34" charset="0"/>
              </a:rPr>
              <a:t>•	</a:t>
            </a:r>
            <a:r>
              <a:rPr lang="en-US" sz="1400" i="0" u="none" strike="noStrike" baseline="0" dirty="0" err="1">
                <a:solidFill>
                  <a:srgbClr val="000000"/>
                </a:solidFill>
                <a:latin typeface="Arial" panose="020B0604020202020204" pitchFamily="34" charset="0"/>
              </a:rPr>
              <a:t>Personoliaethau</a:t>
            </a:r>
            <a:r>
              <a:rPr lang="en-US" sz="1400" i="0" u="none" strike="noStrike" baseline="0" dirty="0">
                <a:solidFill>
                  <a:srgbClr val="000000"/>
                </a:solidFill>
                <a:latin typeface="Arial" panose="020B0604020202020204" pitchFamily="34" charset="0"/>
              </a:rPr>
              <a:t> </a:t>
            </a:r>
            <a:r>
              <a:rPr lang="en-US" sz="1400" i="0" u="none" strike="noStrike" baseline="0" dirty="0" err="1">
                <a:solidFill>
                  <a:srgbClr val="000000"/>
                </a:solidFill>
                <a:latin typeface="Arial" panose="020B0604020202020204" pitchFamily="34" charset="0"/>
              </a:rPr>
              <a:t>chwaraeon</a:t>
            </a:r>
            <a:r>
              <a:rPr lang="en-US" sz="1400" i="0" u="none" strike="noStrike" baseline="0" dirty="0">
                <a:solidFill>
                  <a:srgbClr val="000000"/>
                </a:solidFill>
                <a:latin typeface="Arial" panose="020B0604020202020204" pitchFamily="34" charset="0"/>
              </a:rPr>
              <a:t> </a:t>
            </a:r>
            <a:r>
              <a:rPr lang="en-US" sz="1400" i="0" u="none" strike="noStrike" baseline="0" dirty="0" err="1">
                <a:solidFill>
                  <a:srgbClr val="000000"/>
                </a:solidFill>
                <a:latin typeface="Arial" panose="020B0604020202020204" pitchFamily="34" charset="0"/>
              </a:rPr>
              <a:t>lleol</a:t>
            </a:r>
            <a:r>
              <a:rPr lang="en-US" sz="1400" i="0" u="none" strike="noStrike" baseline="0" dirty="0">
                <a:solidFill>
                  <a:srgbClr val="000000"/>
                </a:solidFill>
                <a:latin typeface="Arial" panose="020B0604020202020204" pitchFamily="34" charset="0"/>
              </a:rPr>
              <a:t> </a:t>
            </a:r>
          </a:p>
          <a:p>
            <a:pPr marL="266700" indent="-266700"/>
            <a:r>
              <a:rPr lang="en-US" sz="1400" i="0" u="none" strike="noStrike" baseline="0" dirty="0">
                <a:solidFill>
                  <a:srgbClr val="000000"/>
                </a:solidFill>
                <a:latin typeface="Arial" panose="020B0604020202020204" pitchFamily="34" charset="0"/>
              </a:rPr>
              <a:t>•	</a:t>
            </a:r>
            <a:r>
              <a:rPr lang="en-US" sz="1400" i="0" u="none" strike="noStrike" baseline="0" dirty="0" err="1">
                <a:solidFill>
                  <a:srgbClr val="000000"/>
                </a:solidFill>
                <a:latin typeface="Arial" panose="020B0604020202020204" pitchFamily="34" charset="0"/>
              </a:rPr>
              <a:t>Perchenogion</a:t>
            </a:r>
            <a:r>
              <a:rPr lang="en-US" sz="1400" i="0" u="none" strike="noStrike" baseline="0" dirty="0">
                <a:solidFill>
                  <a:srgbClr val="000000"/>
                </a:solidFill>
                <a:latin typeface="Arial" panose="020B0604020202020204" pitchFamily="34" charset="0"/>
              </a:rPr>
              <a:t> </a:t>
            </a:r>
            <a:r>
              <a:rPr lang="en-US" sz="1400" i="0" u="none" strike="noStrike" baseline="0" dirty="0" err="1">
                <a:solidFill>
                  <a:srgbClr val="000000"/>
                </a:solidFill>
                <a:latin typeface="Arial" panose="020B0604020202020204" pitchFamily="34" charset="0"/>
              </a:rPr>
              <a:t>siop</a:t>
            </a:r>
            <a:r>
              <a:rPr lang="en-US" sz="1400" i="0" u="none" strike="noStrike" baseline="0" dirty="0">
                <a:solidFill>
                  <a:srgbClr val="000000"/>
                </a:solidFill>
                <a:latin typeface="Arial" panose="020B0604020202020204" pitchFamily="34" charset="0"/>
              </a:rPr>
              <a:t> </a:t>
            </a:r>
            <a:r>
              <a:rPr lang="en-US" sz="1400" i="0" u="none" strike="noStrike" baseline="0" dirty="0" err="1">
                <a:solidFill>
                  <a:srgbClr val="000000"/>
                </a:solidFill>
                <a:latin typeface="Arial" panose="020B0604020202020204" pitchFamily="34" charset="0"/>
              </a:rPr>
              <a:t>lleol</a:t>
            </a:r>
            <a:r>
              <a:rPr lang="en-US" sz="1400" i="0" u="none" strike="noStrike" baseline="0" dirty="0">
                <a:solidFill>
                  <a:srgbClr val="000000"/>
                </a:solidFill>
                <a:latin typeface="Arial" panose="020B0604020202020204" pitchFamily="34" charset="0"/>
              </a:rPr>
              <a:t> </a:t>
            </a:r>
          </a:p>
          <a:p>
            <a:pPr marL="266700" indent="-266700"/>
            <a:r>
              <a:rPr lang="en-US" sz="1400" i="0" u="none" strike="noStrike" baseline="0" dirty="0">
                <a:solidFill>
                  <a:srgbClr val="000000"/>
                </a:solidFill>
                <a:latin typeface="Arial" panose="020B0604020202020204" pitchFamily="34" charset="0"/>
              </a:rPr>
              <a:t>•	</a:t>
            </a:r>
            <a:r>
              <a:rPr lang="en-US" sz="1400" i="0" u="none" strike="noStrike" baseline="0" dirty="0" err="1">
                <a:solidFill>
                  <a:srgbClr val="000000"/>
                </a:solidFill>
                <a:latin typeface="Arial" panose="020B0604020202020204" pitchFamily="34" charset="0"/>
              </a:rPr>
              <a:t>Perchenogion</a:t>
            </a:r>
            <a:r>
              <a:rPr lang="en-US" sz="1400" i="0" u="none" strike="noStrike" baseline="0" dirty="0">
                <a:solidFill>
                  <a:srgbClr val="000000"/>
                </a:solidFill>
                <a:latin typeface="Arial" panose="020B0604020202020204" pitchFamily="34" charset="0"/>
              </a:rPr>
              <a:t> </a:t>
            </a:r>
            <a:r>
              <a:rPr lang="en-US" sz="1400" i="0" u="none" strike="noStrike" baseline="0" dirty="0" err="1">
                <a:solidFill>
                  <a:srgbClr val="000000"/>
                </a:solidFill>
                <a:latin typeface="Arial" panose="020B0604020202020204" pitchFamily="34" charset="0"/>
              </a:rPr>
              <a:t>anifeiliaid</a:t>
            </a:r>
            <a:r>
              <a:rPr lang="en-US" sz="1400" i="0" u="none" strike="noStrike" baseline="0" dirty="0">
                <a:solidFill>
                  <a:srgbClr val="000000"/>
                </a:solidFill>
                <a:latin typeface="Arial" panose="020B0604020202020204" pitchFamily="34" charset="0"/>
              </a:rPr>
              <a:t> </a:t>
            </a:r>
            <a:r>
              <a:rPr lang="en-US" sz="1400" i="0" u="none" strike="noStrike" baseline="0" dirty="0" err="1">
                <a:solidFill>
                  <a:srgbClr val="000000"/>
                </a:solidFill>
                <a:latin typeface="Arial" panose="020B0604020202020204" pitchFamily="34" charset="0"/>
              </a:rPr>
              <a:t>anwes</a:t>
            </a:r>
            <a:endParaRPr lang="en-US" sz="1400" i="0" u="none" strike="noStrike" baseline="0" dirty="0">
              <a:solidFill>
                <a:srgbClr val="000000"/>
              </a:solidFill>
              <a:latin typeface="Arial" panose="020B0604020202020204" pitchFamily="34" charset="0"/>
            </a:endParaRPr>
          </a:p>
          <a:p>
            <a:pPr marL="266700" indent="-266700"/>
            <a:r>
              <a:rPr lang="en-US" sz="1400" i="0" u="none" strike="noStrike" baseline="0" dirty="0">
                <a:solidFill>
                  <a:srgbClr val="000000"/>
                </a:solidFill>
                <a:latin typeface="Arial" panose="020B0604020202020204" pitchFamily="34" charset="0"/>
              </a:rPr>
              <a:t>•	</a:t>
            </a:r>
            <a:r>
              <a:rPr lang="en-US" sz="1400" i="0" u="none" strike="noStrike" baseline="0" dirty="0" err="1">
                <a:solidFill>
                  <a:srgbClr val="000000"/>
                </a:solidFill>
                <a:latin typeface="Arial" panose="020B0604020202020204" pitchFamily="34" charset="0"/>
              </a:rPr>
              <a:t>Garddwyr</a:t>
            </a:r>
            <a:r>
              <a:rPr lang="en-US" sz="1400" i="0" u="none" strike="noStrike" baseline="0" dirty="0">
                <a:solidFill>
                  <a:srgbClr val="000000"/>
                </a:solidFill>
                <a:latin typeface="Arial" panose="020B0604020202020204" pitchFamily="34" charset="0"/>
              </a:rPr>
              <a:t> </a:t>
            </a:r>
          </a:p>
          <a:p>
            <a:pPr marL="266700" indent="-266700"/>
            <a:r>
              <a:rPr lang="en-US" sz="1400" i="0" u="none" strike="noStrike" baseline="0" dirty="0">
                <a:solidFill>
                  <a:srgbClr val="000000"/>
                </a:solidFill>
                <a:latin typeface="Arial" panose="020B0604020202020204" pitchFamily="34" charset="0"/>
              </a:rPr>
              <a:t>•	</a:t>
            </a:r>
            <a:r>
              <a:rPr lang="en-US" sz="1400" i="0" u="none" strike="noStrike" baseline="0" dirty="0" err="1">
                <a:solidFill>
                  <a:srgbClr val="000000"/>
                </a:solidFill>
                <a:latin typeface="Arial" panose="020B0604020202020204" pitchFamily="34" charset="0"/>
              </a:rPr>
              <a:t>Meddyg</a:t>
            </a:r>
            <a:r>
              <a:rPr lang="en-US" sz="1400" i="0" u="none" strike="noStrike" baseline="0" dirty="0">
                <a:solidFill>
                  <a:srgbClr val="000000"/>
                </a:solidFill>
                <a:latin typeface="Arial" panose="020B0604020202020204" pitchFamily="34" charset="0"/>
              </a:rPr>
              <a:t> </a:t>
            </a:r>
            <a:r>
              <a:rPr lang="en-US" sz="1400" i="0" u="none" strike="noStrike" baseline="0" dirty="0" err="1">
                <a:solidFill>
                  <a:srgbClr val="000000"/>
                </a:solidFill>
                <a:latin typeface="Arial" panose="020B0604020202020204" pitchFamily="34" charset="0"/>
              </a:rPr>
              <a:t>teulu</a:t>
            </a:r>
            <a:endParaRPr lang="en-US" sz="1400" i="0" u="none" strike="noStrike" baseline="0" dirty="0">
              <a:solidFill>
                <a:srgbClr val="000000"/>
              </a:solidFill>
              <a:latin typeface="Arial" panose="020B0604020202020204" pitchFamily="34" charset="0"/>
            </a:endParaRPr>
          </a:p>
          <a:p>
            <a:endParaRPr lang="en-US" sz="1400" i="0" u="none" strike="noStrike" baseline="0" dirty="0">
              <a:solidFill>
                <a:srgbClr val="000000"/>
              </a:solidFill>
              <a:latin typeface="Arial" panose="020B0604020202020204" pitchFamily="34" charset="0"/>
            </a:endParaRPr>
          </a:p>
          <a:p>
            <a:r>
              <a:rPr lang="en-US" sz="1400" i="0" u="none" strike="noStrike" baseline="0" dirty="0" err="1">
                <a:solidFill>
                  <a:srgbClr val="000000"/>
                </a:solidFill>
                <a:latin typeface="Arial" panose="020B0604020202020204" pitchFamily="34" charset="0"/>
              </a:rPr>
              <a:t>Nid</a:t>
            </a:r>
            <a:r>
              <a:rPr lang="en-US" sz="1400" i="0" u="none" strike="noStrike" baseline="0" dirty="0">
                <a:solidFill>
                  <a:srgbClr val="000000"/>
                </a:solidFill>
                <a:latin typeface="Arial" panose="020B0604020202020204" pitchFamily="34" charset="0"/>
              </a:rPr>
              <a:t> </a:t>
            </a:r>
            <a:r>
              <a:rPr lang="en-US" sz="1400" i="0" u="none" strike="noStrike" baseline="0" dirty="0" err="1">
                <a:solidFill>
                  <a:srgbClr val="000000"/>
                </a:solidFill>
                <a:latin typeface="Arial" panose="020B0604020202020204" pitchFamily="34" charset="0"/>
              </a:rPr>
              <a:t>yw</a:t>
            </a:r>
            <a:r>
              <a:rPr lang="en-US" sz="1400" i="0" u="none" strike="noStrike" baseline="0" dirty="0">
                <a:solidFill>
                  <a:srgbClr val="000000"/>
                </a:solidFill>
                <a:latin typeface="Arial" panose="020B0604020202020204" pitchFamily="34" charset="0"/>
              </a:rPr>
              <a:t> staff </a:t>
            </a:r>
            <a:r>
              <a:rPr lang="en-US" sz="1400" i="0" u="none" strike="noStrike" baseline="0" dirty="0" err="1">
                <a:solidFill>
                  <a:srgbClr val="000000"/>
                </a:solidFill>
                <a:latin typeface="Arial" panose="020B0604020202020204" pitchFamily="34" charset="0"/>
              </a:rPr>
              <a:t>gofal</a:t>
            </a:r>
            <a:r>
              <a:rPr lang="en-US" sz="1400" i="0" u="none" strike="noStrike" baseline="0" dirty="0">
                <a:solidFill>
                  <a:srgbClr val="000000"/>
                </a:solidFill>
                <a:latin typeface="Arial" panose="020B0604020202020204" pitchFamily="34" charset="0"/>
              </a:rPr>
              <a:t> plant ac </a:t>
            </a:r>
            <a:r>
              <a:rPr lang="en-US" sz="1400" i="0" u="none" strike="noStrike" baseline="0" dirty="0" err="1">
                <a:solidFill>
                  <a:srgbClr val="000000"/>
                </a:solidFill>
                <a:latin typeface="Arial" panose="020B0604020202020204" pitchFamily="34" charset="0"/>
              </a:rPr>
              <a:t>addysg</a:t>
            </a:r>
            <a:r>
              <a:rPr lang="en-US" sz="1400" i="0" u="none" strike="noStrike" baseline="0" dirty="0">
                <a:solidFill>
                  <a:srgbClr val="000000"/>
                </a:solidFill>
                <a:latin typeface="Arial" panose="020B0604020202020204" pitchFamily="34" charset="0"/>
              </a:rPr>
              <a:t> </a:t>
            </a:r>
            <a:r>
              <a:rPr lang="en-US" sz="1400" i="0" u="none" strike="noStrike" baseline="0" dirty="0" err="1">
                <a:solidFill>
                  <a:srgbClr val="000000"/>
                </a:solidFill>
                <a:latin typeface="Arial" panose="020B0604020202020204" pitchFamily="34" charset="0"/>
              </a:rPr>
              <a:t>yn</a:t>
            </a:r>
            <a:r>
              <a:rPr lang="en-US" sz="1400" i="0" u="none" strike="noStrike" baseline="0" dirty="0">
                <a:solidFill>
                  <a:srgbClr val="000000"/>
                </a:solidFill>
                <a:latin typeface="Arial" panose="020B0604020202020204" pitchFamily="34" charset="0"/>
              </a:rPr>
              <a:t> </a:t>
            </a:r>
            <a:r>
              <a:rPr lang="en-US" sz="1400" i="0" u="none" strike="noStrike" baseline="0" dirty="0" err="1">
                <a:solidFill>
                  <a:srgbClr val="000000"/>
                </a:solidFill>
                <a:latin typeface="Arial" panose="020B0604020202020204" pitchFamily="34" charset="0"/>
              </a:rPr>
              <a:t>dderbyniol</a:t>
            </a:r>
            <a:r>
              <a:rPr lang="en-US" sz="1400" i="0" u="none" strike="noStrike" baseline="0" dirty="0">
                <a:solidFill>
                  <a:srgbClr val="000000"/>
                </a:solidFill>
                <a:latin typeface="Arial" panose="020B0604020202020204" pitchFamily="34" charset="0"/>
              </a:rPr>
              <a:t>. </a:t>
            </a:r>
          </a:p>
          <a:p>
            <a:endParaRPr lang="en-US" sz="1400" i="0" u="none" strike="noStrike" baseline="0" dirty="0">
              <a:solidFill>
                <a:srgbClr val="000000"/>
              </a:solidFill>
              <a:latin typeface="Arial" panose="020B0604020202020204" pitchFamily="34" charset="0"/>
            </a:endParaRPr>
          </a:p>
          <a:p>
            <a:r>
              <a:rPr lang="en-US" sz="1400" i="0" u="none" strike="noStrike" baseline="0" dirty="0" err="1">
                <a:solidFill>
                  <a:srgbClr val="000000"/>
                </a:solidFill>
                <a:latin typeface="Arial" panose="020B0604020202020204" pitchFamily="34" charset="0"/>
              </a:rPr>
              <a:t>Nid</a:t>
            </a:r>
            <a:r>
              <a:rPr lang="en-US" sz="1400" i="0" u="none" strike="noStrike" baseline="0" dirty="0">
                <a:solidFill>
                  <a:srgbClr val="000000"/>
                </a:solidFill>
                <a:latin typeface="Arial" panose="020B0604020202020204" pitchFamily="34" charset="0"/>
              </a:rPr>
              <a:t> </a:t>
            </a:r>
            <a:r>
              <a:rPr lang="en-US" sz="1400" i="0" u="none" strike="noStrike" baseline="0" dirty="0" err="1">
                <a:solidFill>
                  <a:srgbClr val="000000"/>
                </a:solidFill>
                <a:latin typeface="Arial" panose="020B0604020202020204" pitchFamily="34" charset="0"/>
              </a:rPr>
              <a:t>yw’r</a:t>
            </a:r>
            <a:r>
              <a:rPr lang="en-US" sz="1400" i="0" u="none" strike="noStrike" baseline="0" dirty="0">
                <a:solidFill>
                  <a:srgbClr val="000000"/>
                </a:solidFill>
                <a:latin typeface="Arial" panose="020B0604020202020204" pitchFamily="34" charset="0"/>
              </a:rPr>
              <a:t> </a:t>
            </a:r>
            <a:r>
              <a:rPr lang="en-US" sz="1400" i="0" u="none" strike="noStrike" baseline="0" dirty="0" err="1">
                <a:solidFill>
                  <a:srgbClr val="000000"/>
                </a:solidFill>
                <a:latin typeface="Arial" panose="020B0604020202020204" pitchFamily="34" charset="0"/>
              </a:rPr>
              <a:t>rhestr</a:t>
            </a:r>
            <a:r>
              <a:rPr lang="en-US" sz="1400" i="0" u="none" strike="noStrike" baseline="0" dirty="0">
                <a:solidFill>
                  <a:srgbClr val="000000"/>
                </a:solidFill>
                <a:latin typeface="Arial" panose="020B0604020202020204" pitchFamily="34" charset="0"/>
              </a:rPr>
              <a:t> hon </a:t>
            </a:r>
            <a:r>
              <a:rPr lang="en-US" sz="1400" i="0" u="none" strike="noStrike" baseline="0" dirty="0" err="1">
                <a:solidFill>
                  <a:srgbClr val="000000"/>
                </a:solidFill>
                <a:latin typeface="Arial" panose="020B0604020202020204" pitchFamily="34" charset="0"/>
              </a:rPr>
              <a:t>yn</a:t>
            </a:r>
            <a:r>
              <a:rPr lang="en-US" sz="1400" i="0" u="none" strike="noStrike" baseline="0" dirty="0">
                <a:solidFill>
                  <a:srgbClr val="000000"/>
                </a:solidFill>
                <a:latin typeface="Arial" panose="020B0604020202020204" pitchFamily="34" charset="0"/>
              </a:rPr>
              <a:t> </a:t>
            </a:r>
            <a:r>
              <a:rPr lang="en-US" sz="1400" i="0" u="none" strike="noStrike" baseline="0" dirty="0" err="1">
                <a:solidFill>
                  <a:srgbClr val="000000"/>
                </a:solidFill>
                <a:latin typeface="Arial" panose="020B0604020202020204" pitchFamily="34" charset="0"/>
              </a:rPr>
              <a:t>gynhwysfawr</a:t>
            </a:r>
            <a:r>
              <a:rPr lang="en-US" sz="1400" i="0" u="none" strike="noStrike" baseline="0" dirty="0">
                <a:solidFill>
                  <a:srgbClr val="000000"/>
                </a:solidFill>
                <a:latin typeface="Arial" panose="020B0604020202020204" pitchFamily="34" charset="0"/>
              </a:rPr>
              <a:t>.</a:t>
            </a:r>
          </a:p>
          <a:p>
            <a:r>
              <a:rPr lang="en-US" sz="1400" i="0" u="none" strike="noStrike" baseline="0" dirty="0" err="1">
                <a:solidFill>
                  <a:srgbClr val="000000"/>
                </a:solidFill>
                <a:latin typeface="Arial" panose="020B0604020202020204" pitchFamily="34" charset="0"/>
              </a:rPr>
              <a:t>Rhowch</a:t>
            </a:r>
            <a:r>
              <a:rPr lang="en-US" sz="1400" i="0" u="none" strike="noStrike" baseline="0" dirty="0">
                <a:solidFill>
                  <a:srgbClr val="000000"/>
                </a:solidFill>
                <a:latin typeface="Arial" panose="020B0604020202020204" pitchFamily="34" charset="0"/>
              </a:rPr>
              <a:t> </a:t>
            </a:r>
            <a:r>
              <a:rPr lang="en-US" sz="1400" i="0" u="none" strike="noStrike" baseline="0" dirty="0" err="1">
                <a:solidFill>
                  <a:srgbClr val="000000"/>
                </a:solidFill>
                <a:latin typeface="Arial" panose="020B0604020202020204" pitchFamily="34" charset="0"/>
              </a:rPr>
              <a:t>farciau</a:t>
            </a:r>
            <a:r>
              <a:rPr lang="en-US" sz="1400" i="0" u="none" strike="noStrike" baseline="0" dirty="0">
                <a:solidFill>
                  <a:srgbClr val="000000"/>
                </a:solidFill>
                <a:latin typeface="Arial" panose="020B0604020202020204" pitchFamily="34" charset="0"/>
              </a:rPr>
              <a:t> am </a:t>
            </a:r>
            <a:r>
              <a:rPr lang="en-US" sz="1400" i="0" u="none" strike="noStrike" baseline="0" dirty="0" err="1">
                <a:solidFill>
                  <a:srgbClr val="000000"/>
                </a:solidFill>
                <a:latin typeface="Arial" panose="020B0604020202020204" pitchFamily="34" charset="0"/>
              </a:rPr>
              <a:t>unrhyw</a:t>
            </a:r>
            <a:r>
              <a:rPr lang="en-US" sz="1400" i="0" u="none" strike="noStrike" baseline="0" dirty="0">
                <a:solidFill>
                  <a:srgbClr val="000000"/>
                </a:solidFill>
                <a:latin typeface="Arial" panose="020B0604020202020204" pitchFamily="34" charset="0"/>
              </a:rPr>
              <a:t> </a:t>
            </a:r>
            <a:r>
              <a:rPr lang="en-US" sz="1400" i="0" u="none" strike="noStrike" baseline="0" dirty="0" err="1">
                <a:solidFill>
                  <a:srgbClr val="000000"/>
                </a:solidFill>
                <a:latin typeface="Arial" panose="020B0604020202020204" pitchFamily="34" charset="0"/>
              </a:rPr>
              <a:t>ymateb</a:t>
            </a:r>
            <a:r>
              <a:rPr lang="en-US" sz="1400" i="0" u="none" strike="noStrike" baseline="0" dirty="0">
                <a:solidFill>
                  <a:srgbClr val="000000"/>
                </a:solidFill>
                <a:latin typeface="Arial" panose="020B0604020202020204" pitchFamily="34" charset="0"/>
              </a:rPr>
              <a:t> </a:t>
            </a:r>
            <a:r>
              <a:rPr lang="en-US" sz="1400" i="0" u="none" strike="noStrike" baseline="0" dirty="0" err="1">
                <a:solidFill>
                  <a:srgbClr val="000000"/>
                </a:solidFill>
                <a:latin typeface="Arial" panose="020B0604020202020204" pitchFamily="34" charset="0"/>
              </a:rPr>
              <a:t>perthnasol</a:t>
            </a:r>
            <a:r>
              <a:rPr lang="en-US" sz="1400" i="0" u="none" strike="noStrike" baseline="0" dirty="0">
                <a:solidFill>
                  <a:srgbClr val="000000"/>
                </a:solidFill>
                <a:latin typeface="Arial" panose="020B0604020202020204" pitchFamily="34" charset="0"/>
              </a:rPr>
              <a:t> </a:t>
            </a:r>
            <a:r>
              <a:rPr lang="en-US" sz="1400" i="0" u="none" strike="noStrike" baseline="0" dirty="0" err="1">
                <a:solidFill>
                  <a:srgbClr val="000000"/>
                </a:solidFill>
                <a:latin typeface="Arial" panose="020B0604020202020204" pitchFamily="34" charset="0"/>
              </a:rPr>
              <a:t>arall</a:t>
            </a:r>
            <a:r>
              <a:rPr lang="en-US" sz="1400" i="0" u="none" strike="noStrike" baseline="0" dirty="0">
                <a:solidFill>
                  <a:srgbClr val="000000"/>
                </a:solidFill>
                <a:latin typeface="Arial" panose="020B0604020202020204" pitchFamily="34" charset="0"/>
              </a:rPr>
              <a:t>.</a:t>
            </a:r>
          </a:p>
          <a:p>
            <a:r>
              <a:rPr lang="en-US" sz="1400" b="0" i="0" u="none" strike="noStrike" baseline="0" dirty="0">
                <a:solidFill>
                  <a:srgbClr val="000000"/>
                </a:solidFill>
                <a:latin typeface="Arial" panose="020B0604020202020204" pitchFamily="34" charset="0"/>
              </a:rPr>
              <a:t>	</a:t>
            </a:r>
          </a:p>
        </p:txBody>
      </p:sp>
    </p:spTree>
    <p:extLst>
      <p:ext uri="{BB962C8B-B14F-4D97-AF65-F5344CB8AC3E}">
        <p14:creationId xmlns:p14="http://schemas.microsoft.com/office/powerpoint/2010/main" val="8188113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A905ED-5816-026A-A29B-65548068DEA9}"/>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255245A0-F89D-DE4A-B90B-CBDAA19DB659}"/>
              </a:ext>
            </a:extLst>
          </p:cNvPr>
          <p:cNvSpPr txBox="1"/>
          <p:nvPr/>
        </p:nvSpPr>
        <p:spPr>
          <a:xfrm>
            <a:off x="7765576" y="1219396"/>
            <a:ext cx="3911418" cy="5078313"/>
          </a:xfrm>
          <a:prstGeom prst="rect">
            <a:avLst/>
          </a:prstGeom>
          <a:noFill/>
          <a:ln>
            <a:noFill/>
          </a:ln>
        </p:spPr>
        <p:txBody>
          <a:bodyPr wrap="square" rtlCol="0">
            <a:spAutoFit/>
          </a:bodyPr>
          <a:lstStyle/>
          <a:p>
            <a:r>
              <a:rPr lang="1106" sz="1800" b="1" i="1" dirty="0">
                <a:solidFill>
                  <a:schemeClr val="accent1"/>
                </a:solidFill>
                <a:latin typeface="+mj-lt"/>
              </a:rPr>
              <a:t>Adborth yr Uwch Arholwr </a:t>
            </a:r>
          </a:p>
          <a:p>
            <a:pPr algn="l">
              <a:buNone/>
            </a:pPr>
            <a:br>
              <a:rPr lang="en-GB" b="1" i="1" dirty="0">
                <a:solidFill>
                  <a:schemeClr val="accent1"/>
                </a:solidFill>
                <a:latin typeface="+mj-lt"/>
              </a:rPr>
            </a:br>
            <a:r>
              <a:rPr lang="en-GB" b="1" i="1" dirty="0" err="1">
                <a:solidFill>
                  <a:schemeClr val="accent1"/>
                </a:solidFill>
                <a:effectLst/>
                <a:latin typeface="+mj-lt"/>
              </a:rPr>
              <a:t>Unwaith</a:t>
            </a:r>
            <a:r>
              <a:rPr lang="en-GB" b="1" i="1" dirty="0">
                <a:solidFill>
                  <a:schemeClr val="accent1"/>
                </a:solidFill>
                <a:effectLst/>
                <a:latin typeface="+mj-lt"/>
              </a:rPr>
              <a:t> </a:t>
            </a:r>
            <a:r>
              <a:rPr lang="en-GB" b="1" i="1" dirty="0" err="1">
                <a:solidFill>
                  <a:schemeClr val="accent1"/>
                </a:solidFill>
                <a:effectLst/>
                <a:latin typeface="+mj-lt"/>
              </a:rPr>
              <a:t>eto</a:t>
            </a:r>
            <a:r>
              <a:rPr lang="en-GB" b="1" i="1" dirty="0">
                <a:solidFill>
                  <a:schemeClr val="accent1"/>
                </a:solidFill>
                <a:effectLst/>
                <a:latin typeface="+mj-lt"/>
              </a:rPr>
              <a:t>, </a:t>
            </a:r>
            <a:r>
              <a:rPr lang="en-GB" b="1" i="1" dirty="0" err="1">
                <a:solidFill>
                  <a:schemeClr val="accent1"/>
                </a:solidFill>
                <a:effectLst/>
                <a:latin typeface="+mj-lt"/>
              </a:rPr>
              <a:t>defnyddiwyd</a:t>
            </a:r>
            <a:r>
              <a:rPr lang="en-GB" b="1" i="1" dirty="0">
                <a:solidFill>
                  <a:schemeClr val="accent1"/>
                </a:solidFill>
                <a:effectLst/>
                <a:latin typeface="+mj-lt"/>
              </a:rPr>
              <a:t> </a:t>
            </a:r>
            <a:r>
              <a:rPr lang="en-GB" b="1" i="1" dirty="0" err="1">
                <a:solidFill>
                  <a:schemeClr val="accent1"/>
                </a:solidFill>
                <a:effectLst/>
                <a:latin typeface="+mj-lt"/>
              </a:rPr>
              <a:t>marcio</a:t>
            </a:r>
            <a:r>
              <a:rPr lang="en-GB" b="1" i="1" dirty="0">
                <a:solidFill>
                  <a:schemeClr val="accent1"/>
                </a:solidFill>
                <a:effectLst/>
                <a:latin typeface="+mj-lt"/>
              </a:rPr>
              <a:t> </a:t>
            </a:r>
            <a:r>
              <a:rPr lang="en-GB" b="1" i="1" dirty="0" err="1">
                <a:solidFill>
                  <a:schemeClr val="accent1"/>
                </a:solidFill>
                <a:effectLst/>
                <a:latin typeface="+mj-lt"/>
              </a:rPr>
              <a:t>cadarnhaol</a:t>
            </a:r>
            <a:r>
              <a:rPr lang="en-GB" b="1" i="1" dirty="0">
                <a:solidFill>
                  <a:schemeClr val="accent1"/>
                </a:solidFill>
                <a:effectLst/>
                <a:latin typeface="+mj-lt"/>
              </a:rPr>
              <a:t> </a:t>
            </a:r>
            <a:r>
              <a:rPr lang="en-GB" b="1" i="1" dirty="0" err="1">
                <a:solidFill>
                  <a:schemeClr val="accent1"/>
                </a:solidFill>
                <a:effectLst/>
                <a:latin typeface="+mj-lt"/>
              </a:rPr>
              <a:t>i</a:t>
            </a:r>
            <a:r>
              <a:rPr lang="en-GB" b="1" i="1" dirty="0">
                <a:solidFill>
                  <a:schemeClr val="accent1"/>
                </a:solidFill>
                <a:effectLst/>
                <a:latin typeface="+mj-lt"/>
              </a:rPr>
              <a:t> </a:t>
            </a:r>
            <a:r>
              <a:rPr lang="en-GB" b="1" i="1" dirty="0" err="1">
                <a:solidFill>
                  <a:schemeClr val="accent1"/>
                </a:solidFill>
                <a:effectLst/>
                <a:latin typeface="+mj-lt"/>
              </a:rPr>
              <a:t>alluogi'r</a:t>
            </a:r>
            <a:r>
              <a:rPr lang="en-GB" b="1" i="1" dirty="0">
                <a:solidFill>
                  <a:schemeClr val="accent1"/>
                </a:solidFill>
                <a:effectLst/>
                <a:latin typeface="+mj-lt"/>
              </a:rPr>
              <a:t> </a:t>
            </a:r>
            <a:r>
              <a:rPr lang="en-GB" b="1" i="1" dirty="0" err="1">
                <a:solidFill>
                  <a:schemeClr val="accent1"/>
                </a:solidFill>
                <a:effectLst/>
                <a:latin typeface="+mj-lt"/>
              </a:rPr>
              <a:t>dysgwr</a:t>
            </a:r>
            <a:r>
              <a:rPr lang="en-GB" b="1" i="1" dirty="0">
                <a:solidFill>
                  <a:schemeClr val="accent1"/>
                </a:solidFill>
                <a:effectLst/>
                <a:latin typeface="+mj-lt"/>
              </a:rPr>
              <a:t> </a:t>
            </a:r>
            <a:r>
              <a:rPr lang="en-GB" b="1" i="1" dirty="0" err="1">
                <a:solidFill>
                  <a:schemeClr val="accent1"/>
                </a:solidFill>
                <a:effectLst/>
                <a:latin typeface="+mj-lt"/>
              </a:rPr>
              <a:t>hwn</a:t>
            </a:r>
            <a:r>
              <a:rPr lang="en-GB" b="1" i="1" dirty="0">
                <a:solidFill>
                  <a:schemeClr val="accent1"/>
                </a:solidFill>
                <a:effectLst/>
                <a:latin typeface="+mj-lt"/>
              </a:rPr>
              <a:t> </a:t>
            </a:r>
            <a:r>
              <a:rPr lang="en-GB" b="1" i="1" dirty="0" err="1">
                <a:solidFill>
                  <a:schemeClr val="accent1"/>
                </a:solidFill>
                <a:effectLst/>
                <a:latin typeface="+mj-lt"/>
              </a:rPr>
              <a:t>i</a:t>
            </a:r>
            <a:r>
              <a:rPr lang="en-GB" b="1" i="1" dirty="0">
                <a:solidFill>
                  <a:schemeClr val="accent1"/>
                </a:solidFill>
                <a:effectLst/>
                <a:latin typeface="+mj-lt"/>
              </a:rPr>
              <a:t> </a:t>
            </a:r>
            <a:r>
              <a:rPr lang="en-GB" b="1" i="1" dirty="0" err="1">
                <a:solidFill>
                  <a:schemeClr val="accent1"/>
                </a:solidFill>
                <a:effectLst/>
                <a:latin typeface="+mj-lt"/>
              </a:rPr>
              <a:t>gael</a:t>
            </a:r>
            <a:r>
              <a:rPr lang="en-GB" b="1" i="1" dirty="0">
                <a:solidFill>
                  <a:schemeClr val="accent1"/>
                </a:solidFill>
                <a:effectLst/>
                <a:latin typeface="+mj-lt"/>
              </a:rPr>
              <a:t> 1 marc </a:t>
            </a:r>
            <a:r>
              <a:rPr lang="en-GB" b="1" i="1" dirty="0" err="1">
                <a:solidFill>
                  <a:schemeClr val="accent1"/>
                </a:solidFill>
                <a:effectLst/>
                <a:latin typeface="+mj-lt"/>
              </a:rPr>
              <a:t>pwysig</a:t>
            </a:r>
            <a:r>
              <a:rPr lang="en-GB" b="1" i="1" dirty="0">
                <a:solidFill>
                  <a:schemeClr val="accent1"/>
                </a:solidFill>
                <a:effectLst/>
                <a:latin typeface="+mj-lt"/>
              </a:rPr>
              <a:t>.</a:t>
            </a:r>
          </a:p>
          <a:p>
            <a:pPr algn="l">
              <a:buNone/>
            </a:pPr>
            <a:r>
              <a:rPr lang="en-GB" b="1" i="1" dirty="0" err="1">
                <a:solidFill>
                  <a:schemeClr val="accent1"/>
                </a:solidFill>
                <a:effectLst/>
                <a:latin typeface="+mj-lt"/>
              </a:rPr>
              <a:t>Roedd</a:t>
            </a:r>
            <a:r>
              <a:rPr lang="en-GB" b="1" i="1" dirty="0">
                <a:solidFill>
                  <a:schemeClr val="accent1"/>
                </a:solidFill>
                <a:effectLst/>
                <a:latin typeface="+mj-lt"/>
              </a:rPr>
              <a:t> </a:t>
            </a:r>
            <a:r>
              <a:rPr lang="en-GB" b="1" i="1" dirty="0" err="1">
                <a:solidFill>
                  <a:schemeClr val="accent1"/>
                </a:solidFill>
                <a:effectLst/>
                <a:latin typeface="+mj-lt"/>
              </a:rPr>
              <a:t>llawer</a:t>
            </a:r>
            <a:r>
              <a:rPr lang="en-GB" b="1" i="1" dirty="0">
                <a:solidFill>
                  <a:schemeClr val="accent1"/>
                </a:solidFill>
                <a:effectLst/>
                <a:latin typeface="+mj-lt"/>
              </a:rPr>
              <a:t> o </a:t>
            </a:r>
            <a:r>
              <a:rPr lang="en-GB" b="1" i="1" dirty="0" err="1">
                <a:solidFill>
                  <a:schemeClr val="accent1"/>
                </a:solidFill>
                <a:effectLst/>
                <a:latin typeface="+mj-lt"/>
              </a:rPr>
              <a:t>drafodaeth</a:t>
            </a:r>
            <a:r>
              <a:rPr lang="en-GB" b="1" i="1" dirty="0">
                <a:solidFill>
                  <a:schemeClr val="accent1"/>
                </a:solidFill>
                <a:effectLst/>
                <a:latin typeface="+mj-lt"/>
              </a:rPr>
              <a:t> </a:t>
            </a:r>
            <a:r>
              <a:rPr lang="en-GB" b="1" i="1" dirty="0" err="1">
                <a:solidFill>
                  <a:schemeClr val="accent1"/>
                </a:solidFill>
                <a:effectLst/>
                <a:latin typeface="+mj-lt"/>
              </a:rPr>
              <a:t>ymysg</a:t>
            </a:r>
            <a:r>
              <a:rPr lang="en-GB" b="1" i="1" dirty="0">
                <a:solidFill>
                  <a:schemeClr val="accent1"/>
                </a:solidFill>
                <a:effectLst/>
                <a:latin typeface="+mj-lt"/>
              </a:rPr>
              <a:t> </a:t>
            </a:r>
            <a:r>
              <a:rPr lang="en-GB" b="1" i="1" dirty="0" err="1">
                <a:solidFill>
                  <a:schemeClr val="accent1"/>
                </a:solidFill>
                <a:effectLst/>
                <a:latin typeface="+mj-lt"/>
              </a:rPr>
              <a:t>arholwyr</a:t>
            </a:r>
            <a:r>
              <a:rPr lang="en-GB" b="1" i="1" dirty="0">
                <a:solidFill>
                  <a:schemeClr val="accent1"/>
                </a:solidFill>
                <a:effectLst/>
                <a:latin typeface="+mj-lt"/>
              </a:rPr>
              <a:t> </a:t>
            </a:r>
            <a:r>
              <a:rPr lang="en-GB" b="1" i="1" dirty="0" err="1">
                <a:solidFill>
                  <a:schemeClr val="accent1"/>
                </a:solidFill>
                <a:effectLst/>
                <a:latin typeface="+mj-lt"/>
              </a:rPr>
              <a:t>yn</a:t>
            </a:r>
            <a:r>
              <a:rPr lang="en-GB" b="1" i="1" dirty="0">
                <a:solidFill>
                  <a:schemeClr val="accent1"/>
                </a:solidFill>
                <a:effectLst/>
                <a:latin typeface="+mj-lt"/>
              </a:rPr>
              <a:t> </a:t>
            </a:r>
            <a:r>
              <a:rPr lang="en-GB" b="1" i="1" dirty="0" err="1">
                <a:solidFill>
                  <a:schemeClr val="accent1"/>
                </a:solidFill>
                <a:effectLst/>
                <a:latin typeface="+mj-lt"/>
              </a:rPr>
              <a:t>ystod</a:t>
            </a:r>
            <a:r>
              <a:rPr lang="en-GB" b="1" i="1" dirty="0">
                <a:solidFill>
                  <a:schemeClr val="accent1"/>
                </a:solidFill>
                <a:effectLst/>
                <a:latin typeface="+mj-lt"/>
              </a:rPr>
              <a:t> y </a:t>
            </a:r>
            <a:r>
              <a:rPr lang="en-GB" b="1" i="1" dirty="0" err="1">
                <a:solidFill>
                  <a:schemeClr val="accent1"/>
                </a:solidFill>
                <a:effectLst/>
                <a:latin typeface="+mj-lt"/>
              </a:rPr>
              <a:t>gynhadledd</a:t>
            </a:r>
            <a:r>
              <a:rPr lang="en-GB" b="1" i="1" dirty="0">
                <a:solidFill>
                  <a:schemeClr val="accent1"/>
                </a:solidFill>
                <a:effectLst/>
                <a:latin typeface="+mj-lt"/>
              </a:rPr>
              <a:t> </a:t>
            </a:r>
            <a:r>
              <a:rPr lang="en-GB" b="1" i="1" dirty="0" err="1">
                <a:solidFill>
                  <a:schemeClr val="accent1"/>
                </a:solidFill>
                <a:effectLst/>
                <a:latin typeface="+mj-lt"/>
              </a:rPr>
              <a:t>wedi</a:t>
            </a:r>
            <a:r>
              <a:rPr lang="en-GB" b="1" i="1" dirty="0">
                <a:solidFill>
                  <a:schemeClr val="accent1"/>
                </a:solidFill>
                <a:effectLst/>
                <a:latin typeface="+mj-lt"/>
              </a:rPr>
              <a:t> </a:t>
            </a:r>
            <a:r>
              <a:rPr lang="en-GB" b="1" i="1" dirty="0" err="1">
                <a:solidFill>
                  <a:schemeClr val="accent1"/>
                </a:solidFill>
                <a:effectLst/>
                <a:latin typeface="+mj-lt"/>
              </a:rPr>
              <a:t>arwain</a:t>
            </a:r>
            <a:r>
              <a:rPr lang="en-GB" b="1" i="1" dirty="0">
                <a:solidFill>
                  <a:schemeClr val="accent1"/>
                </a:solidFill>
                <a:effectLst/>
                <a:latin typeface="+mj-lt"/>
              </a:rPr>
              <a:t> at </a:t>
            </a:r>
            <a:r>
              <a:rPr lang="en-GB" b="1" i="1" dirty="0" err="1">
                <a:solidFill>
                  <a:schemeClr val="accent1"/>
                </a:solidFill>
                <a:effectLst/>
                <a:latin typeface="+mj-lt"/>
              </a:rPr>
              <a:t>ganiatáu</a:t>
            </a:r>
            <a:r>
              <a:rPr lang="en-GB" b="1" i="1" dirty="0">
                <a:solidFill>
                  <a:schemeClr val="accent1"/>
                </a:solidFill>
                <a:effectLst/>
                <a:latin typeface="+mj-lt"/>
              </a:rPr>
              <a:t> '</a:t>
            </a:r>
            <a:r>
              <a:rPr lang="en-GB" b="1" i="1" dirty="0" err="1">
                <a:solidFill>
                  <a:schemeClr val="accent1"/>
                </a:solidFill>
                <a:effectLst/>
                <a:latin typeface="+mj-lt"/>
              </a:rPr>
              <a:t>rhieni</a:t>
            </a:r>
            <a:r>
              <a:rPr lang="en-GB" b="1" i="1" dirty="0">
                <a:solidFill>
                  <a:schemeClr val="accent1"/>
                </a:solidFill>
                <a:effectLst/>
                <a:latin typeface="+mj-lt"/>
              </a:rPr>
              <a:t>' </a:t>
            </a:r>
            <a:r>
              <a:rPr lang="en-GB" b="1" i="1" dirty="0" err="1">
                <a:solidFill>
                  <a:schemeClr val="accent1"/>
                </a:solidFill>
                <a:effectLst/>
                <a:latin typeface="+mj-lt"/>
              </a:rPr>
              <a:t>yn</a:t>
            </a:r>
            <a:r>
              <a:rPr lang="en-GB" b="1" i="1" dirty="0">
                <a:solidFill>
                  <a:schemeClr val="accent1"/>
                </a:solidFill>
                <a:effectLst/>
                <a:latin typeface="+mj-lt"/>
              </a:rPr>
              <a:t> </a:t>
            </a:r>
            <a:r>
              <a:rPr lang="en-GB" b="1" i="1" dirty="0" err="1">
                <a:solidFill>
                  <a:schemeClr val="accent1"/>
                </a:solidFill>
                <a:effectLst/>
                <a:latin typeface="+mj-lt"/>
              </a:rPr>
              <a:t>unol</a:t>
            </a:r>
            <a:r>
              <a:rPr lang="en-GB" b="1" i="1" dirty="0">
                <a:solidFill>
                  <a:schemeClr val="accent1"/>
                </a:solidFill>
                <a:effectLst/>
                <a:latin typeface="+mj-lt"/>
              </a:rPr>
              <a:t> â '</a:t>
            </a:r>
            <a:r>
              <a:rPr lang="en-GB" b="1" i="1" dirty="0" err="1">
                <a:solidFill>
                  <a:schemeClr val="accent1"/>
                </a:solidFill>
                <a:effectLst/>
                <a:latin typeface="+mj-lt"/>
              </a:rPr>
              <a:t>rhieni</a:t>
            </a:r>
            <a:r>
              <a:rPr lang="en-GB" b="1" i="1" dirty="0">
                <a:solidFill>
                  <a:schemeClr val="accent1"/>
                </a:solidFill>
                <a:effectLst/>
                <a:latin typeface="+mj-lt"/>
              </a:rPr>
              <a:t> </a:t>
            </a:r>
            <a:r>
              <a:rPr lang="en-GB" b="1" i="1" dirty="0" err="1">
                <a:solidFill>
                  <a:schemeClr val="accent1"/>
                </a:solidFill>
                <a:effectLst/>
                <a:latin typeface="+mj-lt"/>
              </a:rPr>
              <a:t>eraill</a:t>
            </a:r>
            <a:r>
              <a:rPr lang="en-GB" b="1" i="1" dirty="0">
                <a:solidFill>
                  <a:schemeClr val="accent1"/>
                </a:solidFill>
                <a:effectLst/>
                <a:latin typeface="+mj-lt"/>
              </a:rPr>
              <a:t>' </a:t>
            </a:r>
            <a:r>
              <a:rPr lang="en-GB" b="1" i="1" dirty="0" err="1">
                <a:solidFill>
                  <a:schemeClr val="accent1"/>
                </a:solidFill>
                <a:effectLst/>
                <a:latin typeface="+mj-lt"/>
              </a:rPr>
              <a:t>fel</a:t>
            </a:r>
            <a:r>
              <a:rPr lang="en-GB" b="1" i="1" dirty="0">
                <a:solidFill>
                  <a:schemeClr val="accent1"/>
                </a:solidFill>
                <a:effectLst/>
                <a:latin typeface="+mj-lt"/>
              </a:rPr>
              <a:t> y </a:t>
            </a:r>
            <a:r>
              <a:rPr lang="en-GB" b="1" i="1" dirty="0" err="1">
                <a:solidFill>
                  <a:schemeClr val="accent1"/>
                </a:solidFill>
                <a:effectLst/>
                <a:latin typeface="+mj-lt"/>
              </a:rPr>
              <a:t>gwelir</a:t>
            </a:r>
            <a:r>
              <a:rPr lang="en-GB" b="1" i="1" dirty="0">
                <a:solidFill>
                  <a:schemeClr val="accent1"/>
                </a:solidFill>
                <a:effectLst/>
                <a:latin typeface="+mj-lt"/>
              </a:rPr>
              <a:t> </a:t>
            </a:r>
            <a:r>
              <a:rPr lang="en-GB" b="1" i="1" dirty="0" err="1">
                <a:solidFill>
                  <a:schemeClr val="accent1"/>
                </a:solidFill>
                <a:effectLst/>
                <a:latin typeface="+mj-lt"/>
              </a:rPr>
              <a:t>yn</a:t>
            </a:r>
            <a:r>
              <a:rPr lang="en-GB" b="1" i="1" dirty="0">
                <a:solidFill>
                  <a:schemeClr val="accent1"/>
                </a:solidFill>
                <a:effectLst/>
                <a:latin typeface="+mj-lt"/>
              </a:rPr>
              <a:t> y </a:t>
            </a:r>
            <a:r>
              <a:rPr lang="en-GB" b="1" i="1" dirty="0" err="1">
                <a:solidFill>
                  <a:schemeClr val="accent1"/>
                </a:solidFill>
                <a:effectLst/>
                <a:latin typeface="+mj-lt"/>
              </a:rPr>
              <a:t>cynllun</a:t>
            </a:r>
            <a:r>
              <a:rPr lang="en-GB" b="1" i="1" dirty="0">
                <a:solidFill>
                  <a:schemeClr val="accent1"/>
                </a:solidFill>
                <a:effectLst/>
                <a:latin typeface="+mj-lt"/>
              </a:rPr>
              <a:t> </a:t>
            </a:r>
            <a:r>
              <a:rPr lang="en-GB" b="1" i="1" dirty="0" err="1">
                <a:solidFill>
                  <a:schemeClr val="accent1"/>
                </a:solidFill>
                <a:effectLst/>
                <a:latin typeface="+mj-lt"/>
              </a:rPr>
              <a:t>marcio</a:t>
            </a:r>
            <a:r>
              <a:rPr lang="en-GB" b="1" i="1" dirty="0">
                <a:solidFill>
                  <a:schemeClr val="accent1"/>
                </a:solidFill>
                <a:effectLst/>
                <a:latin typeface="+mj-lt"/>
              </a:rPr>
              <a:t>.</a:t>
            </a:r>
          </a:p>
          <a:p>
            <a:pPr algn="l"/>
            <a:r>
              <a:rPr lang="en-GB" b="1" i="1" dirty="0">
                <a:solidFill>
                  <a:schemeClr val="accent1"/>
                </a:solidFill>
                <a:effectLst/>
                <a:latin typeface="+mj-lt"/>
              </a:rPr>
              <a:t>Ni </a:t>
            </a:r>
            <a:r>
              <a:rPr lang="en-GB" b="1" i="1" dirty="0" err="1">
                <a:solidFill>
                  <a:schemeClr val="accent1"/>
                </a:solidFill>
                <a:effectLst/>
                <a:latin typeface="+mj-lt"/>
              </a:rPr>
              <a:t>chaniatawyd</a:t>
            </a:r>
            <a:r>
              <a:rPr lang="en-GB" b="1" i="1" dirty="0">
                <a:solidFill>
                  <a:schemeClr val="accent1"/>
                </a:solidFill>
                <a:effectLst/>
                <a:latin typeface="+mj-lt"/>
              </a:rPr>
              <a:t> </a:t>
            </a:r>
            <a:r>
              <a:rPr lang="en-GB" b="1" i="1" dirty="0" err="1">
                <a:solidFill>
                  <a:schemeClr val="accent1"/>
                </a:solidFill>
                <a:effectLst/>
                <a:latin typeface="+mj-lt"/>
              </a:rPr>
              <a:t>pob</a:t>
            </a:r>
            <a:r>
              <a:rPr lang="en-GB" b="1" i="1" dirty="0">
                <a:solidFill>
                  <a:schemeClr val="accent1"/>
                </a:solidFill>
                <a:effectLst/>
                <a:latin typeface="+mj-lt"/>
              </a:rPr>
              <a:t> </a:t>
            </a:r>
            <a:r>
              <a:rPr lang="en-GB" b="1" i="1" dirty="0" err="1">
                <a:solidFill>
                  <a:schemeClr val="accent1"/>
                </a:solidFill>
                <a:effectLst/>
                <a:latin typeface="+mj-lt"/>
              </a:rPr>
              <a:t>ateb</a:t>
            </a:r>
            <a:r>
              <a:rPr lang="en-GB" b="1" i="1" dirty="0">
                <a:solidFill>
                  <a:schemeClr val="accent1"/>
                </a:solidFill>
                <a:effectLst/>
                <a:latin typeface="+mj-lt"/>
              </a:rPr>
              <a:t> </a:t>
            </a:r>
            <a:r>
              <a:rPr lang="en-GB" b="1" i="1" dirty="0" err="1">
                <a:solidFill>
                  <a:schemeClr val="accent1"/>
                </a:solidFill>
                <a:effectLst/>
                <a:latin typeface="+mj-lt"/>
              </a:rPr>
              <a:t>mewn</a:t>
            </a:r>
            <a:r>
              <a:rPr lang="en-GB" b="1" i="1" dirty="0">
                <a:solidFill>
                  <a:schemeClr val="accent1"/>
                </a:solidFill>
                <a:effectLst/>
                <a:latin typeface="+mj-lt"/>
              </a:rPr>
              <a:t> </a:t>
            </a:r>
            <a:r>
              <a:rPr lang="en-GB" b="1" i="1" dirty="0" err="1">
                <a:solidFill>
                  <a:schemeClr val="accent1"/>
                </a:solidFill>
                <a:effectLst/>
                <a:latin typeface="+mj-lt"/>
              </a:rPr>
              <a:t>perthynas</a:t>
            </a:r>
            <a:r>
              <a:rPr lang="en-GB" b="1" i="1" dirty="0">
                <a:solidFill>
                  <a:schemeClr val="accent1"/>
                </a:solidFill>
                <a:effectLst/>
                <a:latin typeface="+mj-lt"/>
              </a:rPr>
              <a:t> â </a:t>
            </a:r>
            <a:r>
              <a:rPr lang="en-GB" b="1" i="1" dirty="0" err="1">
                <a:solidFill>
                  <a:schemeClr val="accent1"/>
                </a:solidFill>
                <a:effectLst/>
                <a:latin typeface="+mj-lt"/>
              </a:rPr>
              <a:t>grwpiau</a:t>
            </a:r>
            <a:r>
              <a:rPr lang="en-GB" b="1" i="1" dirty="0">
                <a:solidFill>
                  <a:schemeClr val="accent1"/>
                </a:solidFill>
                <a:effectLst/>
                <a:latin typeface="+mj-lt"/>
              </a:rPr>
              <a:t> </a:t>
            </a:r>
            <a:r>
              <a:rPr lang="en-GB" b="1" i="1" dirty="0" err="1">
                <a:solidFill>
                  <a:schemeClr val="accent1"/>
                </a:solidFill>
                <a:effectLst/>
                <a:latin typeface="+mj-lt"/>
              </a:rPr>
              <a:t>ysgol</a:t>
            </a:r>
            <a:r>
              <a:rPr lang="en-GB" b="1" i="1" dirty="0">
                <a:solidFill>
                  <a:schemeClr val="accent1"/>
                </a:solidFill>
                <a:effectLst/>
                <a:latin typeface="+mj-lt"/>
              </a:rPr>
              <a:t>/</a:t>
            </a:r>
            <a:r>
              <a:rPr lang="en-GB" b="1" i="1" dirty="0" err="1">
                <a:solidFill>
                  <a:schemeClr val="accent1"/>
                </a:solidFill>
                <a:effectLst/>
                <a:latin typeface="+mj-lt"/>
              </a:rPr>
              <a:t>meithrin</a:t>
            </a:r>
            <a:r>
              <a:rPr lang="en-GB" b="1" i="1" dirty="0">
                <a:solidFill>
                  <a:schemeClr val="accent1"/>
                </a:solidFill>
                <a:effectLst/>
                <a:latin typeface="+mj-lt"/>
              </a:rPr>
              <a:t> ac </a:t>
            </a:r>
            <a:r>
              <a:rPr lang="en-GB" b="1" i="1" dirty="0" err="1">
                <a:solidFill>
                  <a:schemeClr val="accent1"/>
                </a:solidFill>
                <a:effectLst/>
                <a:latin typeface="+mj-lt"/>
              </a:rPr>
              <a:t>ati</a:t>
            </a:r>
            <a:r>
              <a:rPr lang="en-GB" b="1" i="1" dirty="0">
                <a:solidFill>
                  <a:schemeClr val="accent1"/>
                </a:solidFill>
                <a:effectLst/>
                <a:latin typeface="+mj-lt"/>
              </a:rPr>
              <a:t> </a:t>
            </a:r>
            <a:r>
              <a:rPr lang="en-GB" b="1" i="1" dirty="0" err="1">
                <a:solidFill>
                  <a:schemeClr val="accent1"/>
                </a:solidFill>
                <a:effectLst/>
                <a:latin typeface="+mj-lt"/>
              </a:rPr>
              <a:t>gan</a:t>
            </a:r>
            <a:r>
              <a:rPr lang="en-GB" b="1" i="1" dirty="0">
                <a:solidFill>
                  <a:schemeClr val="accent1"/>
                </a:solidFill>
                <a:effectLst/>
                <a:latin typeface="+mj-lt"/>
              </a:rPr>
              <a:t> </a:t>
            </a:r>
            <a:r>
              <a:rPr lang="en-GB" b="1" i="1" dirty="0" err="1">
                <a:solidFill>
                  <a:schemeClr val="accent1"/>
                </a:solidFill>
                <a:effectLst/>
                <a:latin typeface="+mj-lt"/>
              </a:rPr>
              <a:t>fod</a:t>
            </a:r>
            <a:r>
              <a:rPr lang="en-GB" b="1" i="1" dirty="0">
                <a:solidFill>
                  <a:schemeClr val="accent1"/>
                </a:solidFill>
                <a:effectLst/>
                <a:latin typeface="+mj-lt"/>
              </a:rPr>
              <a:t> y </a:t>
            </a:r>
            <a:r>
              <a:rPr lang="en-GB" b="1" i="1" dirty="0" err="1">
                <a:solidFill>
                  <a:schemeClr val="accent1"/>
                </a:solidFill>
                <a:effectLst/>
                <a:latin typeface="+mj-lt"/>
              </a:rPr>
              <a:t>bobl</a:t>
            </a:r>
            <a:r>
              <a:rPr lang="en-GB" b="1" i="1" dirty="0">
                <a:solidFill>
                  <a:schemeClr val="accent1"/>
                </a:solidFill>
                <a:effectLst/>
                <a:latin typeface="+mj-lt"/>
              </a:rPr>
              <a:t> </a:t>
            </a:r>
            <a:r>
              <a:rPr lang="en-GB" b="1" i="1" dirty="0" err="1">
                <a:solidFill>
                  <a:schemeClr val="accent1"/>
                </a:solidFill>
                <a:effectLst/>
                <a:latin typeface="+mj-lt"/>
              </a:rPr>
              <a:t>hyn</a:t>
            </a:r>
            <a:r>
              <a:rPr lang="en-GB" b="1" i="1" dirty="0">
                <a:solidFill>
                  <a:schemeClr val="accent1"/>
                </a:solidFill>
                <a:effectLst/>
                <a:latin typeface="+mj-lt"/>
              </a:rPr>
              <a:t> </a:t>
            </a:r>
            <a:r>
              <a:rPr lang="en-GB" b="1" i="1" dirty="0" err="1">
                <a:solidFill>
                  <a:schemeClr val="accent1"/>
                </a:solidFill>
                <a:effectLst/>
                <a:latin typeface="+mj-lt"/>
              </a:rPr>
              <a:t>fel</a:t>
            </a:r>
            <a:r>
              <a:rPr lang="en-GB" b="1" i="1" dirty="0">
                <a:solidFill>
                  <a:schemeClr val="accent1"/>
                </a:solidFill>
                <a:effectLst/>
                <a:latin typeface="+mj-lt"/>
              </a:rPr>
              <a:t> </a:t>
            </a:r>
            <a:r>
              <a:rPr lang="en-GB" b="1" i="1" dirty="0" err="1">
                <a:solidFill>
                  <a:schemeClr val="accent1"/>
                </a:solidFill>
                <a:effectLst/>
                <a:latin typeface="+mj-lt"/>
              </a:rPr>
              <a:t>arfer</a:t>
            </a:r>
            <a:r>
              <a:rPr lang="en-GB" b="1" i="1" dirty="0">
                <a:solidFill>
                  <a:schemeClr val="accent1"/>
                </a:solidFill>
                <a:effectLst/>
                <a:latin typeface="+mj-lt"/>
              </a:rPr>
              <a:t> </a:t>
            </a:r>
            <a:r>
              <a:rPr lang="en-GB" b="1" i="1" dirty="0" err="1">
                <a:solidFill>
                  <a:schemeClr val="accent1"/>
                </a:solidFill>
                <a:effectLst/>
                <a:latin typeface="+mj-lt"/>
              </a:rPr>
              <a:t>mewn</a:t>
            </a:r>
            <a:r>
              <a:rPr lang="en-GB" b="1" i="1" dirty="0">
                <a:solidFill>
                  <a:schemeClr val="accent1"/>
                </a:solidFill>
                <a:effectLst/>
                <a:latin typeface="+mj-lt"/>
              </a:rPr>
              <a:t> </a:t>
            </a:r>
            <a:r>
              <a:rPr lang="en-GB" b="1" i="1" dirty="0" err="1">
                <a:solidFill>
                  <a:schemeClr val="accent1"/>
                </a:solidFill>
                <a:effectLst/>
                <a:latin typeface="+mj-lt"/>
              </a:rPr>
              <a:t>cysylltiad</a:t>
            </a:r>
            <a:r>
              <a:rPr lang="en-GB" b="1" i="1" dirty="0">
                <a:solidFill>
                  <a:schemeClr val="accent1"/>
                </a:solidFill>
                <a:effectLst/>
                <a:latin typeface="+mj-lt"/>
              </a:rPr>
              <a:t> â </a:t>
            </a:r>
            <a:r>
              <a:rPr lang="en-GB" b="1" i="1" dirty="0" err="1">
                <a:solidFill>
                  <a:schemeClr val="accent1"/>
                </a:solidFill>
                <a:effectLst/>
                <a:latin typeface="+mj-lt"/>
              </a:rPr>
              <a:t>phlant</a:t>
            </a:r>
            <a:r>
              <a:rPr lang="en-GB" b="1" i="1" dirty="0">
                <a:solidFill>
                  <a:schemeClr val="accent1"/>
                </a:solidFill>
                <a:effectLst/>
                <a:latin typeface="+mj-lt"/>
              </a:rPr>
              <a:t> </a:t>
            </a:r>
            <a:r>
              <a:rPr lang="en-GB" b="1" i="1" dirty="0" err="1">
                <a:solidFill>
                  <a:schemeClr val="accent1"/>
                </a:solidFill>
                <a:effectLst/>
                <a:latin typeface="+mj-lt"/>
              </a:rPr>
              <a:t>mewn</a:t>
            </a:r>
            <a:r>
              <a:rPr lang="en-GB" b="1" i="1" dirty="0">
                <a:solidFill>
                  <a:schemeClr val="accent1"/>
                </a:solidFill>
                <a:effectLst/>
                <a:latin typeface="+mj-lt"/>
              </a:rPr>
              <a:t> </a:t>
            </a:r>
            <a:r>
              <a:rPr lang="en-GB" b="1" i="1" dirty="0" err="1">
                <a:solidFill>
                  <a:schemeClr val="accent1"/>
                </a:solidFill>
                <a:effectLst/>
                <a:latin typeface="+mj-lt"/>
              </a:rPr>
              <a:t>sefydliadau</a:t>
            </a:r>
            <a:r>
              <a:rPr lang="en-GB" b="1" i="1" dirty="0">
                <a:solidFill>
                  <a:schemeClr val="accent1"/>
                </a:solidFill>
                <a:effectLst/>
                <a:latin typeface="+mj-lt"/>
              </a:rPr>
              <a:t> </a:t>
            </a:r>
            <a:r>
              <a:rPr lang="en-GB" b="1" i="1" dirty="0" err="1">
                <a:solidFill>
                  <a:schemeClr val="accent1"/>
                </a:solidFill>
                <a:effectLst/>
                <a:latin typeface="+mj-lt"/>
              </a:rPr>
              <a:t>addysg</a:t>
            </a:r>
            <a:r>
              <a:rPr lang="en-GB" b="1" i="1" dirty="0">
                <a:solidFill>
                  <a:schemeClr val="accent1"/>
                </a:solidFill>
                <a:effectLst/>
                <a:latin typeface="+mj-lt"/>
              </a:rPr>
              <a:t> neu </a:t>
            </a:r>
            <a:r>
              <a:rPr lang="en-GB" b="1" i="1" dirty="0" err="1">
                <a:solidFill>
                  <a:schemeClr val="accent1"/>
                </a:solidFill>
                <a:effectLst/>
                <a:latin typeface="+mj-lt"/>
              </a:rPr>
              <a:t>ddigwyddiadau</a:t>
            </a:r>
            <a:r>
              <a:rPr lang="en-GB" b="1" i="1" dirty="0">
                <a:solidFill>
                  <a:schemeClr val="accent1"/>
                </a:solidFill>
                <a:effectLst/>
                <a:latin typeface="+mj-lt"/>
              </a:rPr>
              <a:t> </a:t>
            </a:r>
            <a:r>
              <a:rPr lang="en-GB" b="1" i="1" dirty="0" err="1">
                <a:solidFill>
                  <a:schemeClr val="accent1"/>
                </a:solidFill>
                <a:effectLst/>
                <a:latin typeface="+mj-lt"/>
              </a:rPr>
              <a:t>ysgol</a:t>
            </a:r>
            <a:r>
              <a:rPr lang="en-GB" b="1" i="1" dirty="0">
                <a:solidFill>
                  <a:schemeClr val="accent1"/>
                </a:solidFill>
                <a:effectLst/>
                <a:latin typeface="+mj-lt"/>
              </a:rPr>
              <a:t>.</a:t>
            </a:r>
          </a:p>
          <a:p>
            <a:endParaRPr lang="en-GB" b="1" i="1" dirty="0">
              <a:solidFill>
                <a:schemeClr val="accent1"/>
              </a:solidFill>
              <a:latin typeface="+mj-lt"/>
            </a:endParaRPr>
          </a:p>
          <a:p>
            <a:r>
              <a:rPr kumimoji="0" lang="cy-GB" altLang="en-US" b="1" i="1" u="none" strike="noStrike" cap="none" normalizeH="0" baseline="0" dirty="0">
                <a:ln>
                  <a:noFill/>
                </a:ln>
                <a:solidFill>
                  <a:schemeClr val="accent1"/>
                </a:solidFill>
                <a:effectLst/>
                <a:latin typeface="+mj-lt"/>
              </a:rPr>
              <a:t>Marc a ddyfarnwyd </a:t>
            </a:r>
            <a:r>
              <a:rPr lang="en-GB" b="1" i="1" dirty="0">
                <a:solidFill>
                  <a:schemeClr val="accent1"/>
                </a:solidFill>
                <a:latin typeface="+mj-lt"/>
              </a:rPr>
              <a:t>1/3</a:t>
            </a:r>
          </a:p>
        </p:txBody>
      </p:sp>
      <p:sp>
        <p:nvSpPr>
          <p:cNvPr id="10" name="Speech Bubble: Rectangle with Corners Rounded 9">
            <a:extLst>
              <a:ext uri="{FF2B5EF4-FFF2-40B4-BE49-F238E27FC236}">
                <a16:creationId xmlns:a16="http://schemas.microsoft.com/office/drawing/2014/main" id="{70A857C1-4FEB-F88E-97FA-DE693EE27545}"/>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8F9DC836-C947-BD5B-0726-E98BAB58CE8D}"/>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18CD125B-6542-D08C-1E3F-65414CA0CB24}"/>
              </a:ext>
            </a:extLst>
          </p:cNvPr>
          <p:cNvSpPr/>
          <p:nvPr/>
        </p:nvSpPr>
        <p:spPr>
          <a:xfrm>
            <a:off x="7409793" y="1095284"/>
            <a:ext cx="4403836" cy="532653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6F9ACC97-29C6-AE8A-067B-CD2F1C7B081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a:t>
            </a:r>
            <a:r>
              <a:rPr lang="en-GB" sz="1800" dirty="0"/>
              <a:t> 2 (b) </a:t>
            </a:r>
            <a:r>
              <a:rPr lang="en-GB" sz="1800" dirty="0" err="1"/>
              <a:t>ateb</a:t>
            </a:r>
            <a:r>
              <a:rPr lang="en-GB" sz="1800" dirty="0"/>
              <a:t> yr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pic>
        <p:nvPicPr>
          <p:cNvPr id="6" name="Picture 5">
            <a:extLst>
              <a:ext uri="{FF2B5EF4-FFF2-40B4-BE49-F238E27FC236}">
                <a16:creationId xmlns:a16="http://schemas.microsoft.com/office/drawing/2014/main" id="{CCE971B5-56E4-A201-DB9B-A0702DD27E3C}"/>
              </a:ext>
            </a:extLst>
          </p:cNvPr>
          <p:cNvPicPr>
            <a:picLocks noChangeAspect="1"/>
          </p:cNvPicPr>
          <p:nvPr/>
        </p:nvPicPr>
        <p:blipFill>
          <a:blip r:embed="rId2"/>
          <a:srcRect r="10126"/>
          <a:stretch/>
        </p:blipFill>
        <p:spPr>
          <a:xfrm>
            <a:off x="378372" y="1376243"/>
            <a:ext cx="5958634" cy="3276884"/>
          </a:xfrm>
          <a:prstGeom prst="rect">
            <a:avLst/>
          </a:prstGeom>
        </p:spPr>
      </p:pic>
    </p:spTree>
    <p:extLst>
      <p:ext uri="{BB962C8B-B14F-4D97-AF65-F5344CB8AC3E}">
        <p14:creationId xmlns:p14="http://schemas.microsoft.com/office/powerpoint/2010/main" val="29545271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77D501-DC72-BCA9-8800-955CB9691C03}"/>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B5FB3F06-EA8A-78A0-44AF-8B62052D9C1F}"/>
              </a:ext>
            </a:extLst>
          </p:cNvPr>
          <p:cNvSpPr txBox="1"/>
          <p:nvPr/>
        </p:nvSpPr>
        <p:spPr>
          <a:xfrm>
            <a:off x="7915700" y="1583374"/>
            <a:ext cx="3761293" cy="2308324"/>
          </a:xfrm>
          <a:prstGeom prst="rect">
            <a:avLst/>
          </a:prstGeom>
          <a:noFill/>
          <a:ln>
            <a:noFill/>
          </a:ln>
        </p:spPr>
        <p:txBody>
          <a:bodyPr wrap="square" rtlCol="0">
            <a:spAutoFit/>
          </a:bodyPr>
          <a:lstStyle/>
          <a:p>
            <a:r>
              <a:rPr lang="1106" sz="1800" b="1" i="1" dirty="0">
                <a:solidFill>
                  <a:schemeClr val="accent1"/>
                </a:solidFill>
                <a:latin typeface="+mj-lt"/>
              </a:rPr>
              <a:t>Adborth yr Uwch Arholwr </a:t>
            </a:r>
          </a:p>
          <a:p>
            <a:br>
              <a:rPr lang="en-GB" b="1" i="1" dirty="0">
                <a:solidFill>
                  <a:schemeClr val="accent1"/>
                </a:solidFill>
                <a:latin typeface="+mj-lt"/>
              </a:rPr>
            </a:br>
            <a:r>
              <a:rPr lang="en-GB" b="1" i="1" dirty="0" err="1">
                <a:solidFill>
                  <a:schemeClr val="accent1"/>
                </a:solidFill>
                <a:effectLst/>
                <a:latin typeface="+mj-lt"/>
              </a:rPr>
              <a:t>Enillodd</a:t>
            </a:r>
            <a:r>
              <a:rPr lang="en-GB" b="1" i="1" dirty="0">
                <a:solidFill>
                  <a:schemeClr val="accent1"/>
                </a:solidFill>
                <a:effectLst/>
                <a:latin typeface="+mj-lt"/>
              </a:rPr>
              <a:t> y </a:t>
            </a:r>
            <a:r>
              <a:rPr lang="en-GB" b="1" i="1" dirty="0" err="1">
                <a:solidFill>
                  <a:schemeClr val="accent1"/>
                </a:solidFill>
                <a:effectLst/>
                <a:latin typeface="+mj-lt"/>
              </a:rPr>
              <a:t>dysgwr</a:t>
            </a:r>
            <a:r>
              <a:rPr lang="en-GB" b="1" i="1" dirty="0">
                <a:solidFill>
                  <a:schemeClr val="accent1"/>
                </a:solidFill>
                <a:effectLst/>
                <a:latin typeface="+mj-lt"/>
              </a:rPr>
              <a:t> </a:t>
            </a:r>
            <a:r>
              <a:rPr lang="en-GB" b="1" i="1" dirty="0" err="1">
                <a:solidFill>
                  <a:schemeClr val="accent1"/>
                </a:solidFill>
                <a:effectLst/>
                <a:latin typeface="+mj-lt"/>
              </a:rPr>
              <a:t>hwn</a:t>
            </a:r>
            <a:r>
              <a:rPr lang="en-GB" b="1" i="1" dirty="0">
                <a:solidFill>
                  <a:schemeClr val="accent1"/>
                </a:solidFill>
                <a:effectLst/>
                <a:latin typeface="+mj-lt"/>
              </a:rPr>
              <a:t> </a:t>
            </a:r>
            <a:r>
              <a:rPr lang="en-GB" b="1" i="1" dirty="0" err="1">
                <a:solidFill>
                  <a:schemeClr val="accent1"/>
                </a:solidFill>
                <a:effectLst/>
                <a:latin typeface="+mj-lt"/>
              </a:rPr>
              <a:t>farciau</a:t>
            </a:r>
            <a:r>
              <a:rPr lang="en-GB" b="1" i="1" dirty="0">
                <a:solidFill>
                  <a:schemeClr val="accent1"/>
                </a:solidFill>
                <a:effectLst/>
                <a:latin typeface="+mj-lt"/>
              </a:rPr>
              <a:t> </a:t>
            </a:r>
            <a:r>
              <a:rPr lang="en-GB" b="1" i="1" dirty="0" err="1">
                <a:solidFill>
                  <a:schemeClr val="accent1"/>
                </a:solidFill>
                <a:effectLst/>
                <a:latin typeface="+mj-lt"/>
              </a:rPr>
              <a:t>llawn</a:t>
            </a:r>
            <a:r>
              <a:rPr lang="en-GB" b="1" i="1" dirty="0">
                <a:solidFill>
                  <a:schemeClr val="accent1"/>
                </a:solidFill>
                <a:effectLst/>
                <a:latin typeface="+mj-lt"/>
              </a:rPr>
              <a:t> </a:t>
            </a:r>
            <a:r>
              <a:rPr lang="en-GB" b="1" i="1" dirty="0" err="1">
                <a:solidFill>
                  <a:schemeClr val="accent1"/>
                </a:solidFill>
                <a:effectLst/>
                <a:latin typeface="+mj-lt"/>
              </a:rPr>
              <a:t>lle</a:t>
            </a:r>
            <a:r>
              <a:rPr lang="en-GB" b="1" i="1" dirty="0">
                <a:solidFill>
                  <a:schemeClr val="accent1"/>
                </a:solidFill>
                <a:effectLst/>
                <a:latin typeface="+mj-lt"/>
              </a:rPr>
              <a:t> </a:t>
            </a:r>
            <a:r>
              <a:rPr lang="en-GB" b="1" i="1" dirty="0" err="1">
                <a:solidFill>
                  <a:schemeClr val="accent1"/>
                </a:solidFill>
                <a:effectLst/>
                <a:latin typeface="+mj-lt"/>
              </a:rPr>
              <a:t>mae</a:t>
            </a:r>
            <a:r>
              <a:rPr lang="en-GB" b="1" i="1" dirty="0">
                <a:solidFill>
                  <a:schemeClr val="accent1"/>
                </a:solidFill>
                <a:effectLst/>
                <a:latin typeface="+mj-lt"/>
              </a:rPr>
              <a:t> </a:t>
            </a:r>
            <a:r>
              <a:rPr lang="en-GB" b="1" i="1" dirty="0" err="1">
                <a:solidFill>
                  <a:schemeClr val="accent1"/>
                </a:solidFill>
                <a:effectLst/>
                <a:latin typeface="+mj-lt"/>
              </a:rPr>
              <a:t>atebion</a:t>
            </a:r>
            <a:r>
              <a:rPr lang="en-GB" b="1" i="1" dirty="0">
                <a:solidFill>
                  <a:schemeClr val="accent1"/>
                </a:solidFill>
                <a:effectLst/>
                <a:latin typeface="+mj-lt"/>
              </a:rPr>
              <a:t> </a:t>
            </a:r>
            <a:r>
              <a:rPr lang="en-GB" b="1" i="1" dirty="0" err="1">
                <a:solidFill>
                  <a:schemeClr val="accent1"/>
                </a:solidFill>
                <a:effectLst/>
                <a:latin typeface="+mj-lt"/>
              </a:rPr>
              <a:t>yn</a:t>
            </a:r>
            <a:r>
              <a:rPr lang="en-GB" b="1" i="1" dirty="0">
                <a:solidFill>
                  <a:schemeClr val="accent1"/>
                </a:solidFill>
                <a:effectLst/>
                <a:latin typeface="+mj-lt"/>
              </a:rPr>
              <a:t> </a:t>
            </a:r>
            <a:r>
              <a:rPr lang="en-GB" b="1" i="1" dirty="0" err="1">
                <a:solidFill>
                  <a:schemeClr val="accent1"/>
                </a:solidFill>
                <a:effectLst/>
                <a:latin typeface="+mj-lt"/>
              </a:rPr>
              <a:t>berthnasol</a:t>
            </a:r>
            <a:r>
              <a:rPr lang="en-GB" b="1" i="1" dirty="0">
                <a:solidFill>
                  <a:schemeClr val="accent1"/>
                </a:solidFill>
                <a:effectLst/>
                <a:latin typeface="+mj-lt"/>
              </a:rPr>
              <a:t> </a:t>
            </a:r>
            <a:r>
              <a:rPr lang="en-GB" b="1" i="1" dirty="0" err="1">
                <a:solidFill>
                  <a:schemeClr val="accent1"/>
                </a:solidFill>
                <a:effectLst/>
                <a:latin typeface="+mj-lt"/>
              </a:rPr>
              <a:t>i'r</a:t>
            </a:r>
            <a:r>
              <a:rPr lang="en-GB" b="1" i="1" dirty="0">
                <a:solidFill>
                  <a:schemeClr val="accent1"/>
                </a:solidFill>
                <a:effectLst/>
                <a:latin typeface="+mj-lt"/>
              </a:rPr>
              <a:t> </a:t>
            </a:r>
            <a:r>
              <a:rPr lang="en-GB" b="1" i="1" dirty="0" err="1">
                <a:solidFill>
                  <a:schemeClr val="accent1"/>
                </a:solidFill>
                <a:effectLst/>
                <a:latin typeface="+mj-lt"/>
              </a:rPr>
              <a:t>cwestiwn</a:t>
            </a:r>
            <a:r>
              <a:rPr lang="en-GB" b="1" i="1" dirty="0">
                <a:solidFill>
                  <a:schemeClr val="accent1"/>
                </a:solidFill>
                <a:effectLst/>
                <a:latin typeface="+mj-lt"/>
              </a:rPr>
              <a:t> ac </a:t>
            </a:r>
            <a:r>
              <a:rPr lang="en-GB" b="1" i="1" dirty="0" err="1">
                <a:solidFill>
                  <a:schemeClr val="accent1"/>
                </a:solidFill>
                <a:effectLst/>
                <a:latin typeface="+mj-lt"/>
              </a:rPr>
              <a:t>yn</a:t>
            </a:r>
            <a:r>
              <a:rPr lang="en-GB" b="1" i="1" dirty="0">
                <a:solidFill>
                  <a:schemeClr val="accent1"/>
                </a:solidFill>
                <a:effectLst/>
                <a:latin typeface="+mj-lt"/>
              </a:rPr>
              <a:t> </a:t>
            </a:r>
            <a:r>
              <a:rPr lang="en-GB" b="1" i="1" dirty="0" err="1">
                <a:solidFill>
                  <a:schemeClr val="accent1"/>
                </a:solidFill>
                <a:effectLst/>
                <a:latin typeface="+mj-lt"/>
              </a:rPr>
              <a:t>cyd-fynd</a:t>
            </a:r>
            <a:r>
              <a:rPr lang="en-GB" b="1" i="1" dirty="0">
                <a:solidFill>
                  <a:schemeClr val="accent1"/>
                </a:solidFill>
                <a:effectLst/>
                <a:latin typeface="+mj-lt"/>
              </a:rPr>
              <a:t> </a:t>
            </a:r>
            <a:r>
              <a:rPr lang="en-GB" b="1" i="1" dirty="0" err="1">
                <a:solidFill>
                  <a:schemeClr val="accent1"/>
                </a:solidFill>
                <a:effectLst/>
                <a:latin typeface="+mj-lt"/>
              </a:rPr>
              <a:t>â'r</a:t>
            </a:r>
            <a:r>
              <a:rPr lang="en-GB" b="1" i="1" dirty="0">
                <a:solidFill>
                  <a:schemeClr val="accent1"/>
                </a:solidFill>
                <a:effectLst/>
                <a:latin typeface="+mj-lt"/>
              </a:rPr>
              <a:t> </a:t>
            </a:r>
            <a:r>
              <a:rPr lang="en-GB" b="1" i="1" dirty="0" err="1">
                <a:solidFill>
                  <a:schemeClr val="accent1"/>
                </a:solidFill>
                <a:effectLst/>
                <a:latin typeface="+mj-lt"/>
              </a:rPr>
              <a:t>cynllun</a:t>
            </a:r>
            <a:r>
              <a:rPr lang="en-GB" b="1" i="1" dirty="0">
                <a:solidFill>
                  <a:schemeClr val="accent1"/>
                </a:solidFill>
                <a:effectLst/>
                <a:latin typeface="+mj-lt"/>
              </a:rPr>
              <a:t> </a:t>
            </a:r>
            <a:r>
              <a:rPr lang="en-GB" b="1" i="1" dirty="0" err="1">
                <a:solidFill>
                  <a:schemeClr val="accent1"/>
                </a:solidFill>
                <a:effectLst/>
                <a:latin typeface="+mj-lt"/>
              </a:rPr>
              <a:t>marcio</a:t>
            </a:r>
            <a:r>
              <a:rPr lang="en-GB" b="1" i="1" dirty="0">
                <a:solidFill>
                  <a:schemeClr val="accent1"/>
                </a:solidFill>
                <a:effectLst/>
                <a:latin typeface="+mj-lt"/>
              </a:rPr>
              <a:t>.</a:t>
            </a:r>
          </a:p>
          <a:p>
            <a:endParaRPr lang="en-GB" b="1" i="1" dirty="0">
              <a:solidFill>
                <a:schemeClr val="accent1"/>
              </a:solidFill>
              <a:latin typeface="+mj-lt"/>
            </a:endParaRPr>
          </a:p>
          <a:p>
            <a:r>
              <a:rPr kumimoji="0" lang="cy-GB" altLang="en-US" b="1" i="1" u="none" strike="noStrike" cap="none" normalizeH="0" baseline="0" dirty="0">
                <a:ln>
                  <a:noFill/>
                </a:ln>
                <a:solidFill>
                  <a:schemeClr val="accent1"/>
                </a:solidFill>
                <a:effectLst/>
                <a:latin typeface="+mj-lt"/>
              </a:rPr>
              <a:t>Marc a ddyfarnwyd </a:t>
            </a:r>
            <a:r>
              <a:rPr lang="en-GB" b="1" i="1" dirty="0">
                <a:solidFill>
                  <a:schemeClr val="accent1"/>
                </a:solidFill>
                <a:latin typeface="+mj-lt"/>
              </a:rPr>
              <a:t>3/3</a:t>
            </a:r>
          </a:p>
        </p:txBody>
      </p:sp>
      <p:sp>
        <p:nvSpPr>
          <p:cNvPr id="10" name="Speech Bubble: Rectangle with Corners Rounded 9">
            <a:extLst>
              <a:ext uri="{FF2B5EF4-FFF2-40B4-BE49-F238E27FC236}">
                <a16:creationId xmlns:a16="http://schemas.microsoft.com/office/drawing/2014/main" id="{ABC63F5C-F5A5-51EF-9BC5-AA06B7DC8187}"/>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4C3E059-EF8F-21EB-EAB2-0D4476112DD3}"/>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9D2F9309-96A0-BD89-E82E-4D0BE28A2492}"/>
              </a:ext>
            </a:extLst>
          </p:cNvPr>
          <p:cNvSpPr/>
          <p:nvPr/>
        </p:nvSpPr>
        <p:spPr>
          <a:xfrm>
            <a:off x="7588155" y="1095284"/>
            <a:ext cx="4225474" cy="3284505"/>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E65596D1-C83B-468D-CDD5-D8EE43B8A305}"/>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a:t>
            </a:r>
            <a:r>
              <a:rPr lang="en-GB" sz="1800" dirty="0"/>
              <a:t> 2 (b) </a:t>
            </a:r>
            <a:r>
              <a:rPr lang="en-GB" sz="1800" dirty="0" err="1"/>
              <a:t>ateb</a:t>
            </a:r>
            <a:r>
              <a:rPr lang="en-GB" sz="1800" dirty="0"/>
              <a:t> yr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pic>
        <p:nvPicPr>
          <p:cNvPr id="3" name="Picture 2">
            <a:extLst>
              <a:ext uri="{FF2B5EF4-FFF2-40B4-BE49-F238E27FC236}">
                <a16:creationId xmlns:a16="http://schemas.microsoft.com/office/drawing/2014/main" id="{6E6FFAA8-02FD-A65D-71AB-DD6093F119D0}"/>
              </a:ext>
            </a:extLst>
          </p:cNvPr>
          <p:cNvPicPr>
            <a:picLocks noChangeAspect="1"/>
          </p:cNvPicPr>
          <p:nvPr/>
        </p:nvPicPr>
        <p:blipFill>
          <a:blip r:embed="rId2"/>
          <a:stretch>
            <a:fillRect/>
          </a:stretch>
        </p:blipFill>
        <p:spPr>
          <a:xfrm>
            <a:off x="282575" y="1095284"/>
            <a:ext cx="4930567" cy="3284505"/>
          </a:xfrm>
          <a:prstGeom prst="rect">
            <a:avLst/>
          </a:prstGeom>
        </p:spPr>
      </p:pic>
    </p:spTree>
    <p:extLst>
      <p:ext uri="{BB962C8B-B14F-4D97-AF65-F5344CB8AC3E}">
        <p14:creationId xmlns:p14="http://schemas.microsoft.com/office/powerpoint/2010/main" val="24432184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E4F68A-C0C1-212F-6BD5-808CE5D8B2CD}"/>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336C1689-1076-327B-7054-C6D9D8B46D30}"/>
              </a:ext>
            </a:extLst>
          </p:cNvPr>
          <p:cNvSpPr>
            <a:spLocks noGrp="1"/>
          </p:cNvSpPr>
          <p:nvPr>
            <p:ph type="title"/>
          </p:nvPr>
        </p:nvSpPr>
        <p:spPr>
          <a:xfrm>
            <a:off x="282012" y="208722"/>
            <a:ext cx="5091890" cy="447261"/>
          </a:xfrm>
        </p:spPr>
        <p:txBody>
          <a:bodyPr/>
          <a:lstStyle/>
          <a:p>
            <a:r>
              <a:rPr lang="1106" sz="1800" dirty="0"/>
              <a:t>Cwestiwn</a:t>
            </a:r>
            <a:r>
              <a:rPr lang="en-GB" sz="1800" dirty="0"/>
              <a:t> 4 (b) </a:t>
            </a:r>
            <a:r>
              <a:rPr lang="1106" sz="1800" dirty="0"/>
              <a:t>a'r cynllun marcio </a:t>
            </a:r>
            <a:endParaRPr lang="en-GB" sz="1800" dirty="0"/>
          </a:p>
        </p:txBody>
      </p:sp>
      <p:sp>
        <p:nvSpPr>
          <p:cNvPr id="9" name="TextBox 8">
            <a:extLst>
              <a:ext uri="{FF2B5EF4-FFF2-40B4-BE49-F238E27FC236}">
                <a16:creationId xmlns:a16="http://schemas.microsoft.com/office/drawing/2014/main" id="{560BAD41-4B09-AE7D-2829-5242FA157AA6}"/>
              </a:ext>
            </a:extLst>
          </p:cNvPr>
          <p:cNvSpPr txBox="1"/>
          <p:nvPr/>
        </p:nvSpPr>
        <p:spPr>
          <a:xfrm>
            <a:off x="6915807" y="64030"/>
            <a:ext cx="3261321" cy="738664"/>
          </a:xfrm>
          <a:prstGeom prst="rect">
            <a:avLst/>
          </a:prstGeom>
          <a:noFill/>
        </p:spPr>
        <p:txBody>
          <a:bodyPr wrap="square">
            <a:spAutoFit/>
          </a:bodyPr>
          <a:lstStyle/>
          <a:p>
            <a:r>
              <a:rPr lang="en-GB" sz="1400" dirty="0" err="1">
                <a:solidFill>
                  <a:schemeClr val="accent1"/>
                </a:solidFill>
              </a:rPr>
              <a:t>Berfau</a:t>
            </a:r>
            <a:r>
              <a:rPr lang="en-GB" sz="1400" dirty="0">
                <a:solidFill>
                  <a:schemeClr val="accent1"/>
                </a:solidFill>
              </a:rPr>
              <a:t> </a:t>
            </a:r>
            <a:r>
              <a:rPr lang="en-GB" sz="1400" dirty="0" err="1">
                <a:solidFill>
                  <a:schemeClr val="accent1"/>
                </a:solidFill>
              </a:rPr>
              <a:t>Gorchymyn</a:t>
            </a:r>
            <a:r>
              <a:rPr lang="en-US" sz="1400" i="1" dirty="0">
                <a:solidFill>
                  <a:srgbClr val="0070C0"/>
                </a:solidFill>
              </a:rPr>
              <a:t>: </a:t>
            </a:r>
            <a:r>
              <a:rPr lang="en-GB" sz="1400" b="1" i="1" dirty="0" err="1">
                <a:solidFill>
                  <a:srgbClr val="0070C0"/>
                </a:solidFill>
              </a:rPr>
              <a:t>Crynhowch</a:t>
            </a:r>
            <a:r>
              <a:rPr lang="en-GB" sz="1400" i="1" dirty="0">
                <a:solidFill>
                  <a:srgbClr val="0070C0"/>
                </a:solidFill>
              </a:rPr>
              <a:t> </a:t>
            </a:r>
            <a:r>
              <a:rPr lang="en-GB" sz="1400" i="1" dirty="0" err="1">
                <a:solidFill>
                  <a:srgbClr val="0070C0"/>
                </a:solidFill>
              </a:rPr>
              <a:t>Dewiswch</a:t>
            </a:r>
            <a:r>
              <a:rPr lang="en-GB" sz="1400" i="1" dirty="0">
                <a:solidFill>
                  <a:srgbClr val="0070C0"/>
                </a:solidFill>
              </a:rPr>
              <a:t> a </a:t>
            </a:r>
            <a:r>
              <a:rPr lang="en-GB" sz="1400" i="1" dirty="0" err="1">
                <a:solidFill>
                  <a:srgbClr val="0070C0"/>
                </a:solidFill>
              </a:rPr>
              <a:t>chyflwynwch</a:t>
            </a:r>
            <a:r>
              <a:rPr lang="en-GB" sz="1400" i="1" dirty="0">
                <a:solidFill>
                  <a:srgbClr val="0070C0"/>
                </a:solidFill>
              </a:rPr>
              <a:t> y </a:t>
            </a:r>
            <a:r>
              <a:rPr lang="en-GB" sz="1400" i="1" dirty="0" err="1">
                <a:solidFill>
                  <a:srgbClr val="0070C0"/>
                </a:solidFill>
              </a:rPr>
              <a:t>prif</a:t>
            </a:r>
            <a:r>
              <a:rPr lang="en-GB" sz="1400" i="1" dirty="0">
                <a:solidFill>
                  <a:srgbClr val="0070C0"/>
                </a:solidFill>
              </a:rPr>
              <a:t> </a:t>
            </a:r>
            <a:r>
              <a:rPr lang="en-GB" sz="1400" i="1" dirty="0" err="1">
                <a:solidFill>
                  <a:srgbClr val="0070C0"/>
                </a:solidFill>
              </a:rPr>
              <a:t>bwyntiau</a:t>
            </a:r>
            <a:r>
              <a:rPr lang="en-GB" sz="1400" i="1" dirty="0">
                <a:solidFill>
                  <a:srgbClr val="0070C0"/>
                </a:solidFill>
              </a:rPr>
              <a:t> (</a:t>
            </a:r>
            <a:r>
              <a:rPr lang="en-GB" sz="1400" i="1" dirty="0" err="1">
                <a:solidFill>
                  <a:srgbClr val="0070C0"/>
                </a:solidFill>
              </a:rPr>
              <a:t>heb</a:t>
            </a:r>
            <a:r>
              <a:rPr lang="en-GB" sz="1400" i="1" dirty="0">
                <a:solidFill>
                  <a:srgbClr val="0070C0"/>
                </a:solidFill>
              </a:rPr>
              <a:t> </a:t>
            </a:r>
            <a:r>
              <a:rPr lang="en-GB" sz="1400" i="1" dirty="0" err="1">
                <a:solidFill>
                  <a:srgbClr val="0070C0"/>
                </a:solidFill>
              </a:rPr>
              <a:t>fanylion</a:t>
            </a:r>
            <a:r>
              <a:rPr lang="en-GB" sz="1400" i="1" dirty="0">
                <a:solidFill>
                  <a:srgbClr val="0070C0"/>
                </a:solidFill>
              </a:rPr>
              <a:t>) </a:t>
            </a:r>
            <a:endParaRPr lang="en-US" sz="1400" i="1" dirty="0">
              <a:solidFill>
                <a:srgbClr val="0070C0"/>
              </a:solidFill>
            </a:endParaRPr>
          </a:p>
        </p:txBody>
      </p:sp>
      <p:sp>
        <p:nvSpPr>
          <p:cNvPr id="3" name="TextBox 2">
            <a:extLst>
              <a:ext uri="{FF2B5EF4-FFF2-40B4-BE49-F238E27FC236}">
                <a16:creationId xmlns:a16="http://schemas.microsoft.com/office/drawing/2014/main" id="{D8C2808A-14C7-A9B6-9732-F21175ACD55F}"/>
              </a:ext>
            </a:extLst>
          </p:cNvPr>
          <p:cNvSpPr txBox="1"/>
          <p:nvPr/>
        </p:nvSpPr>
        <p:spPr>
          <a:xfrm>
            <a:off x="127073" y="1027929"/>
            <a:ext cx="5968927" cy="1384995"/>
          </a:xfrm>
          <a:prstGeom prst="rect">
            <a:avLst/>
          </a:prstGeom>
          <a:noFill/>
        </p:spPr>
        <p:txBody>
          <a:bodyPr wrap="square">
            <a:spAutoFit/>
          </a:bodyPr>
          <a:lstStyle/>
          <a:p>
            <a:pPr marL="342900" indent="-342900">
              <a:buAutoNum type="arabicPeriod" startAt="4"/>
              <a:tabLst>
                <a:tab pos="457200" algn="l"/>
              </a:tabLst>
            </a:pPr>
            <a:r>
              <a:rPr lang="en-GB" sz="1200" b="0" i="0" u="none" strike="noStrike" baseline="0" dirty="0">
                <a:solidFill>
                  <a:srgbClr val="221E1F"/>
                </a:solidFill>
                <a:latin typeface="Arial WGL"/>
              </a:rPr>
              <a:t>Mae </a:t>
            </a:r>
            <a:r>
              <a:rPr lang="en-GB" sz="1200" b="0" i="0" u="none" strike="noStrike" baseline="0" dirty="0" err="1">
                <a:solidFill>
                  <a:srgbClr val="221E1F"/>
                </a:solidFill>
                <a:latin typeface="Arial WGL"/>
              </a:rPr>
              <a:t>amrywiaeth</a:t>
            </a:r>
            <a:r>
              <a:rPr lang="en-GB" sz="1200" b="0" i="0" u="none" strike="noStrike" baseline="0" dirty="0">
                <a:solidFill>
                  <a:srgbClr val="221E1F"/>
                </a:solidFill>
                <a:latin typeface="Arial WGL"/>
              </a:rPr>
              <a:t> o </a:t>
            </a:r>
            <a:r>
              <a:rPr lang="en-GB" sz="1200" b="0" i="0" u="none" strike="noStrike" baseline="0" dirty="0" err="1">
                <a:solidFill>
                  <a:srgbClr val="221E1F"/>
                </a:solidFill>
                <a:latin typeface="Arial WGL"/>
              </a:rPr>
              <a:t>leoliadau</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gofal</a:t>
            </a:r>
            <a:r>
              <a:rPr lang="en-GB" sz="1200" b="0" i="0" u="none" strike="noStrike" baseline="0" dirty="0">
                <a:solidFill>
                  <a:srgbClr val="221E1F"/>
                </a:solidFill>
                <a:latin typeface="Arial WGL"/>
              </a:rPr>
              <a:t> plant </a:t>
            </a:r>
            <a:r>
              <a:rPr lang="en-GB" sz="1200" b="0" i="0" u="none" strike="noStrike" baseline="0" dirty="0" err="1">
                <a:solidFill>
                  <a:srgbClr val="221E1F"/>
                </a:solidFill>
                <a:latin typeface="Arial WGL"/>
              </a:rPr>
              <a:t>ar</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gael</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lle</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mae</a:t>
            </a:r>
            <a:r>
              <a:rPr lang="en-GB" sz="1200" b="0" i="0" u="none" strike="noStrike" baseline="0" dirty="0">
                <a:solidFill>
                  <a:srgbClr val="221E1F"/>
                </a:solidFill>
                <a:latin typeface="Arial WGL"/>
              </a:rPr>
              <a:t> iechyd, </a:t>
            </a:r>
            <a:r>
              <a:rPr lang="en-GB" sz="1200" b="0" i="0" u="none" strike="noStrike" baseline="0" dirty="0" err="1">
                <a:solidFill>
                  <a:srgbClr val="221E1F"/>
                </a:solidFill>
                <a:latin typeface="Arial WGL"/>
              </a:rPr>
              <a:t>llesiant</a:t>
            </a:r>
            <a:r>
              <a:rPr lang="en-GB" sz="1200" b="0" i="0" u="none" strike="noStrike" baseline="0" dirty="0">
                <a:solidFill>
                  <a:srgbClr val="221E1F"/>
                </a:solidFill>
                <a:latin typeface="Arial WGL"/>
              </a:rPr>
              <a:t> a </a:t>
            </a:r>
            <a:r>
              <a:rPr lang="en-GB" sz="1200" b="0" i="0" u="none" strike="noStrike" baseline="0" dirty="0" err="1">
                <a:solidFill>
                  <a:srgbClr val="221E1F"/>
                </a:solidFill>
                <a:latin typeface="Arial WGL"/>
              </a:rPr>
              <a:t>datblygiad</a:t>
            </a:r>
            <a:r>
              <a:rPr lang="en-GB" sz="1200" b="0" i="0" u="none" strike="noStrike" baseline="0" dirty="0">
                <a:solidFill>
                  <a:srgbClr val="221E1F"/>
                </a:solidFill>
                <a:latin typeface="Arial WGL"/>
              </a:rPr>
              <a:t> plant </a:t>
            </a:r>
            <a:r>
              <a:rPr lang="en-GB" sz="1200" b="0" i="0" u="none" strike="noStrike" baseline="0" dirty="0" err="1">
                <a:solidFill>
                  <a:srgbClr val="221E1F"/>
                </a:solidFill>
                <a:latin typeface="Arial WGL"/>
              </a:rPr>
              <a:t>yn</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cael</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eu</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cefnogi</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a’u</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hybu</a:t>
            </a:r>
            <a:r>
              <a:rPr lang="en-GB" sz="1200" b="0" i="0" u="none" strike="noStrike" baseline="0" dirty="0">
                <a:solidFill>
                  <a:srgbClr val="221E1F"/>
                </a:solidFill>
                <a:latin typeface="Arial WGL"/>
              </a:rPr>
              <a:t>, </a:t>
            </a:r>
            <a:r>
              <a:rPr lang="en-GB" sz="1200" b="1" i="0" u="none" strike="noStrike" baseline="0" dirty="0">
                <a:solidFill>
                  <a:srgbClr val="221E1F"/>
                </a:solidFill>
                <a:latin typeface="Arial WGL"/>
              </a:rPr>
              <a:t>er </a:t>
            </a:r>
            <a:r>
              <a:rPr lang="en-GB" sz="1200" b="1" i="0" u="none" strike="noStrike" baseline="0" dirty="0" err="1">
                <a:solidFill>
                  <a:srgbClr val="221E1F"/>
                </a:solidFill>
                <a:latin typeface="Arial WGL"/>
              </a:rPr>
              <a:t>enghraifft</a:t>
            </a:r>
            <a:r>
              <a:rPr lang="en-GB" sz="1200" b="1" i="0" u="none" strike="noStrike" baseline="0" dirty="0">
                <a:solidFill>
                  <a:srgbClr val="221E1F"/>
                </a:solidFill>
                <a:latin typeface="Arial WGL"/>
              </a:rPr>
              <a:t> </a:t>
            </a:r>
            <a:r>
              <a:rPr lang="en-GB" sz="1200" b="0" i="0" u="none" strike="noStrike" baseline="0" dirty="0" err="1">
                <a:solidFill>
                  <a:srgbClr val="221E1F"/>
                </a:solidFill>
                <a:latin typeface="Arial WGL"/>
              </a:rPr>
              <a:t>gofal</a:t>
            </a:r>
            <a:r>
              <a:rPr lang="en-GB" sz="1200" b="0" i="0" u="none" strike="noStrike" baseline="0" dirty="0">
                <a:solidFill>
                  <a:srgbClr val="221E1F"/>
                </a:solidFill>
                <a:latin typeface="Arial WGL"/>
              </a:rPr>
              <a:t> y </a:t>
            </a:r>
            <a:r>
              <a:rPr lang="en-GB" sz="1200" b="0" i="0" u="none" strike="noStrike" baseline="0" dirty="0" err="1">
                <a:solidFill>
                  <a:srgbClr val="221E1F"/>
                </a:solidFill>
                <a:latin typeface="Arial WGL"/>
              </a:rPr>
              <a:t>tu</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allan</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i’r</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ysgol</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clwb</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brecwast</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clwb</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ar</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ôl</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ysgol</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clwb</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gwyliau</a:t>
            </a:r>
            <a:r>
              <a:rPr lang="en-GB" sz="1200" b="0" i="0" u="none" strike="noStrike" baseline="0" dirty="0">
                <a:solidFill>
                  <a:srgbClr val="221E1F"/>
                </a:solidFill>
                <a:latin typeface="Arial WGL"/>
              </a:rPr>
              <a:t>). </a:t>
            </a:r>
            <a:br>
              <a:rPr lang="en-GB" sz="1200" b="0" i="0" u="none" strike="noStrike" baseline="0" dirty="0">
                <a:solidFill>
                  <a:srgbClr val="221E1F"/>
                </a:solidFill>
                <a:latin typeface="Arial WGL"/>
              </a:rPr>
            </a:br>
            <a:endParaRPr lang="en-GB" sz="1200" b="0" i="0" u="none" strike="noStrike" baseline="0" dirty="0">
              <a:solidFill>
                <a:srgbClr val="221E1F"/>
              </a:solidFill>
              <a:latin typeface="Arial WGL"/>
            </a:endParaRPr>
          </a:p>
          <a:p>
            <a:pPr marL="631825" indent="-266700"/>
            <a:r>
              <a:rPr lang="en-US" sz="1200" b="0" i="0" u="none" strike="noStrike" baseline="0" dirty="0">
                <a:solidFill>
                  <a:srgbClr val="211D1E"/>
                </a:solidFill>
                <a:latin typeface="Arial WGL"/>
              </a:rPr>
              <a:t>(b) </a:t>
            </a:r>
            <a:r>
              <a:rPr lang="en-GB" sz="1200" b="0" i="0" u="none" strike="noStrike" baseline="0" dirty="0" err="1">
                <a:solidFill>
                  <a:srgbClr val="000000"/>
                </a:solidFill>
                <a:latin typeface="Arial WGL"/>
              </a:rPr>
              <a:t>Crynhowch</a:t>
            </a:r>
            <a:r>
              <a:rPr lang="en-GB" sz="1200" b="0" i="0" u="none" strike="noStrike" baseline="0" dirty="0">
                <a:solidFill>
                  <a:srgbClr val="000000"/>
                </a:solidFill>
                <a:latin typeface="Arial WGL"/>
              </a:rPr>
              <a:t> </a:t>
            </a:r>
            <a:r>
              <a:rPr lang="en-GB" sz="1200" b="0" i="0" u="none" strike="noStrike" baseline="0" dirty="0" err="1">
                <a:solidFill>
                  <a:srgbClr val="000000"/>
                </a:solidFill>
                <a:latin typeface="Arial WGL"/>
              </a:rPr>
              <a:t>sut</a:t>
            </a:r>
            <a:r>
              <a:rPr lang="en-GB" sz="1200" b="0" i="0" u="none" strike="noStrike" baseline="0" dirty="0">
                <a:solidFill>
                  <a:srgbClr val="000000"/>
                </a:solidFill>
                <a:latin typeface="Arial WGL"/>
              </a:rPr>
              <a:t> </a:t>
            </a:r>
            <a:r>
              <a:rPr lang="en-GB" sz="1200" b="0" i="0" u="none" strike="noStrike" baseline="0" dirty="0" err="1">
                <a:solidFill>
                  <a:srgbClr val="000000"/>
                </a:solidFill>
                <a:latin typeface="Arial WGL"/>
              </a:rPr>
              <a:t>mae</a:t>
            </a:r>
            <a:r>
              <a:rPr lang="en-GB" sz="1200" b="0" i="0" u="none" strike="noStrike" baseline="0" dirty="0">
                <a:solidFill>
                  <a:srgbClr val="000000"/>
                </a:solidFill>
                <a:latin typeface="Arial WGL"/>
              </a:rPr>
              <a:t> </a:t>
            </a:r>
            <a:r>
              <a:rPr lang="en-GB" sz="1200" b="1" i="0" u="none" strike="noStrike" baseline="0" dirty="0" err="1">
                <a:solidFill>
                  <a:srgbClr val="221E1F"/>
                </a:solidFill>
                <a:latin typeface="Arial WGL"/>
              </a:rPr>
              <a:t>gofal</a:t>
            </a:r>
            <a:r>
              <a:rPr lang="en-GB" sz="1200" b="1" i="0" u="none" strike="noStrike" baseline="0" dirty="0">
                <a:solidFill>
                  <a:srgbClr val="221E1F"/>
                </a:solidFill>
                <a:latin typeface="Arial WGL"/>
              </a:rPr>
              <a:t> y </a:t>
            </a:r>
            <a:r>
              <a:rPr lang="en-GB" sz="1200" b="1" i="0" u="none" strike="noStrike" baseline="0" dirty="0" err="1">
                <a:solidFill>
                  <a:srgbClr val="221E1F"/>
                </a:solidFill>
                <a:latin typeface="Arial WGL"/>
              </a:rPr>
              <a:t>tu</a:t>
            </a:r>
            <a:r>
              <a:rPr lang="en-GB" sz="1200" b="1" i="0" u="none" strike="noStrike" baseline="0" dirty="0">
                <a:solidFill>
                  <a:srgbClr val="221E1F"/>
                </a:solidFill>
                <a:latin typeface="Arial WGL"/>
              </a:rPr>
              <a:t> </a:t>
            </a:r>
            <a:r>
              <a:rPr lang="en-GB" sz="1200" b="1" i="0" u="none" strike="noStrike" baseline="0" dirty="0" err="1">
                <a:solidFill>
                  <a:srgbClr val="221E1F"/>
                </a:solidFill>
                <a:latin typeface="Arial WGL"/>
              </a:rPr>
              <a:t>allan</a:t>
            </a:r>
            <a:r>
              <a:rPr lang="en-GB" sz="1200" b="1" i="0" u="none" strike="noStrike" baseline="0" dirty="0">
                <a:solidFill>
                  <a:srgbClr val="221E1F"/>
                </a:solidFill>
                <a:latin typeface="Arial WGL"/>
              </a:rPr>
              <a:t> </a:t>
            </a:r>
            <a:r>
              <a:rPr lang="en-GB" sz="1200" b="1" i="0" u="none" strike="noStrike" baseline="0" dirty="0" err="1">
                <a:solidFill>
                  <a:srgbClr val="221E1F"/>
                </a:solidFill>
                <a:latin typeface="Arial WGL"/>
              </a:rPr>
              <a:t>i’r</a:t>
            </a:r>
            <a:r>
              <a:rPr lang="en-GB" sz="1200" b="1" i="0" u="none" strike="noStrike" baseline="0" dirty="0">
                <a:solidFill>
                  <a:srgbClr val="221E1F"/>
                </a:solidFill>
                <a:latin typeface="Arial WGL"/>
              </a:rPr>
              <a:t> </a:t>
            </a:r>
            <a:r>
              <a:rPr lang="en-GB" sz="1200" b="1" i="0" u="none" strike="noStrike" baseline="0" dirty="0" err="1">
                <a:solidFill>
                  <a:srgbClr val="221E1F"/>
                </a:solidFill>
                <a:latin typeface="Arial WGL"/>
              </a:rPr>
              <a:t>ysgol</a:t>
            </a:r>
            <a:r>
              <a:rPr lang="en-GB" sz="1200" b="1" i="0" u="none" strike="noStrike" baseline="0" dirty="0">
                <a:solidFill>
                  <a:srgbClr val="221E1F"/>
                </a:solidFill>
                <a:latin typeface="Arial WGL"/>
              </a:rPr>
              <a:t> </a:t>
            </a:r>
            <a:r>
              <a:rPr lang="en-GB" sz="1200" b="0" i="0" u="none" strike="noStrike" baseline="0" dirty="0">
                <a:solidFill>
                  <a:srgbClr val="221E1F"/>
                </a:solidFill>
                <a:latin typeface="Arial WGL"/>
              </a:rPr>
              <a:t>(</a:t>
            </a:r>
            <a:r>
              <a:rPr lang="en-GB" sz="1200" b="0" i="0" u="none" strike="noStrike" baseline="0" dirty="0" err="1">
                <a:solidFill>
                  <a:srgbClr val="221E1F"/>
                </a:solidFill>
                <a:latin typeface="Arial WGL"/>
              </a:rPr>
              <a:t>clwb</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brecwast</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clwb</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ar</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ôl</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ysgol</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clwb</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gwyliau</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yn</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gallu</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bodloni</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anghenion</a:t>
            </a:r>
            <a:r>
              <a:rPr lang="en-GB" sz="1200" b="0" i="0" u="none" strike="noStrike" baseline="0" dirty="0">
                <a:solidFill>
                  <a:srgbClr val="221E1F"/>
                </a:solidFill>
                <a:latin typeface="Arial WGL"/>
              </a:rPr>
              <a:t> plant </a:t>
            </a:r>
            <a:r>
              <a:rPr lang="en-GB" sz="1200" b="0" i="0" u="none" strike="noStrike" baseline="0" dirty="0" err="1">
                <a:solidFill>
                  <a:srgbClr val="221E1F"/>
                </a:solidFill>
                <a:latin typeface="Arial WGL"/>
              </a:rPr>
              <a:t>unigol</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a’u</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teuluoedd</a:t>
            </a:r>
            <a:r>
              <a:rPr lang="en-GB" sz="1200" b="0" i="0" u="none" strike="noStrike" baseline="0" dirty="0">
                <a:solidFill>
                  <a:srgbClr val="221E1F"/>
                </a:solidFill>
                <a:latin typeface="Arial WGL"/>
              </a:rPr>
              <a:t>/</a:t>
            </a:r>
            <a:r>
              <a:rPr lang="en-GB" sz="1200" b="0" i="0" u="none" strike="noStrike" baseline="0" dirty="0" err="1">
                <a:solidFill>
                  <a:srgbClr val="221E1F"/>
                </a:solidFill>
                <a:latin typeface="Arial WGL"/>
              </a:rPr>
              <a:t>gofalwyr</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yn</a:t>
            </a:r>
            <a:r>
              <a:rPr lang="en-GB" sz="1200" b="0" i="0" u="none" strike="noStrike" baseline="0" dirty="0">
                <a:solidFill>
                  <a:srgbClr val="221E1F"/>
                </a:solidFill>
                <a:latin typeface="Arial WGL"/>
              </a:rPr>
              <a:t> y </a:t>
            </a:r>
            <a:r>
              <a:rPr lang="en-GB" sz="1200" b="0" i="0" u="none" strike="noStrike" baseline="0" dirty="0" err="1">
                <a:solidFill>
                  <a:srgbClr val="221E1F"/>
                </a:solidFill>
                <a:latin typeface="Arial WGL"/>
              </a:rPr>
              <a:t>ffordd</a:t>
            </a:r>
            <a:r>
              <a:rPr lang="en-GB" sz="1200" b="0" i="0" u="none" strike="noStrike" baseline="0" dirty="0">
                <a:solidFill>
                  <a:srgbClr val="221E1F"/>
                </a:solidFill>
                <a:latin typeface="Arial WGL"/>
              </a:rPr>
              <a:t> </a:t>
            </a:r>
            <a:r>
              <a:rPr lang="en-GB" sz="1200" b="0" i="0" u="none" strike="noStrike" baseline="0" dirty="0" err="1">
                <a:solidFill>
                  <a:srgbClr val="221E1F"/>
                </a:solidFill>
                <a:latin typeface="Arial WGL"/>
              </a:rPr>
              <a:t>orau</a:t>
            </a:r>
            <a:r>
              <a:rPr lang="en-GB" sz="1200" b="0" i="0" u="none" strike="noStrike" baseline="0" dirty="0">
                <a:solidFill>
                  <a:srgbClr val="221E1F"/>
                </a:solidFill>
                <a:latin typeface="Arial WGL"/>
              </a:rPr>
              <a:t>. 			[4] </a:t>
            </a:r>
            <a:endParaRPr lang="en-GB" sz="1200" dirty="0"/>
          </a:p>
        </p:txBody>
      </p:sp>
      <p:pic>
        <p:nvPicPr>
          <p:cNvPr id="6" name="Picture 5">
            <a:extLst>
              <a:ext uri="{FF2B5EF4-FFF2-40B4-BE49-F238E27FC236}">
                <a16:creationId xmlns:a16="http://schemas.microsoft.com/office/drawing/2014/main" id="{CBE5FA82-1949-E129-1AA1-9C35B661A1DD}"/>
              </a:ext>
            </a:extLst>
          </p:cNvPr>
          <p:cNvPicPr>
            <a:picLocks noChangeAspect="1"/>
          </p:cNvPicPr>
          <p:nvPr/>
        </p:nvPicPr>
        <p:blipFill>
          <a:blip r:embed="rId2"/>
          <a:srcRect r="16059" b="37884"/>
          <a:stretch/>
        </p:blipFill>
        <p:spPr>
          <a:xfrm>
            <a:off x="282012" y="2418300"/>
            <a:ext cx="5481974" cy="1547916"/>
          </a:xfrm>
          <a:prstGeom prst="rect">
            <a:avLst/>
          </a:prstGeom>
        </p:spPr>
      </p:pic>
      <p:sp>
        <p:nvSpPr>
          <p:cNvPr id="4" name="TextBox 3">
            <a:extLst>
              <a:ext uri="{FF2B5EF4-FFF2-40B4-BE49-F238E27FC236}">
                <a16:creationId xmlns:a16="http://schemas.microsoft.com/office/drawing/2014/main" id="{52177C7B-98EF-E00E-A025-24449FFB5CB4}"/>
              </a:ext>
            </a:extLst>
          </p:cNvPr>
          <p:cNvSpPr txBox="1"/>
          <p:nvPr/>
        </p:nvSpPr>
        <p:spPr>
          <a:xfrm>
            <a:off x="6915807" y="952678"/>
            <a:ext cx="5149120" cy="5070619"/>
          </a:xfrm>
          <a:prstGeom prst="rect">
            <a:avLst/>
          </a:prstGeom>
          <a:noFill/>
        </p:spPr>
        <p:txBody>
          <a:bodyPr wrap="square">
            <a:spAutoFit/>
          </a:bodyPr>
          <a:lstStyle/>
          <a:p>
            <a:endParaRPr lang="en-US" sz="1250" i="0" u="none" strike="noStrike" baseline="0" dirty="0">
              <a:solidFill>
                <a:srgbClr val="000000"/>
              </a:solidFill>
              <a:latin typeface="Arial" panose="020B0604020202020204" pitchFamily="34" charset="0"/>
            </a:endParaRPr>
          </a:p>
          <a:p>
            <a:r>
              <a:rPr lang="en-US" sz="1250" i="0" u="none" strike="noStrike" baseline="0" dirty="0">
                <a:solidFill>
                  <a:srgbClr val="000000"/>
                </a:solidFill>
                <a:latin typeface="Arial" panose="020B0604020202020204" pitchFamily="34" charset="0"/>
              </a:rPr>
              <a:t>Gall yr </a:t>
            </a:r>
            <a:r>
              <a:rPr lang="en-US" sz="1250" i="0" u="none" strike="noStrike" baseline="0" dirty="0" err="1">
                <a:solidFill>
                  <a:srgbClr val="000000"/>
                </a:solidFill>
                <a:latin typeface="Arial" panose="020B0604020202020204" pitchFamily="34" charset="0"/>
              </a:rPr>
              <a:t>ymateb</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gyfeirio</a:t>
            </a:r>
            <a:r>
              <a:rPr lang="en-US" sz="1250" i="0" u="none" strike="noStrike" baseline="0" dirty="0">
                <a:solidFill>
                  <a:srgbClr val="000000"/>
                </a:solidFill>
                <a:latin typeface="Arial" panose="020B0604020202020204" pitchFamily="34" charset="0"/>
              </a:rPr>
              <a:t> at y </a:t>
            </a:r>
            <a:r>
              <a:rPr lang="en-US" sz="1250" i="0" u="none" strike="noStrike" baseline="0" dirty="0" err="1">
                <a:solidFill>
                  <a:srgbClr val="000000"/>
                </a:solidFill>
                <a:latin typeface="Arial" panose="020B0604020202020204" pitchFamily="34" charset="0"/>
              </a:rPr>
              <a:t>canlynol</a:t>
            </a:r>
            <a:r>
              <a:rPr lang="en-US" sz="1250" i="0" u="none" strike="noStrike" baseline="0" dirty="0">
                <a:solidFill>
                  <a:srgbClr val="000000"/>
                </a:solidFill>
                <a:latin typeface="Arial" panose="020B0604020202020204" pitchFamily="34" charset="0"/>
              </a:rPr>
              <a:t>:</a:t>
            </a:r>
          </a:p>
          <a:p>
            <a:pPr marL="266700" indent="-266700"/>
            <a:r>
              <a:rPr lang="en-US" sz="1250" i="0" u="none" strike="noStrike" baseline="0" dirty="0">
                <a:solidFill>
                  <a:srgbClr val="000000"/>
                </a:solidFill>
                <a:latin typeface="Arial" panose="020B0604020202020204" pitchFamily="34" charset="0"/>
              </a:rPr>
              <a:t>•	Yn </a:t>
            </a:r>
            <a:r>
              <a:rPr lang="en-US" sz="1250" i="0" u="none" strike="noStrike" baseline="0" dirty="0" err="1">
                <a:solidFill>
                  <a:srgbClr val="000000"/>
                </a:solidFill>
                <a:latin typeface="Arial" panose="020B0604020202020204" pitchFamily="34" charset="0"/>
              </a:rPr>
              <a:t>darparu</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lleoedd</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diogel</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i</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chwarae</a:t>
            </a:r>
            <a:r>
              <a:rPr lang="en-US" sz="1250" i="0" u="none" strike="noStrike" baseline="0" dirty="0">
                <a:solidFill>
                  <a:srgbClr val="000000"/>
                </a:solidFill>
                <a:latin typeface="Arial" panose="020B0604020202020204" pitchFamily="34" charset="0"/>
              </a:rPr>
              <a:t> ac </a:t>
            </a:r>
            <a:r>
              <a:rPr lang="en-US" sz="1250" i="0" u="none" strike="noStrike" baseline="0" dirty="0" err="1">
                <a:solidFill>
                  <a:srgbClr val="000000"/>
                </a:solidFill>
                <a:latin typeface="Arial" panose="020B0604020202020204" pitchFamily="34" charset="0"/>
              </a:rPr>
              <a:t>i</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gymryd</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rhan</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mewn</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gweithgareddau</a:t>
            </a:r>
            <a:endParaRPr lang="en-US" sz="1250" i="0" u="none" strike="noStrike" baseline="0" dirty="0">
              <a:solidFill>
                <a:srgbClr val="000000"/>
              </a:solidFill>
              <a:latin typeface="Arial" panose="020B0604020202020204" pitchFamily="34" charset="0"/>
            </a:endParaRPr>
          </a:p>
          <a:p>
            <a:pPr marL="266700" indent="-266700"/>
            <a:r>
              <a:rPr lang="en-US" sz="1250" i="0" u="none" strike="noStrike" baseline="0" dirty="0">
                <a:solidFill>
                  <a:srgbClr val="000000"/>
                </a:solidFill>
                <a:latin typeface="Arial" panose="020B0604020202020204" pitchFamily="34" charset="0"/>
              </a:rPr>
              <a:t>•	Yn </a:t>
            </a:r>
            <a:r>
              <a:rPr lang="en-US" sz="1250" i="0" u="none" strike="noStrike" baseline="0" dirty="0" err="1">
                <a:solidFill>
                  <a:srgbClr val="000000"/>
                </a:solidFill>
                <a:latin typeface="Arial" panose="020B0604020202020204" pitchFamily="34" charset="0"/>
              </a:rPr>
              <a:t>helpu</a:t>
            </a:r>
            <a:r>
              <a:rPr lang="en-US" sz="1250" i="0" u="none" strike="noStrike" baseline="0" dirty="0">
                <a:solidFill>
                  <a:srgbClr val="000000"/>
                </a:solidFill>
                <a:latin typeface="Arial" panose="020B0604020202020204" pitchFamily="34" charset="0"/>
              </a:rPr>
              <a:t> plant </a:t>
            </a:r>
            <a:r>
              <a:rPr lang="en-US" sz="1250" i="0" u="none" strike="noStrike" baseline="0" dirty="0" err="1">
                <a:solidFill>
                  <a:srgbClr val="000000"/>
                </a:solidFill>
                <a:latin typeface="Arial" panose="020B0604020202020204" pitchFamily="34" charset="0"/>
              </a:rPr>
              <a:t>i</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gymdeithasu</a:t>
            </a:r>
            <a:r>
              <a:rPr lang="en-US" sz="1250" i="0" u="none" strike="noStrike" baseline="0" dirty="0">
                <a:solidFill>
                  <a:srgbClr val="000000"/>
                </a:solidFill>
                <a:latin typeface="Arial" panose="020B0604020202020204" pitchFamily="34" charset="0"/>
              </a:rPr>
              <a:t> </a:t>
            </a:r>
          </a:p>
          <a:p>
            <a:pPr marL="266700" indent="-266700"/>
            <a:r>
              <a:rPr lang="en-US" sz="1250" i="0" u="none" strike="noStrike" baseline="0" dirty="0">
                <a:solidFill>
                  <a:srgbClr val="000000"/>
                </a:solidFill>
                <a:latin typeface="Arial" panose="020B0604020202020204" pitchFamily="34" charset="0"/>
              </a:rPr>
              <a:t>•	Yn </a:t>
            </a:r>
            <a:r>
              <a:rPr lang="en-US" sz="1250" i="0" u="none" strike="noStrike" baseline="0" dirty="0" err="1">
                <a:solidFill>
                  <a:srgbClr val="000000"/>
                </a:solidFill>
                <a:latin typeface="Arial" panose="020B0604020202020204" pitchFamily="34" charset="0"/>
              </a:rPr>
              <a:t>cynnig</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amrywiaeth</a:t>
            </a:r>
            <a:r>
              <a:rPr lang="en-US" sz="1250" i="0" u="none" strike="noStrike" baseline="0" dirty="0">
                <a:solidFill>
                  <a:srgbClr val="000000"/>
                </a:solidFill>
                <a:latin typeface="Arial" panose="020B0604020202020204" pitchFamily="34" charset="0"/>
              </a:rPr>
              <a:t> o </a:t>
            </a:r>
            <a:r>
              <a:rPr lang="en-US" sz="1250" i="0" u="none" strike="noStrike" baseline="0" dirty="0" err="1">
                <a:solidFill>
                  <a:srgbClr val="000000"/>
                </a:solidFill>
                <a:latin typeface="Arial" panose="020B0604020202020204" pitchFamily="34" charset="0"/>
              </a:rPr>
              <a:t>brofiadau</a:t>
            </a:r>
            <a:r>
              <a:rPr lang="en-US" sz="1250" i="0" u="none" strike="noStrike" baseline="0" dirty="0">
                <a:solidFill>
                  <a:srgbClr val="000000"/>
                </a:solidFill>
                <a:latin typeface="Arial" panose="020B0604020202020204" pitchFamily="34" charset="0"/>
              </a:rPr>
              <a:t> ac </a:t>
            </a:r>
            <a:r>
              <a:rPr lang="en-US" sz="1250" i="0" u="none" strike="noStrike" baseline="0" dirty="0" err="1">
                <a:solidFill>
                  <a:srgbClr val="000000"/>
                </a:solidFill>
                <a:latin typeface="Arial" panose="020B0604020202020204" pitchFamily="34" charset="0"/>
              </a:rPr>
              <a:t>yn</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annog</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sgiliau</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newydd</a:t>
            </a:r>
            <a:endParaRPr lang="en-US" sz="1250" i="0" u="none" strike="noStrike" baseline="0" dirty="0">
              <a:solidFill>
                <a:srgbClr val="000000"/>
              </a:solidFill>
              <a:latin typeface="Arial" panose="020B0604020202020204" pitchFamily="34" charset="0"/>
            </a:endParaRPr>
          </a:p>
          <a:p>
            <a:pPr marL="266700" indent="-266700"/>
            <a:r>
              <a:rPr lang="en-US" sz="1250" i="0" u="none" strike="noStrike" baseline="0" dirty="0">
                <a:solidFill>
                  <a:srgbClr val="000000"/>
                </a:solidFill>
                <a:latin typeface="Arial" panose="020B0604020202020204" pitchFamily="34" charset="0"/>
              </a:rPr>
              <a:t>•	Mae </a:t>
            </a:r>
            <a:r>
              <a:rPr lang="en-US" sz="1250" i="0" u="none" strike="noStrike" baseline="0" dirty="0" err="1">
                <a:solidFill>
                  <a:srgbClr val="000000"/>
                </a:solidFill>
                <a:latin typeface="Arial" panose="020B0604020202020204" pitchFamily="34" charset="0"/>
              </a:rPr>
              <a:t>sgiliau</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newydd</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yn</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aml</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yn</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drosglwyddadwy</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sy’n</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golygu</a:t>
            </a:r>
            <a:r>
              <a:rPr lang="en-US" sz="1250" i="0" u="none" strike="noStrike" baseline="0" dirty="0">
                <a:solidFill>
                  <a:srgbClr val="000000"/>
                </a:solidFill>
                <a:latin typeface="Arial" panose="020B0604020202020204" pitchFamily="34" charset="0"/>
              </a:rPr>
              <a:t> bod </a:t>
            </a:r>
            <a:r>
              <a:rPr lang="en-US" sz="1250" i="0" u="none" strike="noStrike" baseline="0" dirty="0" err="1">
                <a:solidFill>
                  <a:srgbClr val="000000"/>
                </a:solidFill>
                <a:latin typeface="Arial" panose="020B0604020202020204" pitchFamily="34" charset="0"/>
              </a:rPr>
              <a:t>llawer</a:t>
            </a:r>
            <a:r>
              <a:rPr lang="en-US" sz="1250" i="0" u="none" strike="noStrike" baseline="0" dirty="0">
                <a:solidFill>
                  <a:srgbClr val="000000"/>
                </a:solidFill>
                <a:latin typeface="Arial" panose="020B0604020202020204" pitchFamily="34" charset="0"/>
              </a:rPr>
              <a:t> o </a:t>
            </a:r>
            <a:r>
              <a:rPr lang="en-US" sz="1250" i="0" u="none" strike="noStrike" baseline="0" dirty="0" err="1">
                <a:solidFill>
                  <a:srgbClr val="000000"/>
                </a:solidFill>
                <a:latin typeface="Arial" panose="020B0604020202020204" pitchFamily="34" charset="0"/>
              </a:rPr>
              <a:t>blant</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yn</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gallu</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helpu</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gartref</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wedyn</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e.e.</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coginio</a:t>
            </a:r>
            <a:endParaRPr lang="en-US" sz="1250" i="0" u="none" strike="noStrike" baseline="0" dirty="0">
              <a:solidFill>
                <a:srgbClr val="000000"/>
              </a:solidFill>
              <a:latin typeface="Arial" panose="020B0604020202020204" pitchFamily="34" charset="0"/>
            </a:endParaRPr>
          </a:p>
          <a:p>
            <a:pPr marL="266700" indent="-266700"/>
            <a:r>
              <a:rPr lang="en-US" sz="1250" i="0" u="none" strike="noStrike" baseline="0" dirty="0">
                <a:solidFill>
                  <a:srgbClr val="000000"/>
                </a:solidFill>
                <a:latin typeface="Arial" panose="020B0604020202020204" pitchFamily="34" charset="0"/>
              </a:rPr>
              <a:t>•	Yn </a:t>
            </a:r>
            <a:r>
              <a:rPr lang="en-US" sz="1250" i="0" u="none" strike="noStrike" baseline="0" dirty="0" err="1">
                <a:solidFill>
                  <a:srgbClr val="000000"/>
                </a:solidFill>
                <a:latin typeface="Arial" panose="020B0604020202020204" pitchFamily="34" charset="0"/>
              </a:rPr>
              <a:t>lliniaru’r</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straen</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i</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rieni</a:t>
            </a:r>
            <a:endParaRPr lang="en-US" sz="1250" i="0" u="none" strike="noStrike" baseline="0" dirty="0">
              <a:solidFill>
                <a:srgbClr val="000000"/>
              </a:solidFill>
              <a:latin typeface="Arial" panose="020B0604020202020204" pitchFamily="34" charset="0"/>
            </a:endParaRPr>
          </a:p>
          <a:p>
            <a:pPr marL="266700" indent="-266700"/>
            <a:r>
              <a:rPr lang="en-US" sz="1250" i="0" u="none" strike="noStrike" baseline="0" dirty="0">
                <a:solidFill>
                  <a:srgbClr val="000000"/>
                </a:solidFill>
                <a:latin typeface="Arial" panose="020B0604020202020204" pitchFamily="34" charset="0"/>
              </a:rPr>
              <a:t>•	Yn </a:t>
            </a:r>
            <a:r>
              <a:rPr lang="en-US" sz="1250" i="0" u="none" strike="noStrike" baseline="0" dirty="0" err="1">
                <a:solidFill>
                  <a:srgbClr val="000000"/>
                </a:solidFill>
                <a:latin typeface="Arial" panose="020B0604020202020204" pitchFamily="34" charset="0"/>
              </a:rPr>
              <a:t>cryfhau</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perthnasoedd</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mewn</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teuluoedd</a:t>
            </a:r>
            <a:endParaRPr lang="en-US" sz="1250" i="0" u="none" strike="noStrike" baseline="0" dirty="0">
              <a:solidFill>
                <a:srgbClr val="000000"/>
              </a:solidFill>
              <a:latin typeface="Arial" panose="020B0604020202020204" pitchFamily="34" charset="0"/>
            </a:endParaRPr>
          </a:p>
          <a:p>
            <a:pPr marL="266700" indent="-266700"/>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Efallai</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bydd</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teuluoedd</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yn</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treulio</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llai</a:t>
            </a:r>
            <a:r>
              <a:rPr lang="en-US" sz="1250" i="0" u="none" strike="noStrike" baseline="0" dirty="0">
                <a:solidFill>
                  <a:srgbClr val="000000"/>
                </a:solidFill>
                <a:latin typeface="Arial" panose="020B0604020202020204" pitchFamily="34" charset="0"/>
              </a:rPr>
              <a:t> o </a:t>
            </a:r>
            <a:r>
              <a:rPr lang="en-US" sz="1250" i="0" u="none" strike="noStrike" baseline="0" dirty="0" err="1">
                <a:solidFill>
                  <a:srgbClr val="000000"/>
                </a:solidFill>
                <a:latin typeface="Arial" panose="020B0604020202020204" pitchFamily="34" charset="0"/>
              </a:rPr>
              <a:t>amser</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ond</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efallai</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bydd</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yn</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cefnogi</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amser</a:t>
            </a:r>
            <a:r>
              <a:rPr lang="en-US" sz="1250" i="0" u="none" strike="noStrike" baseline="0" dirty="0">
                <a:solidFill>
                  <a:srgbClr val="000000"/>
                </a:solidFill>
                <a:latin typeface="Arial" panose="020B0604020202020204" pitchFamily="34" charset="0"/>
              </a:rPr>
              <a:t> o </a:t>
            </a:r>
            <a:r>
              <a:rPr lang="en-US" sz="1250" i="0" u="none" strike="noStrike" baseline="0" dirty="0" err="1">
                <a:solidFill>
                  <a:srgbClr val="000000"/>
                </a:solidFill>
                <a:latin typeface="Arial" panose="020B0604020202020204" pitchFamily="34" charset="0"/>
              </a:rPr>
              <a:t>ansawdd</a:t>
            </a:r>
            <a:r>
              <a:rPr lang="en-US" sz="1250" i="0" u="none" strike="noStrike" baseline="0" dirty="0">
                <a:solidFill>
                  <a:srgbClr val="000000"/>
                </a:solidFill>
                <a:latin typeface="Arial" panose="020B0604020202020204" pitchFamily="34" charset="0"/>
              </a:rPr>
              <a:t> da</a:t>
            </a:r>
          </a:p>
          <a:p>
            <a:pPr marL="266700" indent="-266700"/>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Efallai</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bydd</a:t>
            </a:r>
            <a:r>
              <a:rPr lang="en-US" sz="1250" i="0" u="none" strike="noStrike" baseline="0" dirty="0">
                <a:solidFill>
                  <a:srgbClr val="000000"/>
                </a:solidFill>
                <a:latin typeface="Arial" panose="020B0604020202020204" pitchFamily="34" charset="0"/>
              </a:rPr>
              <a:t> plant </a:t>
            </a:r>
            <a:r>
              <a:rPr lang="en-US" sz="1250" i="0" u="none" strike="noStrike" baseline="0" dirty="0" err="1">
                <a:solidFill>
                  <a:srgbClr val="000000"/>
                </a:solidFill>
                <a:latin typeface="Arial" panose="020B0604020202020204" pitchFamily="34" charset="0"/>
              </a:rPr>
              <a:t>yn</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cael</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cyfle</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i</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gymryd</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rhan</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mewn</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tripiau</a:t>
            </a:r>
            <a:r>
              <a:rPr lang="en-US" sz="1250" i="0" u="none" strike="noStrike" baseline="0" dirty="0">
                <a:solidFill>
                  <a:srgbClr val="000000"/>
                </a:solidFill>
                <a:latin typeface="Arial" panose="020B0604020202020204" pitchFamily="34" charset="0"/>
              </a:rPr>
              <a:t> a </a:t>
            </a:r>
            <a:r>
              <a:rPr lang="en-US" sz="1250" i="0" u="none" strike="noStrike" baseline="0" dirty="0" err="1">
                <a:solidFill>
                  <a:srgbClr val="000000"/>
                </a:solidFill>
                <a:latin typeface="Arial" panose="020B0604020202020204" pitchFamily="34" charset="0"/>
              </a:rPr>
              <a:t>fydd</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yn</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cefnogi</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eu</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haddysg</a:t>
            </a:r>
            <a:endParaRPr lang="en-US" sz="1250" i="0" u="none" strike="noStrike" baseline="0" dirty="0">
              <a:solidFill>
                <a:srgbClr val="000000"/>
              </a:solidFill>
              <a:latin typeface="Arial" panose="020B0604020202020204" pitchFamily="34" charset="0"/>
            </a:endParaRPr>
          </a:p>
          <a:p>
            <a:pPr marL="266700" indent="-266700"/>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Efallai</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bydd</a:t>
            </a:r>
            <a:r>
              <a:rPr lang="en-US" sz="1250" i="0" u="none" strike="noStrike" baseline="0" dirty="0">
                <a:solidFill>
                  <a:srgbClr val="000000"/>
                </a:solidFill>
                <a:latin typeface="Arial" panose="020B0604020202020204" pitchFamily="34" charset="0"/>
              </a:rPr>
              <a:t> plant </a:t>
            </a:r>
            <a:r>
              <a:rPr lang="en-US" sz="1250" i="0" u="none" strike="noStrike" baseline="0" dirty="0" err="1">
                <a:solidFill>
                  <a:srgbClr val="000000"/>
                </a:solidFill>
                <a:latin typeface="Arial" panose="020B0604020202020204" pitchFamily="34" charset="0"/>
              </a:rPr>
              <a:t>yn</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cymryd</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rhan</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mewn</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rhai</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gweithgareddau</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sy’n</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cefnogi</a:t>
            </a:r>
            <a:r>
              <a:rPr lang="en-US" sz="1250" i="0" u="none" strike="noStrike" baseline="0" dirty="0">
                <a:solidFill>
                  <a:srgbClr val="000000"/>
                </a:solidFill>
                <a:latin typeface="Arial" panose="020B0604020202020204" pitchFamily="34" charset="0"/>
              </a:rPr>
              <a:t> iechyd </a:t>
            </a:r>
            <a:r>
              <a:rPr lang="en-US" sz="1250" i="0" u="none" strike="noStrike" baseline="0" dirty="0" err="1">
                <a:solidFill>
                  <a:srgbClr val="000000"/>
                </a:solidFill>
                <a:latin typeface="Arial" panose="020B0604020202020204" pitchFamily="34" charset="0"/>
              </a:rPr>
              <a:t>meddwl</a:t>
            </a:r>
            <a:r>
              <a:rPr lang="en-US" sz="1250" i="0" u="none" strike="noStrike" baseline="0" dirty="0">
                <a:solidFill>
                  <a:srgbClr val="000000"/>
                </a:solidFill>
                <a:latin typeface="Arial" panose="020B0604020202020204" pitchFamily="34" charset="0"/>
              </a:rPr>
              <a:t> a </a:t>
            </a:r>
            <a:r>
              <a:rPr lang="en-US" sz="1250" i="0" u="none" strike="noStrike" baseline="0" dirty="0" err="1">
                <a:solidFill>
                  <a:srgbClr val="000000"/>
                </a:solidFill>
                <a:latin typeface="Arial" panose="020B0604020202020204" pitchFamily="34" charset="0"/>
              </a:rPr>
              <a:t>llesiant</a:t>
            </a:r>
            <a:endParaRPr lang="en-US" sz="1250" i="0" u="none" strike="noStrike" baseline="0" dirty="0">
              <a:solidFill>
                <a:srgbClr val="000000"/>
              </a:solidFill>
              <a:latin typeface="Arial" panose="020B0604020202020204" pitchFamily="34" charset="0"/>
            </a:endParaRPr>
          </a:p>
          <a:p>
            <a:pPr marL="266700" indent="-266700"/>
            <a:r>
              <a:rPr lang="en-US" sz="1250" i="0" u="none" strike="noStrike" baseline="0" dirty="0">
                <a:solidFill>
                  <a:srgbClr val="000000"/>
                </a:solidFill>
                <a:latin typeface="Arial" panose="020B0604020202020204" pitchFamily="34" charset="0"/>
              </a:rPr>
              <a:t>•	Mae plant </a:t>
            </a:r>
            <a:r>
              <a:rPr lang="en-US" sz="1250" i="0" u="none" strike="noStrike" baseline="0" dirty="0" err="1">
                <a:solidFill>
                  <a:srgbClr val="000000"/>
                </a:solidFill>
                <a:latin typeface="Arial" panose="020B0604020202020204" pitchFamily="34" charset="0"/>
              </a:rPr>
              <a:t>yn</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ymgysylltu</a:t>
            </a:r>
            <a:r>
              <a:rPr lang="en-US" sz="1250" i="0" u="none" strike="noStrike" baseline="0" dirty="0">
                <a:solidFill>
                  <a:srgbClr val="000000"/>
                </a:solidFill>
                <a:latin typeface="Arial" panose="020B0604020202020204" pitchFamily="34" charset="0"/>
              </a:rPr>
              <a:t> â </a:t>
            </a:r>
            <a:r>
              <a:rPr lang="en-US" sz="1250" i="0" u="none" strike="noStrike" baseline="0" dirty="0" err="1">
                <a:solidFill>
                  <a:srgbClr val="000000"/>
                </a:solidFill>
                <a:latin typeface="Arial" panose="020B0604020202020204" pitchFamily="34" charset="0"/>
              </a:rPr>
              <a:t>gweithgareddau</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corfforol</a:t>
            </a:r>
            <a:r>
              <a:rPr lang="en-US" sz="1250" i="0" u="none" strike="noStrike" baseline="0" dirty="0">
                <a:solidFill>
                  <a:srgbClr val="000000"/>
                </a:solidFill>
                <a:latin typeface="Arial" panose="020B0604020202020204" pitchFamily="34" charset="0"/>
              </a:rPr>
              <a:t> er </a:t>
            </a:r>
            <a:r>
              <a:rPr lang="en-US" sz="1250" i="0" u="none" strike="noStrike" baseline="0" dirty="0" err="1">
                <a:solidFill>
                  <a:srgbClr val="000000"/>
                </a:solidFill>
                <a:latin typeface="Arial" panose="020B0604020202020204" pitchFamily="34" charset="0"/>
              </a:rPr>
              <a:t>mwyn</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cefnogi</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ffordd</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iach</a:t>
            </a:r>
            <a:r>
              <a:rPr lang="en-US" sz="1250" i="0" u="none" strike="noStrike" baseline="0" dirty="0">
                <a:solidFill>
                  <a:srgbClr val="000000"/>
                </a:solidFill>
                <a:latin typeface="Arial" panose="020B0604020202020204" pitchFamily="34" charset="0"/>
              </a:rPr>
              <a:t> o </a:t>
            </a:r>
            <a:r>
              <a:rPr lang="en-US" sz="1250" i="0" u="none" strike="noStrike" baseline="0" dirty="0" err="1">
                <a:solidFill>
                  <a:srgbClr val="000000"/>
                </a:solidFill>
                <a:latin typeface="Arial" panose="020B0604020202020204" pitchFamily="34" charset="0"/>
              </a:rPr>
              <a:t>fyw</a:t>
            </a:r>
            <a:endParaRPr lang="en-US" sz="1250" i="0" u="none" strike="noStrike" baseline="0" dirty="0">
              <a:solidFill>
                <a:srgbClr val="000000"/>
              </a:solidFill>
              <a:latin typeface="Arial" panose="020B0604020202020204" pitchFamily="34" charset="0"/>
            </a:endParaRPr>
          </a:p>
          <a:p>
            <a:pPr marL="266700" indent="-266700"/>
            <a:r>
              <a:rPr lang="en-US" sz="1250" i="0" u="none" strike="noStrike" baseline="0" dirty="0">
                <a:solidFill>
                  <a:srgbClr val="000000"/>
                </a:solidFill>
                <a:latin typeface="Arial" panose="020B0604020202020204" pitchFamily="34" charset="0"/>
              </a:rPr>
              <a:t>•	Yn </a:t>
            </a:r>
            <a:r>
              <a:rPr lang="en-US" sz="1250" i="0" u="none" strike="noStrike" baseline="0" dirty="0" err="1">
                <a:solidFill>
                  <a:srgbClr val="000000"/>
                </a:solidFill>
                <a:latin typeface="Arial" panose="020B0604020202020204" pitchFamily="34" charset="0"/>
              </a:rPr>
              <a:t>rhoi</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tawelwch</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meddwl</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i</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rieni</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gan</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fod</a:t>
            </a:r>
            <a:r>
              <a:rPr lang="en-US" sz="1250" i="0" u="none" strike="noStrike" baseline="0" dirty="0">
                <a:solidFill>
                  <a:srgbClr val="000000"/>
                </a:solidFill>
                <a:latin typeface="Arial" panose="020B0604020202020204" pitchFamily="34" charset="0"/>
              </a:rPr>
              <a:t> y plant </a:t>
            </a:r>
            <a:r>
              <a:rPr lang="en-US" sz="1250" i="0" u="none" strike="noStrike" baseline="0" dirty="0" err="1">
                <a:solidFill>
                  <a:srgbClr val="000000"/>
                </a:solidFill>
                <a:latin typeface="Arial" panose="020B0604020202020204" pitchFamily="34" charset="0"/>
              </a:rPr>
              <a:t>mewn</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amgylchedd</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diogel</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ymhell</a:t>
            </a:r>
            <a:r>
              <a:rPr lang="en-US" sz="1250" i="0" u="none" strike="noStrike" baseline="0" dirty="0">
                <a:solidFill>
                  <a:srgbClr val="000000"/>
                </a:solidFill>
                <a:latin typeface="Arial" panose="020B0604020202020204" pitchFamily="34" charset="0"/>
              </a:rPr>
              <a:t> o </a:t>
            </a:r>
            <a:r>
              <a:rPr lang="en-US" sz="1250" i="0" u="none" strike="noStrike" baseline="0" dirty="0" err="1">
                <a:solidFill>
                  <a:srgbClr val="000000"/>
                </a:solidFill>
                <a:latin typeface="Arial" panose="020B0604020202020204" pitchFamily="34" charset="0"/>
              </a:rPr>
              <a:t>berygl</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lle</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na</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fyddent</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wedi'u</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goruchwylio</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fel</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arall</a:t>
            </a:r>
            <a:r>
              <a:rPr lang="en-US" sz="1250" i="0" u="none" strike="noStrike" baseline="0" dirty="0">
                <a:solidFill>
                  <a:srgbClr val="000000"/>
                </a:solidFill>
                <a:latin typeface="Arial" panose="020B0604020202020204" pitchFamily="34" charset="0"/>
              </a:rPr>
              <a:t> </a:t>
            </a:r>
          </a:p>
          <a:p>
            <a:pPr marL="266700" indent="-266700"/>
            <a:r>
              <a:rPr lang="en-US" sz="1250" i="0" u="none" strike="noStrike" baseline="0" dirty="0">
                <a:solidFill>
                  <a:srgbClr val="000000"/>
                </a:solidFill>
                <a:latin typeface="Arial" panose="020B0604020202020204" pitchFamily="34" charset="0"/>
              </a:rPr>
              <a:t>•	Yn </a:t>
            </a:r>
            <a:r>
              <a:rPr lang="en-US" sz="1250" i="0" u="none" strike="noStrike" baseline="0" dirty="0" err="1">
                <a:solidFill>
                  <a:srgbClr val="000000"/>
                </a:solidFill>
                <a:latin typeface="Arial" panose="020B0604020202020204" pitchFamily="34" charset="0"/>
              </a:rPr>
              <a:t>sicrhau</a:t>
            </a:r>
            <a:r>
              <a:rPr lang="en-US" sz="1250" i="0" u="none" strike="noStrike" baseline="0" dirty="0">
                <a:solidFill>
                  <a:srgbClr val="000000"/>
                </a:solidFill>
                <a:latin typeface="Arial" panose="020B0604020202020204" pitchFamily="34" charset="0"/>
              </a:rPr>
              <a:t> bod y plant </a:t>
            </a:r>
            <a:r>
              <a:rPr lang="en-US" sz="1250" i="0" u="none" strike="noStrike" baseline="0" dirty="0" err="1">
                <a:solidFill>
                  <a:srgbClr val="000000"/>
                </a:solidFill>
                <a:latin typeface="Arial" panose="020B0604020202020204" pitchFamily="34" charset="0"/>
              </a:rPr>
              <a:t>yn</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cael</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pryd</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iach</a:t>
            </a:r>
            <a:r>
              <a:rPr lang="en-US" sz="1250" i="0" u="none" strike="noStrike" baseline="0" dirty="0">
                <a:solidFill>
                  <a:srgbClr val="000000"/>
                </a:solidFill>
                <a:latin typeface="Arial" panose="020B0604020202020204" pitchFamily="34" charset="0"/>
              </a:rPr>
              <a:t> </a:t>
            </a:r>
          </a:p>
          <a:p>
            <a:pPr marL="266700" indent="-266700"/>
            <a:r>
              <a:rPr lang="en-US" sz="1250" i="0" u="none" strike="noStrike" baseline="0" dirty="0">
                <a:solidFill>
                  <a:srgbClr val="000000"/>
                </a:solidFill>
                <a:latin typeface="Arial" panose="020B0604020202020204" pitchFamily="34" charset="0"/>
              </a:rPr>
              <a:t>•	Gall </a:t>
            </a:r>
            <a:r>
              <a:rPr lang="en-US" sz="1250" i="0" u="none" strike="noStrike" baseline="0" dirty="0" err="1">
                <a:solidFill>
                  <a:srgbClr val="000000"/>
                </a:solidFill>
                <a:latin typeface="Arial" panose="020B0604020202020204" pitchFamily="34" charset="0"/>
              </a:rPr>
              <a:t>helpu</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rhieni</a:t>
            </a:r>
            <a:r>
              <a:rPr lang="en-US" sz="1250" i="0" u="none" strike="noStrike" baseline="0" dirty="0">
                <a:solidFill>
                  <a:srgbClr val="000000"/>
                </a:solidFill>
                <a:latin typeface="Arial" panose="020B0604020202020204" pitchFamily="34" charset="0"/>
              </a:rPr>
              <a:t> / </a:t>
            </a:r>
            <a:r>
              <a:rPr lang="en-US" sz="1250" i="0" u="none" strike="noStrike" baseline="0" dirty="0" err="1">
                <a:solidFill>
                  <a:srgbClr val="000000"/>
                </a:solidFill>
                <a:latin typeface="Arial" panose="020B0604020202020204" pitchFamily="34" charset="0"/>
              </a:rPr>
              <a:t>gofalwyr</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i</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ymgymryd</a:t>
            </a:r>
            <a:r>
              <a:rPr lang="en-US" sz="1250" i="0" u="none" strike="noStrike" baseline="0" dirty="0">
                <a:solidFill>
                  <a:srgbClr val="000000"/>
                </a:solidFill>
                <a:latin typeface="Arial" panose="020B0604020202020204" pitchFamily="34" charset="0"/>
              </a:rPr>
              <a:t> â </a:t>
            </a:r>
            <a:r>
              <a:rPr lang="en-US" sz="1250" i="0" u="none" strike="noStrike" baseline="0" dirty="0" err="1">
                <a:solidFill>
                  <a:srgbClr val="000000"/>
                </a:solidFill>
                <a:latin typeface="Arial" panose="020B0604020202020204" pitchFamily="34" charset="0"/>
              </a:rPr>
              <a:t>chyfleoedd</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cyflogaeth</a:t>
            </a:r>
            <a:r>
              <a:rPr lang="en-US" sz="1250" i="0" u="none" strike="noStrike" baseline="0" dirty="0">
                <a:solidFill>
                  <a:srgbClr val="000000"/>
                </a:solidFill>
                <a:latin typeface="Arial" panose="020B0604020202020204" pitchFamily="34" charset="0"/>
              </a:rPr>
              <a:t> </a:t>
            </a:r>
          </a:p>
          <a:p>
            <a:endParaRPr lang="en-US" sz="1250" i="0" u="none" strike="noStrike" baseline="0" dirty="0">
              <a:solidFill>
                <a:srgbClr val="000000"/>
              </a:solidFill>
              <a:latin typeface="Arial" panose="020B0604020202020204" pitchFamily="34" charset="0"/>
            </a:endParaRPr>
          </a:p>
          <a:p>
            <a:r>
              <a:rPr lang="en-US" sz="1250" i="0" u="none" strike="noStrike" baseline="0" dirty="0" err="1">
                <a:solidFill>
                  <a:srgbClr val="000000"/>
                </a:solidFill>
                <a:latin typeface="Arial" panose="020B0604020202020204" pitchFamily="34" charset="0"/>
              </a:rPr>
              <a:t>Nid</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yw’r</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rhestr</a:t>
            </a:r>
            <a:r>
              <a:rPr lang="en-US" sz="1250" i="0" u="none" strike="noStrike" baseline="0" dirty="0">
                <a:solidFill>
                  <a:srgbClr val="000000"/>
                </a:solidFill>
                <a:latin typeface="Arial" panose="020B0604020202020204" pitchFamily="34" charset="0"/>
              </a:rPr>
              <a:t> hon </a:t>
            </a:r>
            <a:r>
              <a:rPr lang="en-US" sz="1250" i="0" u="none" strike="noStrike" baseline="0" dirty="0" err="1">
                <a:solidFill>
                  <a:srgbClr val="000000"/>
                </a:solidFill>
                <a:latin typeface="Arial" panose="020B0604020202020204" pitchFamily="34" charset="0"/>
              </a:rPr>
              <a:t>yn</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gynhwysfawr</a:t>
            </a:r>
            <a:r>
              <a:rPr lang="en-US" sz="1250" i="0" u="none" strike="noStrike" baseline="0" dirty="0">
                <a:solidFill>
                  <a:srgbClr val="000000"/>
                </a:solidFill>
                <a:latin typeface="Arial" panose="020B0604020202020204" pitchFamily="34" charset="0"/>
              </a:rPr>
              <a:t>.</a:t>
            </a:r>
          </a:p>
          <a:p>
            <a:r>
              <a:rPr lang="en-US" sz="1250" i="0" u="none" strike="noStrike" baseline="0" dirty="0" err="1">
                <a:solidFill>
                  <a:srgbClr val="000000"/>
                </a:solidFill>
                <a:latin typeface="Arial" panose="020B0604020202020204" pitchFamily="34" charset="0"/>
              </a:rPr>
              <a:t>Rhowch</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farciau</a:t>
            </a:r>
            <a:r>
              <a:rPr lang="en-US" sz="1250" i="0" u="none" strike="noStrike" baseline="0" dirty="0">
                <a:solidFill>
                  <a:srgbClr val="000000"/>
                </a:solidFill>
                <a:latin typeface="Arial" panose="020B0604020202020204" pitchFamily="34" charset="0"/>
              </a:rPr>
              <a:t> am </a:t>
            </a:r>
            <a:r>
              <a:rPr lang="en-US" sz="1250" i="0" u="none" strike="noStrike" baseline="0" dirty="0" err="1">
                <a:solidFill>
                  <a:srgbClr val="000000"/>
                </a:solidFill>
                <a:latin typeface="Arial" panose="020B0604020202020204" pitchFamily="34" charset="0"/>
              </a:rPr>
              <a:t>unrhyw</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ymateb</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perthnasol</a:t>
            </a:r>
            <a:r>
              <a:rPr lang="en-US" sz="1250" i="0" u="none" strike="noStrike" baseline="0" dirty="0">
                <a:solidFill>
                  <a:srgbClr val="000000"/>
                </a:solidFill>
                <a:latin typeface="Arial" panose="020B0604020202020204" pitchFamily="34" charset="0"/>
              </a:rPr>
              <a:t> </a:t>
            </a:r>
            <a:r>
              <a:rPr lang="en-US" sz="1250" i="0" u="none" strike="noStrike" baseline="0" dirty="0" err="1">
                <a:solidFill>
                  <a:srgbClr val="000000"/>
                </a:solidFill>
                <a:latin typeface="Arial" panose="020B0604020202020204" pitchFamily="34" charset="0"/>
              </a:rPr>
              <a:t>arall</a:t>
            </a:r>
            <a:r>
              <a:rPr lang="en-US" sz="1250" i="0" u="none" strike="noStrike" baseline="0" dirty="0">
                <a:solidFill>
                  <a:srgbClr val="000000"/>
                </a:solidFill>
                <a:latin typeface="Arial" panose="020B0604020202020204" pitchFamily="34" charset="0"/>
              </a:rPr>
              <a:t>.</a:t>
            </a:r>
          </a:p>
          <a:p>
            <a:r>
              <a:rPr lang="en-US" sz="1100" b="0" i="0" u="none" strike="noStrike" baseline="0" dirty="0">
                <a:solidFill>
                  <a:srgbClr val="000000"/>
                </a:solidFill>
                <a:latin typeface="Arial" panose="020B0604020202020204" pitchFamily="34" charset="0"/>
              </a:rPr>
              <a:t>	</a:t>
            </a:r>
          </a:p>
        </p:txBody>
      </p:sp>
      <p:sp>
        <p:nvSpPr>
          <p:cNvPr id="10" name="TextBox 9">
            <a:extLst>
              <a:ext uri="{FF2B5EF4-FFF2-40B4-BE49-F238E27FC236}">
                <a16:creationId xmlns:a16="http://schemas.microsoft.com/office/drawing/2014/main" id="{621E2E3A-196A-6796-EBF3-E7A2CCFA31F1}"/>
              </a:ext>
            </a:extLst>
          </p:cNvPr>
          <p:cNvSpPr txBox="1"/>
          <p:nvPr/>
        </p:nvSpPr>
        <p:spPr>
          <a:xfrm>
            <a:off x="127073" y="4162815"/>
            <a:ext cx="6356854" cy="2677656"/>
          </a:xfrm>
          <a:prstGeom prst="rect">
            <a:avLst/>
          </a:prstGeom>
          <a:noFill/>
        </p:spPr>
        <p:txBody>
          <a:bodyPr wrap="square">
            <a:spAutoFit/>
          </a:bodyPr>
          <a:lstStyle/>
          <a:p>
            <a:r>
              <a:rPr lang="en-US" sz="1200" b="1" i="0" u="none" strike="noStrike" baseline="0" dirty="0" err="1">
                <a:solidFill>
                  <a:srgbClr val="000000"/>
                </a:solidFill>
                <a:latin typeface="Arial" panose="020B0604020202020204" pitchFamily="34" charset="0"/>
              </a:rPr>
              <a:t>Nid</a:t>
            </a:r>
            <a:r>
              <a:rPr lang="en-US" sz="1200" b="1" i="0" u="none" strike="noStrike" baseline="0" dirty="0">
                <a:solidFill>
                  <a:srgbClr val="000000"/>
                </a:solidFill>
                <a:latin typeface="Arial" panose="020B0604020202020204" pitchFamily="34" charset="0"/>
              </a:rPr>
              <a:t> </a:t>
            </a:r>
            <a:r>
              <a:rPr lang="en-US" sz="1200" b="1" i="0" u="none" strike="noStrike" baseline="0" dirty="0" err="1">
                <a:solidFill>
                  <a:srgbClr val="000000"/>
                </a:solidFill>
                <a:latin typeface="Arial" panose="020B0604020202020204" pitchFamily="34" charset="0"/>
              </a:rPr>
              <a:t>oes</a:t>
            </a:r>
            <a:r>
              <a:rPr lang="en-US" sz="1200" b="1" i="0" u="none" strike="noStrike" baseline="0" dirty="0">
                <a:solidFill>
                  <a:srgbClr val="000000"/>
                </a:solidFill>
                <a:latin typeface="Arial" panose="020B0604020202020204" pitchFamily="34" charset="0"/>
              </a:rPr>
              <a:t> </a:t>
            </a:r>
            <a:r>
              <a:rPr lang="en-US" sz="1200" b="1" i="0" u="none" strike="noStrike" baseline="0" dirty="0" err="1">
                <a:solidFill>
                  <a:srgbClr val="000000"/>
                </a:solidFill>
                <a:latin typeface="Arial" panose="020B0604020202020204" pitchFamily="34" charset="0"/>
              </a:rPr>
              <a:t>angen</a:t>
            </a:r>
            <a:r>
              <a:rPr lang="en-US" sz="1200" b="1" i="0" u="none" strike="noStrike" baseline="0" dirty="0">
                <a:solidFill>
                  <a:srgbClr val="000000"/>
                </a:solidFill>
                <a:latin typeface="Arial" panose="020B0604020202020204" pitchFamily="34" charset="0"/>
              </a:rPr>
              <a:t> </a:t>
            </a:r>
            <a:r>
              <a:rPr lang="en-US" sz="1200" b="1" i="0" u="none" strike="noStrike" baseline="0" dirty="0" err="1">
                <a:solidFill>
                  <a:srgbClr val="000000"/>
                </a:solidFill>
                <a:latin typeface="Arial" panose="020B0604020202020204" pitchFamily="34" charset="0"/>
              </a:rPr>
              <a:t>i</a:t>
            </a:r>
            <a:r>
              <a:rPr lang="en-US" sz="1200" b="1" i="0" u="none" strike="noStrike" baseline="0" dirty="0">
                <a:solidFill>
                  <a:srgbClr val="000000"/>
                </a:solidFill>
                <a:latin typeface="Arial" panose="020B0604020202020204" pitchFamily="34" charset="0"/>
              </a:rPr>
              <a:t> </a:t>
            </a:r>
            <a:r>
              <a:rPr lang="en-US" sz="1200" b="1" i="0" u="none" strike="noStrike" baseline="0" dirty="0" err="1">
                <a:solidFill>
                  <a:srgbClr val="000000"/>
                </a:solidFill>
                <a:latin typeface="Arial" panose="020B0604020202020204" pitchFamily="34" charset="0"/>
              </a:rPr>
              <a:t>ddysgwyr</a:t>
            </a:r>
            <a:r>
              <a:rPr lang="en-US" sz="1200" b="1" i="0" u="none" strike="noStrike" baseline="0" dirty="0">
                <a:solidFill>
                  <a:srgbClr val="000000"/>
                </a:solidFill>
                <a:latin typeface="Arial" panose="020B0604020202020204" pitchFamily="34" charset="0"/>
              </a:rPr>
              <a:t> </a:t>
            </a:r>
            <a:r>
              <a:rPr lang="en-US" sz="1200" b="1" i="0" u="none" strike="noStrike" baseline="0" dirty="0" err="1">
                <a:solidFill>
                  <a:srgbClr val="000000"/>
                </a:solidFill>
                <a:latin typeface="Arial" panose="020B0604020202020204" pitchFamily="34" charset="0"/>
              </a:rPr>
              <a:t>gyfeirio</a:t>
            </a:r>
            <a:r>
              <a:rPr lang="en-US" sz="1200" b="1" i="0" u="none" strike="noStrike" baseline="0" dirty="0">
                <a:solidFill>
                  <a:srgbClr val="000000"/>
                </a:solidFill>
                <a:latin typeface="Arial" panose="020B0604020202020204" pitchFamily="34" charset="0"/>
              </a:rPr>
              <a:t> at bob </a:t>
            </a:r>
            <a:r>
              <a:rPr lang="en-US" sz="1200" b="1" i="0" u="none" strike="noStrike" baseline="0" dirty="0" err="1">
                <a:solidFill>
                  <a:srgbClr val="000000"/>
                </a:solidFill>
                <a:latin typeface="Arial" panose="020B0604020202020204" pitchFamily="34" charset="0"/>
              </a:rPr>
              <a:t>clwb</a:t>
            </a:r>
            <a:r>
              <a:rPr lang="en-US" sz="1200" b="1" i="0" u="none" strike="noStrike" baseline="0" dirty="0">
                <a:solidFill>
                  <a:srgbClr val="000000"/>
                </a:solidFill>
                <a:latin typeface="Arial" panose="020B0604020202020204" pitchFamily="34" charset="0"/>
              </a:rPr>
              <a:t> </a:t>
            </a:r>
            <a:r>
              <a:rPr lang="en-US" sz="1200" b="1" i="0" u="none" strike="noStrike" baseline="0" dirty="0" err="1">
                <a:solidFill>
                  <a:srgbClr val="000000"/>
                </a:solidFill>
                <a:latin typeface="Arial" panose="020B0604020202020204" pitchFamily="34" charset="0"/>
              </a:rPr>
              <a:t>yn</a:t>
            </a:r>
            <a:r>
              <a:rPr lang="en-US" sz="1200" b="1" i="0" u="none" strike="noStrike" baseline="0" dirty="0">
                <a:solidFill>
                  <a:srgbClr val="000000"/>
                </a:solidFill>
                <a:latin typeface="Arial" panose="020B0604020202020204" pitchFamily="34" charset="0"/>
              </a:rPr>
              <a:t> </a:t>
            </a:r>
            <a:r>
              <a:rPr lang="en-US" sz="1200" b="1" i="0" u="none" strike="noStrike" baseline="0" dirty="0" err="1">
                <a:solidFill>
                  <a:srgbClr val="000000"/>
                </a:solidFill>
                <a:latin typeface="Arial" panose="020B0604020202020204" pitchFamily="34" charset="0"/>
              </a:rPr>
              <a:t>unigol</a:t>
            </a:r>
            <a:r>
              <a:rPr lang="en-US" sz="1200" b="1" i="0" u="none" strike="noStrike" baseline="0" dirty="0">
                <a:solidFill>
                  <a:srgbClr val="000000"/>
                </a:solidFill>
                <a:latin typeface="Arial" panose="020B0604020202020204" pitchFamily="34" charset="0"/>
              </a:rPr>
              <a:t> er </a:t>
            </a:r>
            <a:r>
              <a:rPr lang="en-US" sz="1200" b="1" i="0" u="none" strike="noStrike" baseline="0" dirty="0" err="1">
                <a:solidFill>
                  <a:srgbClr val="000000"/>
                </a:solidFill>
                <a:latin typeface="Arial" panose="020B0604020202020204" pitchFamily="34" charset="0"/>
              </a:rPr>
              <a:t>mwyn</a:t>
            </a:r>
            <a:r>
              <a:rPr lang="en-US" sz="1200" b="1" i="0" u="none" strike="noStrike" baseline="0" dirty="0">
                <a:solidFill>
                  <a:srgbClr val="000000"/>
                </a:solidFill>
                <a:latin typeface="Arial" panose="020B0604020202020204" pitchFamily="34" charset="0"/>
              </a:rPr>
              <a:t> </a:t>
            </a:r>
            <a:r>
              <a:rPr lang="en-US" sz="1200" b="1" i="0" u="none" strike="noStrike" baseline="0" dirty="0" err="1">
                <a:solidFill>
                  <a:srgbClr val="000000"/>
                </a:solidFill>
                <a:latin typeface="Arial" panose="020B0604020202020204" pitchFamily="34" charset="0"/>
              </a:rPr>
              <a:t>cael</a:t>
            </a:r>
            <a:r>
              <a:rPr lang="en-US" sz="1200" b="1" i="0" u="none" strike="noStrike" baseline="0" dirty="0">
                <a:solidFill>
                  <a:srgbClr val="000000"/>
                </a:solidFill>
                <a:latin typeface="Arial" panose="020B0604020202020204" pitchFamily="34" charset="0"/>
              </a:rPr>
              <a:t> </a:t>
            </a:r>
            <a:r>
              <a:rPr lang="en-US" sz="1200" b="1" i="0" u="none" strike="noStrike" baseline="0" dirty="0" err="1">
                <a:solidFill>
                  <a:srgbClr val="000000"/>
                </a:solidFill>
                <a:latin typeface="Arial" panose="020B0604020202020204" pitchFamily="34" charset="0"/>
              </a:rPr>
              <a:t>marciau</a:t>
            </a:r>
            <a:r>
              <a:rPr lang="en-US" sz="1200" b="1" i="0" u="none" strike="noStrike" baseline="0" dirty="0">
                <a:solidFill>
                  <a:srgbClr val="000000"/>
                </a:solidFill>
                <a:latin typeface="Arial" panose="020B0604020202020204" pitchFamily="34" charset="0"/>
              </a:rPr>
              <a:t> </a:t>
            </a:r>
            <a:r>
              <a:rPr lang="en-US" sz="1200" b="1" i="0" u="none" strike="noStrike" baseline="0" dirty="0" err="1">
                <a:solidFill>
                  <a:srgbClr val="000000"/>
                </a:solidFill>
                <a:latin typeface="Arial" panose="020B0604020202020204" pitchFamily="34" charset="0"/>
              </a:rPr>
              <a:t>llawn</a:t>
            </a:r>
            <a:r>
              <a:rPr lang="en-US" sz="1200" b="1" i="0" u="none" strike="noStrike" baseline="0" dirty="0">
                <a:solidFill>
                  <a:srgbClr val="000000"/>
                </a:solidFill>
                <a:latin typeface="Arial" panose="020B0604020202020204" pitchFamily="34" charset="0"/>
              </a:rPr>
              <a:t>. </a:t>
            </a:r>
          </a:p>
          <a:p>
            <a:endParaRPr lang="en-US" sz="1200" i="0" u="none" strike="noStrike" baseline="0" dirty="0">
              <a:solidFill>
                <a:srgbClr val="000000"/>
              </a:solidFill>
              <a:latin typeface="Arial" panose="020B0604020202020204" pitchFamily="34" charset="0"/>
            </a:endParaRPr>
          </a:p>
          <a:p>
            <a:r>
              <a:rPr lang="en-US" sz="1200" i="0" u="none" strike="noStrike" baseline="0" dirty="0" err="1">
                <a:solidFill>
                  <a:srgbClr val="000000"/>
                </a:solidFill>
                <a:latin typeface="Arial" panose="020B0604020202020204" pitchFamily="34" charset="0"/>
              </a:rPr>
              <a:t>Rhowch</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hyd</a:t>
            </a:r>
            <a:r>
              <a:rPr lang="en-US" sz="1200" i="0" u="none" strike="noStrike" baseline="0" dirty="0">
                <a:solidFill>
                  <a:srgbClr val="000000"/>
                </a:solidFill>
                <a:latin typeface="Arial" panose="020B0604020202020204" pitchFamily="34" charset="0"/>
              </a:rPr>
              <a:t> at</a:t>
            </a:r>
            <a:r>
              <a:rPr lang="en-US" sz="1200" b="1" i="0" u="none" strike="noStrike" baseline="0" dirty="0">
                <a:solidFill>
                  <a:srgbClr val="000000"/>
                </a:solidFill>
                <a:latin typeface="Arial" panose="020B0604020202020204" pitchFamily="34" charset="0"/>
              </a:rPr>
              <a:t> 4 </a:t>
            </a:r>
            <a:r>
              <a:rPr lang="en-US" sz="1200" i="0" u="none" strike="noStrike" baseline="0" dirty="0">
                <a:solidFill>
                  <a:srgbClr val="000000"/>
                </a:solidFill>
                <a:latin typeface="Arial" panose="020B0604020202020204" pitchFamily="34" charset="0"/>
              </a:rPr>
              <a:t>marc</a:t>
            </a:r>
          </a:p>
          <a:p>
            <a:r>
              <a:rPr lang="en-US" sz="1200" b="1" i="0" u="none" strike="noStrike" baseline="0" dirty="0" err="1">
                <a:solidFill>
                  <a:srgbClr val="000000"/>
                </a:solidFill>
                <a:latin typeface="Arial" panose="020B0604020202020204" pitchFamily="34" charset="0"/>
              </a:rPr>
              <a:t>Rhowch</a:t>
            </a:r>
            <a:r>
              <a:rPr lang="en-US" sz="1200" b="1" i="0" u="none" strike="noStrike" baseline="0" dirty="0">
                <a:solidFill>
                  <a:srgbClr val="000000"/>
                </a:solidFill>
                <a:latin typeface="Arial" panose="020B0604020202020204" pitchFamily="34" charset="0"/>
              </a:rPr>
              <a:t> 0 marc </a:t>
            </a:r>
            <a:r>
              <a:rPr lang="en-US" sz="1200" i="0" u="none" strike="noStrike" baseline="0" dirty="0" err="1">
                <a:solidFill>
                  <a:srgbClr val="000000"/>
                </a:solidFill>
                <a:latin typeface="Arial" panose="020B0604020202020204" pitchFamily="34" charset="0"/>
              </a:rPr>
              <a:t>os</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nad</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yw’r</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ymateb</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yn</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haeddu</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ennill</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marciau</a:t>
            </a:r>
            <a:endParaRPr lang="en-US" sz="1200" i="0" u="none" strike="noStrike" baseline="0" dirty="0">
              <a:solidFill>
                <a:srgbClr val="000000"/>
              </a:solidFill>
              <a:latin typeface="Arial" panose="020B0604020202020204" pitchFamily="34" charset="0"/>
            </a:endParaRPr>
          </a:p>
          <a:p>
            <a:r>
              <a:rPr lang="en-US" sz="1200" b="1" i="0" u="none" strike="noStrike" baseline="0" dirty="0" err="1">
                <a:solidFill>
                  <a:srgbClr val="000000"/>
                </a:solidFill>
                <a:latin typeface="Arial" panose="020B0604020202020204" pitchFamily="34" charset="0"/>
              </a:rPr>
              <a:t>Rhowch</a:t>
            </a:r>
            <a:r>
              <a:rPr lang="en-US" sz="1200" b="1" i="0" u="none" strike="noStrike" baseline="0" dirty="0">
                <a:solidFill>
                  <a:srgbClr val="000000"/>
                </a:solidFill>
                <a:latin typeface="Arial" panose="020B0604020202020204" pitchFamily="34" charset="0"/>
              </a:rPr>
              <a:t> 1 marc </a:t>
            </a:r>
            <a:r>
              <a:rPr lang="en-US" sz="1200" i="0" u="none" strike="noStrike" baseline="0" dirty="0">
                <a:solidFill>
                  <a:srgbClr val="000000"/>
                </a:solidFill>
                <a:latin typeface="Arial" panose="020B0604020202020204" pitchFamily="34" charset="0"/>
              </a:rPr>
              <a:t>am </a:t>
            </a:r>
            <a:r>
              <a:rPr lang="en-US" sz="1200" i="0" u="none" strike="noStrike" baseline="0" dirty="0" err="1">
                <a:solidFill>
                  <a:srgbClr val="000000"/>
                </a:solidFill>
                <a:latin typeface="Arial" panose="020B0604020202020204" pitchFamily="34" charset="0"/>
              </a:rPr>
              <a:t>grynodeb</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sylfaenol</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sy’n</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dangos</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gwybodaeth</a:t>
            </a:r>
            <a:r>
              <a:rPr lang="en-US" sz="1200" i="0" u="none" strike="noStrike" baseline="0" dirty="0">
                <a:solidFill>
                  <a:srgbClr val="000000"/>
                </a:solidFill>
                <a:latin typeface="Arial" panose="020B0604020202020204" pitchFamily="34" charset="0"/>
              </a:rPr>
              <a:t> a </a:t>
            </a:r>
            <a:r>
              <a:rPr lang="en-US" sz="1200" i="0" u="none" strike="noStrike" baseline="0" dirty="0" err="1">
                <a:solidFill>
                  <a:srgbClr val="000000"/>
                </a:solidFill>
                <a:latin typeface="Arial" panose="020B0604020202020204" pitchFamily="34" charset="0"/>
              </a:rPr>
              <a:t>dealltwriaeth</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gyfyngedig</a:t>
            </a:r>
            <a:r>
              <a:rPr lang="en-US" sz="1200" i="0" u="none" strike="noStrike" baseline="0" dirty="0">
                <a:solidFill>
                  <a:srgbClr val="000000"/>
                </a:solidFill>
                <a:latin typeface="Arial" panose="020B0604020202020204" pitchFamily="34" charset="0"/>
              </a:rPr>
              <a:t> o </a:t>
            </a:r>
            <a:r>
              <a:rPr lang="en-US" sz="1200" i="0" u="none" strike="noStrike" baseline="0" dirty="0" err="1">
                <a:solidFill>
                  <a:srgbClr val="000000"/>
                </a:solidFill>
                <a:latin typeface="Arial" panose="020B0604020202020204" pitchFamily="34" charset="0"/>
              </a:rPr>
              <a:t>sut</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mae</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gofal</a:t>
            </a:r>
            <a:r>
              <a:rPr lang="en-US" sz="1200" i="0" u="none" strike="noStrike" baseline="0" dirty="0">
                <a:solidFill>
                  <a:srgbClr val="000000"/>
                </a:solidFill>
                <a:latin typeface="Arial" panose="020B0604020202020204" pitchFamily="34" charset="0"/>
              </a:rPr>
              <a:t> y </a:t>
            </a:r>
            <a:r>
              <a:rPr lang="en-US" sz="1200" i="0" u="none" strike="noStrike" baseline="0" dirty="0" err="1">
                <a:solidFill>
                  <a:srgbClr val="000000"/>
                </a:solidFill>
                <a:latin typeface="Arial" panose="020B0604020202020204" pitchFamily="34" charset="0"/>
              </a:rPr>
              <a:t>tu</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allan</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i'r</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ysgol</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clwb</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brecwast</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clwb</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ar</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ôl</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ysgol</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clwb</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gwyliau</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yn</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gallu</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bodloni</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anghenion</a:t>
            </a:r>
            <a:r>
              <a:rPr lang="en-US" sz="1200" i="0" u="none" strike="noStrike" baseline="0" dirty="0">
                <a:solidFill>
                  <a:srgbClr val="000000"/>
                </a:solidFill>
                <a:latin typeface="Arial" panose="020B0604020202020204" pitchFamily="34" charset="0"/>
              </a:rPr>
              <a:t> plant </a:t>
            </a:r>
            <a:r>
              <a:rPr lang="en-US" sz="1200" i="0" u="none" strike="noStrike" baseline="0" dirty="0" err="1">
                <a:solidFill>
                  <a:srgbClr val="000000"/>
                </a:solidFill>
                <a:latin typeface="Arial" panose="020B0604020202020204" pitchFamily="34" charset="0"/>
              </a:rPr>
              <a:t>unigol</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a'u</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teuluoedd</a:t>
            </a:r>
            <a:r>
              <a:rPr lang="en-US" sz="1200" i="0" u="none" strike="noStrike" baseline="0" dirty="0">
                <a:solidFill>
                  <a:srgbClr val="000000"/>
                </a:solidFill>
                <a:latin typeface="Arial" panose="020B0604020202020204" pitchFamily="34" charset="0"/>
              </a:rPr>
              <a:t>/</a:t>
            </a:r>
            <a:r>
              <a:rPr lang="en-US" sz="1200" i="0" u="none" strike="noStrike" baseline="0" dirty="0" err="1">
                <a:solidFill>
                  <a:srgbClr val="000000"/>
                </a:solidFill>
                <a:latin typeface="Arial" panose="020B0604020202020204" pitchFamily="34" charset="0"/>
              </a:rPr>
              <a:t>gofalwyr</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yn</a:t>
            </a:r>
            <a:r>
              <a:rPr lang="en-US" sz="1200" i="0" u="none" strike="noStrike" baseline="0" dirty="0">
                <a:solidFill>
                  <a:srgbClr val="000000"/>
                </a:solidFill>
                <a:latin typeface="Arial" panose="020B0604020202020204" pitchFamily="34" charset="0"/>
              </a:rPr>
              <a:t> y </a:t>
            </a:r>
            <a:r>
              <a:rPr lang="en-US" sz="1200" i="0" u="none" strike="noStrike" baseline="0" dirty="0" err="1">
                <a:solidFill>
                  <a:srgbClr val="000000"/>
                </a:solidFill>
                <a:latin typeface="Arial" panose="020B0604020202020204" pitchFamily="34" charset="0"/>
              </a:rPr>
              <a:t>ffordd</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orau</a:t>
            </a:r>
            <a:r>
              <a:rPr lang="en-US" sz="1200" i="0" u="none" strike="noStrike" baseline="0" dirty="0">
                <a:solidFill>
                  <a:srgbClr val="000000"/>
                </a:solidFill>
                <a:latin typeface="Arial" panose="020B0604020202020204" pitchFamily="34" charset="0"/>
              </a:rPr>
              <a:t>. </a:t>
            </a:r>
          </a:p>
          <a:p>
            <a:r>
              <a:rPr lang="en-US" sz="1200" b="1" i="0" u="none" strike="noStrike" baseline="0" dirty="0" err="1">
                <a:solidFill>
                  <a:srgbClr val="000000"/>
                </a:solidFill>
                <a:latin typeface="Arial" panose="020B0604020202020204" pitchFamily="34" charset="0"/>
              </a:rPr>
              <a:t>Rhowch</a:t>
            </a:r>
            <a:r>
              <a:rPr lang="en-US" sz="1200" b="1" i="0" u="none" strike="noStrike" baseline="0" dirty="0">
                <a:solidFill>
                  <a:srgbClr val="000000"/>
                </a:solidFill>
                <a:latin typeface="Arial" panose="020B0604020202020204" pitchFamily="34" charset="0"/>
              </a:rPr>
              <a:t> 2-3 marc </a:t>
            </a:r>
            <a:r>
              <a:rPr lang="en-US" sz="1200" i="0" u="none" strike="noStrike" baseline="0" dirty="0">
                <a:solidFill>
                  <a:srgbClr val="000000"/>
                </a:solidFill>
                <a:latin typeface="Arial" panose="020B0604020202020204" pitchFamily="34" charset="0"/>
              </a:rPr>
              <a:t>am </a:t>
            </a:r>
            <a:r>
              <a:rPr lang="en-US" sz="1200" i="0" u="none" strike="noStrike" baseline="0" dirty="0" err="1">
                <a:solidFill>
                  <a:srgbClr val="000000"/>
                </a:solidFill>
                <a:latin typeface="Arial" panose="020B0604020202020204" pitchFamily="34" charset="0"/>
              </a:rPr>
              <a:t>grynodeb</a:t>
            </a:r>
            <a:r>
              <a:rPr lang="en-US" sz="1200" i="0" u="none" strike="noStrike" baseline="0" dirty="0">
                <a:solidFill>
                  <a:srgbClr val="000000"/>
                </a:solidFill>
                <a:latin typeface="Arial" panose="020B0604020202020204" pitchFamily="34" charset="0"/>
              </a:rPr>
              <a:t> da </a:t>
            </a:r>
            <a:r>
              <a:rPr lang="en-US" sz="1200" i="0" u="none" strike="noStrike" baseline="0" dirty="0" err="1">
                <a:solidFill>
                  <a:srgbClr val="000000"/>
                </a:solidFill>
                <a:latin typeface="Arial" panose="020B0604020202020204" pitchFamily="34" charset="0"/>
              </a:rPr>
              <a:t>sy’n</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dangos</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rhywfaint</a:t>
            </a:r>
            <a:r>
              <a:rPr lang="en-US" sz="1200" i="0" u="none" strike="noStrike" baseline="0" dirty="0">
                <a:solidFill>
                  <a:srgbClr val="000000"/>
                </a:solidFill>
                <a:latin typeface="Arial" panose="020B0604020202020204" pitchFamily="34" charset="0"/>
              </a:rPr>
              <a:t> o </a:t>
            </a:r>
            <a:r>
              <a:rPr lang="en-US" sz="1200" i="0" u="none" strike="noStrike" baseline="0" dirty="0" err="1">
                <a:solidFill>
                  <a:srgbClr val="000000"/>
                </a:solidFill>
                <a:latin typeface="Arial" panose="020B0604020202020204" pitchFamily="34" charset="0"/>
              </a:rPr>
              <a:t>wybodaeth</a:t>
            </a:r>
            <a:r>
              <a:rPr lang="en-US" sz="1200" i="0" u="none" strike="noStrike" baseline="0" dirty="0">
                <a:solidFill>
                  <a:srgbClr val="000000"/>
                </a:solidFill>
                <a:latin typeface="Arial" panose="020B0604020202020204" pitchFamily="34" charset="0"/>
              </a:rPr>
              <a:t> a </a:t>
            </a:r>
            <a:r>
              <a:rPr lang="en-US" sz="1200" i="0" u="none" strike="noStrike" baseline="0" dirty="0" err="1">
                <a:solidFill>
                  <a:srgbClr val="000000"/>
                </a:solidFill>
                <a:latin typeface="Arial" panose="020B0604020202020204" pitchFamily="34" charset="0"/>
              </a:rPr>
              <a:t>dealltwriaeth</a:t>
            </a:r>
            <a:r>
              <a:rPr lang="en-US" sz="1200" i="0" u="none" strike="noStrike" baseline="0" dirty="0">
                <a:solidFill>
                  <a:srgbClr val="000000"/>
                </a:solidFill>
                <a:latin typeface="Arial" panose="020B0604020202020204" pitchFamily="34" charset="0"/>
              </a:rPr>
              <a:t> o </a:t>
            </a:r>
            <a:r>
              <a:rPr lang="en-US" sz="1200" i="0" u="none" strike="noStrike" baseline="0" dirty="0" err="1">
                <a:solidFill>
                  <a:srgbClr val="000000"/>
                </a:solidFill>
                <a:latin typeface="Arial" panose="020B0604020202020204" pitchFamily="34" charset="0"/>
              </a:rPr>
              <a:t>sut</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mae</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gofal</a:t>
            </a:r>
            <a:r>
              <a:rPr lang="en-US" sz="1200" i="0" u="none" strike="noStrike" baseline="0" dirty="0">
                <a:solidFill>
                  <a:srgbClr val="000000"/>
                </a:solidFill>
                <a:latin typeface="Arial" panose="020B0604020202020204" pitchFamily="34" charset="0"/>
              </a:rPr>
              <a:t> y </a:t>
            </a:r>
            <a:r>
              <a:rPr lang="en-US" sz="1200" i="0" u="none" strike="noStrike" baseline="0" dirty="0" err="1">
                <a:solidFill>
                  <a:srgbClr val="000000"/>
                </a:solidFill>
                <a:latin typeface="Arial" panose="020B0604020202020204" pitchFamily="34" charset="0"/>
              </a:rPr>
              <a:t>tu</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allan</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i'r</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ysgol</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clwb</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brecwast</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clwb</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ar</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ôl</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ysgol</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clwb</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gwyliau</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yn</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gallu</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bodloni</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anghenion</a:t>
            </a:r>
            <a:r>
              <a:rPr lang="en-US" sz="1200" i="0" u="none" strike="noStrike" baseline="0" dirty="0">
                <a:solidFill>
                  <a:srgbClr val="000000"/>
                </a:solidFill>
                <a:latin typeface="Arial" panose="020B0604020202020204" pitchFamily="34" charset="0"/>
              </a:rPr>
              <a:t> plant </a:t>
            </a:r>
            <a:r>
              <a:rPr lang="en-US" sz="1200" i="0" u="none" strike="noStrike" baseline="0" dirty="0" err="1">
                <a:solidFill>
                  <a:srgbClr val="000000"/>
                </a:solidFill>
                <a:latin typeface="Arial" panose="020B0604020202020204" pitchFamily="34" charset="0"/>
              </a:rPr>
              <a:t>unigol</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a'u</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teuluoedd</a:t>
            </a:r>
            <a:r>
              <a:rPr lang="en-US" sz="1200" i="0" u="none" strike="noStrike" baseline="0" dirty="0">
                <a:solidFill>
                  <a:srgbClr val="000000"/>
                </a:solidFill>
                <a:latin typeface="Arial" panose="020B0604020202020204" pitchFamily="34" charset="0"/>
              </a:rPr>
              <a:t>/</a:t>
            </a:r>
            <a:r>
              <a:rPr lang="en-US" sz="1200" i="0" u="none" strike="noStrike" baseline="0" dirty="0" err="1">
                <a:solidFill>
                  <a:srgbClr val="000000"/>
                </a:solidFill>
                <a:latin typeface="Arial" panose="020B0604020202020204" pitchFamily="34" charset="0"/>
              </a:rPr>
              <a:t>gofalwyr</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yn</a:t>
            </a:r>
            <a:r>
              <a:rPr lang="en-US" sz="1200" i="0" u="none" strike="noStrike" baseline="0" dirty="0">
                <a:solidFill>
                  <a:srgbClr val="000000"/>
                </a:solidFill>
                <a:latin typeface="Arial" panose="020B0604020202020204" pitchFamily="34" charset="0"/>
              </a:rPr>
              <a:t> y </a:t>
            </a:r>
            <a:r>
              <a:rPr lang="en-US" sz="1200" i="0" u="none" strike="noStrike" baseline="0" dirty="0" err="1">
                <a:solidFill>
                  <a:srgbClr val="000000"/>
                </a:solidFill>
                <a:latin typeface="Arial" panose="020B0604020202020204" pitchFamily="34" charset="0"/>
              </a:rPr>
              <a:t>ffordd</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orau</a:t>
            </a:r>
            <a:r>
              <a:rPr lang="en-US" sz="1200" i="0" u="none" strike="noStrike" baseline="0" dirty="0">
                <a:solidFill>
                  <a:srgbClr val="000000"/>
                </a:solidFill>
                <a:latin typeface="Arial" panose="020B0604020202020204" pitchFamily="34" charset="0"/>
              </a:rPr>
              <a:t>.</a:t>
            </a:r>
          </a:p>
          <a:p>
            <a:r>
              <a:rPr lang="en-US" sz="1200" b="1" i="0" u="none" strike="noStrike" baseline="0" dirty="0" err="1">
                <a:solidFill>
                  <a:srgbClr val="000000"/>
                </a:solidFill>
                <a:latin typeface="Arial" panose="020B0604020202020204" pitchFamily="34" charset="0"/>
              </a:rPr>
              <a:t>Rhowch</a:t>
            </a:r>
            <a:r>
              <a:rPr lang="en-US" sz="1200" b="1" i="0" u="none" strike="noStrike" baseline="0" dirty="0">
                <a:solidFill>
                  <a:srgbClr val="000000"/>
                </a:solidFill>
                <a:latin typeface="Arial" panose="020B0604020202020204" pitchFamily="34" charset="0"/>
              </a:rPr>
              <a:t> 4 marc </a:t>
            </a:r>
            <a:r>
              <a:rPr lang="en-US" sz="1200" i="0" u="none" strike="noStrike" baseline="0" dirty="0">
                <a:solidFill>
                  <a:srgbClr val="000000"/>
                </a:solidFill>
                <a:latin typeface="Arial" panose="020B0604020202020204" pitchFamily="34" charset="0"/>
              </a:rPr>
              <a:t>am </a:t>
            </a:r>
            <a:r>
              <a:rPr lang="en-US" sz="1200" i="0" u="none" strike="noStrike" baseline="0" dirty="0" err="1">
                <a:solidFill>
                  <a:srgbClr val="000000"/>
                </a:solidFill>
                <a:latin typeface="Arial" panose="020B0604020202020204" pitchFamily="34" charset="0"/>
              </a:rPr>
              <a:t>grynodeb</a:t>
            </a:r>
            <a:r>
              <a:rPr lang="en-US" sz="1200" i="0" u="none" strike="noStrike" baseline="0" dirty="0">
                <a:solidFill>
                  <a:srgbClr val="000000"/>
                </a:solidFill>
                <a:latin typeface="Arial" panose="020B0604020202020204" pitchFamily="34" charset="0"/>
              </a:rPr>
              <a:t> da </a:t>
            </a:r>
            <a:r>
              <a:rPr lang="en-US" sz="1200" i="0" u="none" strike="noStrike" baseline="0" dirty="0" err="1">
                <a:solidFill>
                  <a:srgbClr val="000000"/>
                </a:solidFill>
                <a:latin typeface="Arial" panose="020B0604020202020204" pitchFamily="34" charset="0"/>
              </a:rPr>
              <a:t>iawn</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sy’n</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dangos</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gwybodaeth</a:t>
            </a:r>
            <a:r>
              <a:rPr lang="en-US" sz="1200" i="0" u="none" strike="noStrike" baseline="0" dirty="0">
                <a:solidFill>
                  <a:srgbClr val="000000"/>
                </a:solidFill>
                <a:latin typeface="Arial" panose="020B0604020202020204" pitchFamily="34" charset="0"/>
              </a:rPr>
              <a:t> a </a:t>
            </a:r>
            <a:r>
              <a:rPr lang="en-US" sz="1200" i="0" u="none" strike="noStrike" baseline="0" dirty="0" err="1">
                <a:solidFill>
                  <a:srgbClr val="000000"/>
                </a:solidFill>
                <a:latin typeface="Arial" panose="020B0604020202020204" pitchFamily="34" charset="0"/>
              </a:rPr>
              <a:t>dealltwriaeth</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gadarn</a:t>
            </a:r>
            <a:r>
              <a:rPr lang="en-US" sz="1200" i="0" u="none" strike="noStrike" baseline="0" dirty="0">
                <a:solidFill>
                  <a:srgbClr val="000000"/>
                </a:solidFill>
                <a:latin typeface="Arial" panose="020B0604020202020204" pitchFamily="34" charset="0"/>
              </a:rPr>
              <a:t> o </a:t>
            </a:r>
            <a:r>
              <a:rPr lang="en-US" sz="1200" i="0" u="none" strike="noStrike" baseline="0" dirty="0" err="1">
                <a:solidFill>
                  <a:srgbClr val="000000"/>
                </a:solidFill>
                <a:latin typeface="Arial" panose="020B0604020202020204" pitchFamily="34" charset="0"/>
              </a:rPr>
              <a:t>sut</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mae</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gofal</a:t>
            </a:r>
            <a:r>
              <a:rPr lang="en-US" sz="1200" i="0" u="none" strike="noStrike" baseline="0" dirty="0">
                <a:solidFill>
                  <a:srgbClr val="000000"/>
                </a:solidFill>
                <a:latin typeface="Arial" panose="020B0604020202020204" pitchFamily="34" charset="0"/>
              </a:rPr>
              <a:t> y </a:t>
            </a:r>
            <a:r>
              <a:rPr lang="en-US" sz="1200" i="0" u="none" strike="noStrike" baseline="0" dirty="0" err="1">
                <a:solidFill>
                  <a:srgbClr val="000000"/>
                </a:solidFill>
                <a:latin typeface="Arial" panose="020B0604020202020204" pitchFamily="34" charset="0"/>
              </a:rPr>
              <a:t>tu</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allan</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i'r</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ysgol</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clwb</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brecwast</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clwb</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ar</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ôl</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ysgol</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clwb</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gwyliau</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yn</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gallu</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bodloni</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anghenion</a:t>
            </a:r>
            <a:r>
              <a:rPr lang="en-US" sz="1200" i="0" u="none" strike="noStrike" baseline="0" dirty="0">
                <a:solidFill>
                  <a:srgbClr val="000000"/>
                </a:solidFill>
                <a:latin typeface="Arial" panose="020B0604020202020204" pitchFamily="34" charset="0"/>
              </a:rPr>
              <a:t> plant </a:t>
            </a:r>
            <a:r>
              <a:rPr lang="en-US" sz="1200" i="0" u="none" strike="noStrike" baseline="0" dirty="0" err="1">
                <a:solidFill>
                  <a:srgbClr val="000000"/>
                </a:solidFill>
                <a:latin typeface="Arial" panose="020B0604020202020204" pitchFamily="34" charset="0"/>
              </a:rPr>
              <a:t>unigol</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a'u</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teuluoedd</a:t>
            </a:r>
            <a:r>
              <a:rPr lang="en-US" sz="1200" i="0" u="none" strike="noStrike" baseline="0" dirty="0">
                <a:solidFill>
                  <a:srgbClr val="000000"/>
                </a:solidFill>
                <a:latin typeface="Arial" panose="020B0604020202020204" pitchFamily="34" charset="0"/>
              </a:rPr>
              <a:t>/</a:t>
            </a:r>
            <a:r>
              <a:rPr lang="en-US" sz="1200" i="0" u="none" strike="noStrike" baseline="0" dirty="0" err="1">
                <a:solidFill>
                  <a:srgbClr val="000000"/>
                </a:solidFill>
                <a:latin typeface="Arial" panose="020B0604020202020204" pitchFamily="34" charset="0"/>
              </a:rPr>
              <a:t>gofalwyr</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yn</a:t>
            </a:r>
            <a:r>
              <a:rPr lang="en-US" sz="1200" i="0" u="none" strike="noStrike" baseline="0" dirty="0">
                <a:solidFill>
                  <a:srgbClr val="000000"/>
                </a:solidFill>
                <a:latin typeface="Arial" panose="020B0604020202020204" pitchFamily="34" charset="0"/>
              </a:rPr>
              <a:t> y </a:t>
            </a:r>
            <a:r>
              <a:rPr lang="en-US" sz="1200" i="0" u="none" strike="noStrike" baseline="0" dirty="0" err="1">
                <a:solidFill>
                  <a:srgbClr val="000000"/>
                </a:solidFill>
                <a:latin typeface="Arial" panose="020B0604020202020204" pitchFamily="34" charset="0"/>
              </a:rPr>
              <a:t>ffordd</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orau</a:t>
            </a:r>
            <a:r>
              <a:rPr lang="en-US" sz="1200" i="0" u="none" strike="noStrike" baseline="0" dirty="0">
                <a:solidFill>
                  <a:srgbClr val="000000"/>
                </a:solidFill>
                <a:latin typeface="Arial" panose="020B0604020202020204" pitchFamily="34" charset="0"/>
              </a:rPr>
              <a:t>.</a:t>
            </a:r>
          </a:p>
        </p:txBody>
      </p:sp>
    </p:spTree>
    <p:extLst>
      <p:ext uri="{BB962C8B-B14F-4D97-AF65-F5344CB8AC3E}">
        <p14:creationId xmlns:p14="http://schemas.microsoft.com/office/powerpoint/2010/main" val="7873010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521479-4DDF-C61F-32D9-911BB3DB927E}"/>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FCE0466D-AFCE-268D-348F-3C05B0293EF9}"/>
              </a:ext>
            </a:extLst>
          </p:cNvPr>
          <p:cNvSpPr txBox="1"/>
          <p:nvPr/>
        </p:nvSpPr>
        <p:spPr>
          <a:xfrm>
            <a:off x="7820166" y="1496395"/>
            <a:ext cx="3856827" cy="4524315"/>
          </a:xfrm>
          <a:prstGeom prst="rect">
            <a:avLst/>
          </a:prstGeom>
          <a:noFill/>
          <a:ln>
            <a:noFill/>
          </a:ln>
        </p:spPr>
        <p:txBody>
          <a:bodyPr wrap="square" rtlCol="0">
            <a:spAutoFit/>
          </a:bodyPr>
          <a:lstStyle/>
          <a:p>
            <a:r>
              <a:rPr lang="1106" sz="1800" b="1" i="1" dirty="0">
                <a:solidFill>
                  <a:schemeClr val="accent1"/>
                </a:solidFill>
                <a:latin typeface="+mj-lt"/>
              </a:rPr>
              <a:t>Adborth yr Uwch Arholwr </a:t>
            </a:r>
          </a:p>
          <a:p>
            <a:pPr algn="l">
              <a:buNone/>
            </a:pPr>
            <a:br>
              <a:rPr lang="en-GB" b="1" i="1" dirty="0">
                <a:solidFill>
                  <a:schemeClr val="accent1"/>
                </a:solidFill>
                <a:latin typeface="+mj-lt"/>
              </a:rPr>
            </a:br>
            <a:r>
              <a:rPr lang="en-GB" b="1" i="1" dirty="0" err="1">
                <a:solidFill>
                  <a:schemeClr val="accent1"/>
                </a:solidFill>
                <a:effectLst/>
                <a:latin typeface="+mj-lt"/>
              </a:rPr>
              <a:t>Cyflwynwyd</a:t>
            </a:r>
            <a:r>
              <a:rPr lang="en-GB" b="1" i="1" dirty="0">
                <a:solidFill>
                  <a:schemeClr val="accent1"/>
                </a:solidFill>
                <a:effectLst/>
                <a:latin typeface="+mj-lt"/>
              </a:rPr>
              <a:t> </a:t>
            </a:r>
            <a:r>
              <a:rPr lang="en-GB" b="1" i="1" dirty="0" err="1">
                <a:solidFill>
                  <a:schemeClr val="accent1"/>
                </a:solidFill>
                <a:effectLst/>
                <a:latin typeface="+mj-lt"/>
              </a:rPr>
              <a:t>crynodeb</a:t>
            </a:r>
            <a:r>
              <a:rPr lang="en-GB" b="1" i="1" dirty="0">
                <a:solidFill>
                  <a:schemeClr val="accent1"/>
                </a:solidFill>
                <a:effectLst/>
                <a:latin typeface="+mj-lt"/>
              </a:rPr>
              <a:t> da </a:t>
            </a:r>
            <a:r>
              <a:rPr lang="en-GB" b="1" i="1" dirty="0" err="1">
                <a:solidFill>
                  <a:schemeClr val="accent1"/>
                </a:solidFill>
                <a:effectLst/>
                <a:latin typeface="+mj-lt"/>
              </a:rPr>
              <a:t>gan</a:t>
            </a:r>
            <a:r>
              <a:rPr lang="en-GB" b="1" i="1" dirty="0">
                <a:solidFill>
                  <a:schemeClr val="accent1"/>
                </a:solidFill>
                <a:effectLst/>
                <a:latin typeface="+mj-lt"/>
              </a:rPr>
              <a:t> y </a:t>
            </a:r>
            <a:r>
              <a:rPr lang="en-GB" b="1" i="1" dirty="0" err="1">
                <a:solidFill>
                  <a:schemeClr val="accent1"/>
                </a:solidFill>
                <a:effectLst/>
                <a:latin typeface="+mj-lt"/>
              </a:rPr>
              <a:t>dysgwr</a:t>
            </a:r>
            <a:r>
              <a:rPr lang="en-GB" b="1" i="1" dirty="0">
                <a:solidFill>
                  <a:schemeClr val="accent1"/>
                </a:solidFill>
                <a:effectLst/>
                <a:latin typeface="+mj-lt"/>
              </a:rPr>
              <a:t> </a:t>
            </a:r>
            <a:r>
              <a:rPr lang="en-GB" b="1" i="1" dirty="0" err="1">
                <a:solidFill>
                  <a:schemeClr val="accent1"/>
                </a:solidFill>
                <a:effectLst/>
                <a:latin typeface="+mj-lt"/>
              </a:rPr>
              <a:t>hwn</a:t>
            </a:r>
            <a:r>
              <a:rPr lang="en-GB" b="1" i="1" dirty="0">
                <a:solidFill>
                  <a:schemeClr val="accent1"/>
                </a:solidFill>
                <a:effectLst/>
                <a:latin typeface="+mj-lt"/>
              </a:rPr>
              <a:t> </a:t>
            </a:r>
            <a:r>
              <a:rPr lang="en-GB" b="1" i="1" dirty="0" err="1">
                <a:solidFill>
                  <a:schemeClr val="accent1"/>
                </a:solidFill>
                <a:effectLst/>
                <a:latin typeface="+mj-lt"/>
              </a:rPr>
              <a:t>sy'n</a:t>
            </a:r>
            <a:r>
              <a:rPr lang="en-GB" b="1" i="1" dirty="0">
                <a:solidFill>
                  <a:schemeClr val="accent1"/>
                </a:solidFill>
                <a:effectLst/>
                <a:latin typeface="+mj-lt"/>
              </a:rPr>
              <a:t> </a:t>
            </a:r>
            <a:r>
              <a:rPr lang="en-GB" b="1" i="1" dirty="0" err="1">
                <a:solidFill>
                  <a:schemeClr val="accent1"/>
                </a:solidFill>
                <a:effectLst/>
                <a:latin typeface="+mj-lt"/>
              </a:rPr>
              <a:t>bodloni</a:t>
            </a:r>
            <a:r>
              <a:rPr lang="en-GB" b="1" i="1" dirty="0">
                <a:solidFill>
                  <a:schemeClr val="accent1"/>
                </a:solidFill>
                <a:effectLst/>
                <a:latin typeface="+mj-lt"/>
              </a:rPr>
              <a:t> </a:t>
            </a:r>
            <a:r>
              <a:rPr lang="en-GB" b="1" i="1" dirty="0" err="1">
                <a:solidFill>
                  <a:schemeClr val="accent1"/>
                </a:solidFill>
                <a:effectLst/>
                <a:latin typeface="+mj-lt"/>
              </a:rPr>
              <a:t>gofyniad</a:t>
            </a:r>
            <a:r>
              <a:rPr lang="en-GB" b="1" i="1" dirty="0">
                <a:solidFill>
                  <a:schemeClr val="accent1"/>
                </a:solidFill>
                <a:effectLst/>
                <a:latin typeface="+mj-lt"/>
              </a:rPr>
              <a:t> y band </a:t>
            </a:r>
            <a:r>
              <a:rPr lang="en-GB" b="1" i="1" dirty="0" err="1">
                <a:solidFill>
                  <a:schemeClr val="accent1"/>
                </a:solidFill>
                <a:effectLst/>
                <a:latin typeface="+mj-lt"/>
              </a:rPr>
              <a:t>canol</a:t>
            </a:r>
            <a:r>
              <a:rPr lang="en-GB" b="1" i="1" dirty="0">
                <a:solidFill>
                  <a:schemeClr val="accent1"/>
                </a:solidFill>
                <a:effectLst/>
                <a:latin typeface="+mj-lt"/>
              </a:rPr>
              <a:t> </a:t>
            </a:r>
            <a:r>
              <a:rPr lang="en-GB" b="1" i="1" dirty="0" err="1">
                <a:solidFill>
                  <a:schemeClr val="accent1"/>
                </a:solidFill>
                <a:effectLst/>
                <a:latin typeface="+mj-lt"/>
              </a:rPr>
              <a:t>ar</a:t>
            </a:r>
            <a:r>
              <a:rPr lang="en-GB" b="1" i="1" dirty="0">
                <a:solidFill>
                  <a:schemeClr val="accent1"/>
                </a:solidFill>
                <a:effectLst/>
                <a:latin typeface="+mj-lt"/>
              </a:rPr>
              <a:t> </a:t>
            </a:r>
            <a:r>
              <a:rPr lang="en-GB" b="1" i="1" dirty="0" err="1">
                <a:solidFill>
                  <a:schemeClr val="accent1"/>
                </a:solidFill>
                <a:effectLst/>
                <a:latin typeface="+mj-lt"/>
              </a:rPr>
              <a:t>gyfer</a:t>
            </a:r>
            <a:r>
              <a:rPr lang="en-GB" b="1" i="1" dirty="0">
                <a:solidFill>
                  <a:schemeClr val="accent1"/>
                </a:solidFill>
                <a:effectLst/>
                <a:latin typeface="+mj-lt"/>
              </a:rPr>
              <a:t> 3 marc.</a:t>
            </a:r>
          </a:p>
          <a:p>
            <a:pPr algn="l"/>
            <a:r>
              <a:rPr lang="en-GB" b="1" i="1" dirty="0" err="1">
                <a:solidFill>
                  <a:schemeClr val="accent1"/>
                </a:solidFill>
                <a:effectLst/>
                <a:latin typeface="+mj-lt"/>
              </a:rPr>
              <a:t>Ystyriwyd</a:t>
            </a:r>
            <a:r>
              <a:rPr lang="en-GB" b="1" i="1" dirty="0">
                <a:solidFill>
                  <a:schemeClr val="accent1"/>
                </a:solidFill>
                <a:effectLst/>
                <a:latin typeface="+mj-lt"/>
              </a:rPr>
              <a:t> y </a:t>
            </a:r>
            <a:r>
              <a:rPr lang="en-GB" b="1" i="1" dirty="0" err="1">
                <a:solidFill>
                  <a:schemeClr val="accent1"/>
                </a:solidFill>
                <a:effectLst/>
                <a:latin typeface="+mj-lt"/>
              </a:rPr>
              <a:t>plentyn</a:t>
            </a:r>
            <a:r>
              <a:rPr lang="en-GB" b="1" i="1" dirty="0">
                <a:solidFill>
                  <a:schemeClr val="accent1"/>
                </a:solidFill>
                <a:effectLst/>
                <a:latin typeface="+mj-lt"/>
              </a:rPr>
              <a:t> </a:t>
            </a:r>
            <a:r>
              <a:rPr lang="en-GB" b="1" i="1" dirty="0" err="1">
                <a:solidFill>
                  <a:schemeClr val="accent1"/>
                </a:solidFill>
                <a:effectLst/>
                <a:latin typeface="+mj-lt"/>
              </a:rPr>
              <a:t>a'r</a:t>
            </a:r>
            <a:r>
              <a:rPr lang="en-GB" b="1" i="1" dirty="0">
                <a:solidFill>
                  <a:schemeClr val="accent1"/>
                </a:solidFill>
                <a:effectLst/>
                <a:latin typeface="+mj-lt"/>
              </a:rPr>
              <a:t> </a:t>
            </a:r>
            <a:r>
              <a:rPr lang="en-GB" b="1" i="1" dirty="0" err="1">
                <a:solidFill>
                  <a:schemeClr val="accent1"/>
                </a:solidFill>
                <a:effectLst/>
                <a:latin typeface="+mj-lt"/>
              </a:rPr>
              <a:t>teulu</a:t>
            </a:r>
            <a:r>
              <a:rPr lang="en-GB" b="1" i="1" dirty="0">
                <a:solidFill>
                  <a:schemeClr val="accent1"/>
                </a:solidFill>
                <a:effectLst/>
                <a:latin typeface="+mj-lt"/>
              </a:rPr>
              <a:t> </a:t>
            </a:r>
            <a:r>
              <a:rPr lang="en-GB" b="1" i="1" dirty="0" err="1">
                <a:solidFill>
                  <a:schemeClr val="accent1"/>
                </a:solidFill>
                <a:effectLst/>
                <a:latin typeface="+mj-lt"/>
              </a:rPr>
              <a:t>fel</a:t>
            </a:r>
            <a:r>
              <a:rPr lang="en-GB" b="1" i="1" dirty="0">
                <a:solidFill>
                  <a:schemeClr val="accent1"/>
                </a:solidFill>
                <a:effectLst/>
                <a:latin typeface="+mj-lt"/>
              </a:rPr>
              <a:t> y </a:t>
            </a:r>
            <a:r>
              <a:rPr lang="en-GB" b="1" i="1" dirty="0" err="1">
                <a:solidFill>
                  <a:schemeClr val="accent1"/>
                </a:solidFill>
                <a:effectLst/>
                <a:latin typeface="+mj-lt"/>
              </a:rPr>
              <a:t>mae'r</a:t>
            </a:r>
            <a:r>
              <a:rPr lang="en-GB" b="1" i="1" dirty="0">
                <a:solidFill>
                  <a:schemeClr val="accent1"/>
                </a:solidFill>
                <a:effectLst/>
                <a:latin typeface="+mj-lt"/>
              </a:rPr>
              <a:t> </a:t>
            </a:r>
            <a:r>
              <a:rPr lang="en-GB" b="1" i="1" dirty="0" err="1">
                <a:solidFill>
                  <a:schemeClr val="accent1"/>
                </a:solidFill>
                <a:effectLst/>
                <a:latin typeface="+mj-lt"/>
              </a:rPr>
              <a:t>cwestiwn</a:t>
            </a:r>
            <a:r>
              <a:rPr lang="en-GB" b="1" i="1" dirty="0">
                <a:solidFill>
                  <a:schemeClr val="accent1"/>
                </a:solidFill>
                <a:effectLst/>
                <a:latin typeface="+mj-lt"/>
              </a:rPr>
              <a:t> </a:t>
            </a:r>
            <a:r>
              <a:rPr lang="en-GB" b="1" i="1" dirty="0" err="1">
                <a:solidFill>
                  <a:schemeClr val="accent1"/>
                </a:solidFill>
                <a:effectLst/>
                <a:latin typeface="+mj-lt"/>
              </a:rPr>
              <a:t>yn</a:t>
            </a:r>
            <a:r>
              <a:rPr lang="en-GB" b="1" i="1" dirty="0">
                <a:solidFill>
                  <a:schemeClr val="accent1"/>
                </a:solidFill>
                <a:effectLst/>
                <a:latin typeface="+mj-lt"/>
              </a:rPr>
              <a:t> </a:t>
            </a:r>
            <a:r>
              <a:rPr lang="en-GB" b="1" i="1" dirty="0" err="1">
                <a:solidFill>
                  <a:schemeClr val="accent1"/>
                </a:solidFill>
                <a:effectLst/>
                <a:latin typeface="+mj-lt"/>
              </a:rPr>
              <a:t>gofyn</a:t>
            </a:r>
            <a:r>
              <a:rPr lang="en-GB" b="1" i="1" dirty="0">
                <a:solidFill>
                  <a:schemeClr val="accent1"/>
                </a:solidFill>
                <a:effectLst/>
                <a:latin typeface="+mj-lt"/>
              </a:rPr>
              <a:t>, </a:t>
            </a:r>
            <a:r>
              <a:rPr lang="en-GB" b="1" i="1" dirty="0" err="1">
                <a:solidFill>
                  <a:schemeClr val="accent1"/>
                </a:solidFill>
                <a:effectLst/>
                <a:latin typeface="+mj-lt"/>
              </a:rPr>
              <a:t>ond</a:t>
            </a:r>
            <a:r>
              <a:rPr lang="en-GB" b="1" i="1" dirty="0">
                <a:solidFill>
                  <a:schemeClr val="accent1"/>
                </a:solidFill>
                <a:effectLst/>
                <a:latin typeface="+mj-lt"/>
              </a:rPr>
              <a:t> </a:t>
            </a:r>
            <a:r>
              <a:rPr lang="en-GB" b="1" i="1" dirty="0" err="1">
                <a:solidFill>
                  <a:schemeClr val="accent1"/>
                </a:solidFill>
                <a:effectLst/>
                <a:latin typeface="+mj-lt"/>
              </a:rPr>
              <a:t>gellid</a:t>
            </a:r>
            <a:r>
              <a:rPr lang="en-GB" b="1" i="1" dirty="0">
                <a:solidFill>
                  <a:schemeClr val="accent1"/>
                </a:solidFill>
                <a:effectLst/>
                <a:latin typeface="+mj-lt"/>
              </a:rPr>
              <a:t> </a:t>
            </a:r>
            <a:r>
              <a:rPr lang="en-GB" b="1" i="1" dirty="0" err="1">
                <a:solidFill>
                  <a:schemeClr val="accent1"/>
                </a:solidFill>
                <a:effectLst/>
                <a:latin typeface="+mj-lt"/>
              </a:rPr>
              <a:t>datblygu</a:t>
            </a:r>
            <a:r>
              <a:rPr lang="en-GB" b="1" i="1" dirty="0">
                <a:solidFill>
                  <a:schemeClr val="accent1"/>
                </a:solidFill>
                <a:effectLst/>
                <a:latin typeface="+mj-lt"/>
              </a:rPr>
              <a:t> </a:t>
            </a:r>
            <a:r>
              <a:rPr lang="en-GB" b="1" i="1" dirty="0" err="1">
                <a:solidFill>
                  <a:schemeClr val="accent1"/>
                </a:solidFill>
                <a:effectLst/>
                <a:latin typeface="+mj-lt"/>
              </a:rPr>
              <a:t>hyn</a:t>
            </a:r>
            <a:r>
              <a:rPr lang="en-GB" b="1" i="1" dirty="0">
                <a:solidFill>
                  <a:schemeClr val="accent1"/>
                </a:solidFill>
                <a:effectLst/>
                <a:latin typeface="+mj-lt"/>
              </a:rPr>
              <a:t> </a:t>
            </a:r>
            <a:r>
              <a:rPr lang="en-GB" b="1" i="1" dirty="0" err="1">
                <a:solidFill>
                  <a:schemeClr val="accent1"/>
                </a:solidFill>
                <a:effectLst/>
                <a:latin typeface="+mj-lt"/>
              </a:rPr>
              <a:t>ymhellach</a:t>
            </a:r>
            <a:r>
              <a:rPr lang="en-GB" b="1" i="1" dirty="0">
                <a:solidFill>
                  <a:schemeClr val="accent1"/>
                </a:solidFill>
                <a:effectLst/>
                <a:latin typeface="+mj-lt"/>
              </a:rPr>
              <a:t> </a:t>
            </a:r>
            <a:r>
              <a:rPr lang="en-GB" b="1" i="1" dirty="0" err="1">
                <a:solidFill>
                  <a:schemeClr val="accent1"/>
                </a:solidFill>
                <a:effectLst/>
                <a:latin typeface="+mj-lt"/>
              </a:rPr>
              <a:t>i</a:t>
            </a:r>
            <a:r>
              <a:rPr lang="en-GB" b="1" i="1" dirty="0">
                <a:solidFill>
                  <a:schemeClr val="accent1"/>
                </a:solidFill>
                <a:effectLst/>
                <a:latin typeface="+mj-lt"/>
              </a:rPr>
              <a:t> </a:t>
            </a:r>
            <a:r>
              <a:rPr lang="en-GB" b="1" i="1" dirty="0" err="1">
                <a:solidFill>
                  <a:schemeClr val="accent1"/>
                </a:solidFill>
                <a:effectLst/>
                <a:latin typeface="+mj-lt"/>
              </a:rPr>
              <a:t>gynnwys</a:t>
            </a:r>
            <a:r>
              <a:rPr lang="en-GB" b="1" i="1" dirty="0">
                <a:solidFill>
                  <a:schemeClr val="accent1"/>
                </a:solidFill>
                <a:effectLst/>
                <a:latin typeface="+mj-lt"/>
              </a:rPr>
              <a:t> y </a:t>
            </a:r>
            <a:r>
              <a:rPr lang="en-GB" b="1" i="1" dirty="0" err="1">
                <a:solidFill>
                  <a:schemeClr val="accent1"/>
                </a:solidFill>
                <a:effectLst/>
                <a:latin typeface="+mj-lt"/>
              </a:rPr>
              <a:t>clwb</a:t>
            </a:r>
            <a:r>
              <a:rPr lang="en-GB" b="1" i="1" dirty="0">
                <a:solidFill>
                  <a:schemeClr val="accent1"/>
                </a:solidFill>
                <a:effectLst/>
                <a:latin typeface="+mj-lt"/>
              </a:rPr>
              <a:t> </a:t>
            </a:r>
            <a:r>
              <a:rPr lang="en-GB" b="1" i="1" dirty="0" err="1">
                <a:solidFill>
                  <a:schemeClr val="accent1"/>
                </a:solidFill>
                <a:effectLst/>
                <a:latin typeface="+mj-lt"/>
              </a:rPr>
              <a:t>gwyliau</a:t>
            </a:r>
            <a:r>
              <a:rPr lang="en-GB" b="1" i="1" dirty="0">
                <a:solidFill>
                  <a:schemeClr val="accent1"/>
                </a:solidFill>
                <a:effectLst/>
                <a:latin typeface="+mj-lt"/>
              </a:rPr>
              <a:t> </a:t>
            </a:r>
            <a:r>
              <a:rPr lang="en-GB" b="1" i="1" dirty="0" err="1">
                <a:solidFill>
                  <a:schemeClr val="accent1"/>
                </a:solidFill>
                <a:effectLst/>
                <a:latin typeface="+mj-lt"/>
              </a:rPr>
              <a:t>lle</a:t>
            </a:r>
            <a:r>
              <a:rPr lang="en-GB" b="1" i="1" dirty="0">
                <a:solidFill>
                  <a:schemeClr val="accent1"/>
                </a:solidFill>
                <a:effectLst/>
                <a:latin typeface="+mj-lt"/>
              </a:rPr>
              <a:t> </a:t>
            </a:r>
            <a:r>
              <a:rPr lang="en-GB" b="1" i="1" dirty="0" err="1">
                <a:solidFill>
                  <a:schemeClr val="accent1"/>
                </a:solidFill>
                <a:effectLst/>
                <a:latin typeface="+mj-lt"/>
              </a:rPr>
              <a:t>byddai</a:t>
            </a:r>
            <a:r>
              <a:rPr lang="en-GB" b="1" i="1" dirty="0">
                <a:solidFill>
                  <a:schemeClr val="accent1"/>
                </a:solidFill>
                <a:effectLst/>
                <a:latin typeface="+mj-lt"/>
              </a:rPr>
              <a:t> </a:t>
            </a:r>
            <a:r>
              <a:rPr lang="en-GB" b="1" i="1" dirty="0" err="1">
                <a:solidFill>
                  <a:schemeClr val="accent1"/>
                </a:solidFill>
                <a:effectLst/>
                <a:latin typeface="+mj-lt"/>
              </a:rPr>
              <a:t>cefnogaeth</a:t>
            </a:r>
            <a:r>
              <a:rPr lang="en-GB" b="1" i="1" dirty="0">
                <a:solidFill>
                  <a:schemeClr val="accent1"/>
                </a:solidFill>
                <a:effectLst/>
                <a:latin typeface="+mj-lt"/>
              </a:rPr>
              <a:t> </a:t>
            </a:r>
            <a:r>
              <a:rPr lang="en-GB" b="1" i="1" dirty="0" err="1">
                <a:solidFill>
                  <a:schemeClr val="accent1"/>
                </a:solidFill>
                <a:effectLst/>
                <a:latin typeface="+mj-lt"/>
              </a:rPr>
              <a:t>ar</a:t>
            </a:r>
            <a:r>
              <a:rPr lang="en-GB" b="1" i="1" dirty="0">
                <a:solidFill>
                  <a:schemeClr val="accent1"/>
                </a:solidFill>
                <a:effectLst/>
                <a:latin typeface="+mj-lt"/>
              </a:rPr>
              <a:t> </a:t>
            </a:r>
            <a:r>
              <a:rPr lang="en-GB" b="1" i="1" dirty="0" err="1">
                <a:solidFill>
                  <a:schemeClr val="accent1"/>
                </a:solidFill>
                <a:effectLst/>
                <a:latin typeface="+mj-lt"/>
              </a:rPr>
              <a:t>gael</a:t>
            </a:r>
            <a:r>
              <a:rPr lang="en-GB" b="1" i="1" dirty="0">
                <a:solidFill>
                  <a:schemeClr val="accent1"/>
                </a:solidFill>
                <a:effectLst/>
                <a:latin typeface="+mj-lt"/>
              </a:rPr>
              <a:t> </a:t>
            </a:r>
            <a:r>
              <a:rPr lang="en-GB" b="1" i="1" dirty="0" err="1">
                <a:solidFill>
                  <a:schemeClr val="accent1"/>
                </a:solidFill>
                <a:effectLst/>
                <a:latin typeface="+mj-lt"/>
              </a:rPr>
              <a:t>drwy'r</a:t>
            </a:r>
            <a:r>
              <a:rPr lang="en-GB" b="1" i="1" dirty="0">
                <a:solidFill>
                  <a:schemeClr val="accent1"/>
                </a:solidFill>
                <a:effectLst/>
                <a:latin typeface="+mj-lt"/>
              </a:rPr>
              <a:t> </a:t>
            </a:r>
            <a:r>
              <a:rPr lang="en-GB" b="1" i="1" dirty="0" err="1">
                <a:solidFill>
                  <a:schemeClr val="accent1"/>
                </a:solidFill>
                <a:effectLst/>
                <a:latin typeface="+mj-lt"/>
              </a:rPr>
              <a:t>gwyliau</a:t>
            </a:r>
            <a:r>
              <a:rPr lang="en-GB" b="1" i="1" dirty="0">
                <a:solidFill>
                  <a:schemeClr val="accent1"/>
                </a:solidFill>
                <a:effectLst/>
                <a:latin typeface="+mj-lt"/>
              </a:rPr>
              <a:t>, </a:t>
            </a:r>
            <a:r>
              <a:rPr lang="en-GB" b="1" i="1" dirty="0" err="1">
                <a:solidFill>
                  <a:schemeClr val="accent1"/>
                </a:solidFill>
                <a:effectLst/>
                <a:latin typeface="+mj-lt"/>
              </a:rPr>
              <a:t>gan</a:t>
            </a:r>
            <a:r>
              <a:rPr lang="en-GB" b="1" i="1" dirty="0">
                <a:solidFill>
                  <a:schemeClr val="accent1"/>
                </a:solidFill>
                <a:effectLst/>
                <a:latin typeface="+mj-lt"/>
              </a:rPr>
              <a:t> </a:t>
            </a:r>
            <a:r>
              <a:rPr lang="en-GB" b="1" i="1" dirty="0" err="1">
                <a:solidFill>
                  <a:schemeClr val="accent1"/>
                </a:solidFill>
                <a:effectLst/>
                <a:latin typeface="+mj-lt"/>
              </a:rPr>
              <a:t>annog</a:t>
            </a:r>
            <a:r>
              <a:rPr lang="en-GB" b="1" i="1" dirty="0">
                <a:solidFill>
                  <a:schemeClr val="accent1"/>
                </a:solidFill>
                <a:effectLst/>
                <a:latin typeface="+mj-lt"/>
              </a:rPr>
              <a:t> </a:t>
            </a:r>
            <a:r>
              <a:rPr lang="en-GB" b="1" i="1" dirty="0" err="1">
                <a:solidFill>
                  <a:schemeClr val="accent1"/>
                </a:solidFill>
                <a:effectLst/>
                <a:latin typeface="+mj-lt"/>
              </a:rPr>
              <a:t>annibyniaeth</a:t>
            </a:r>
            <a:r>
              <a:rPr lang="en-GB" b="1" i="1" dirty="0">
                <a:solidFill>
                  <a:schemeClr val="accent1"/>
                </a:solidFill>
                <a:effectLst/>
                <a:latin typeface="+mj-lt"/>
              </a:rPr>
              <a:t> a </a:t>
            </a:r>
            <a:r>
              <a:rPr lang="en-GB" b="1" i="1" dirty="0" err="1">
                <a:solidFill>
                  <a:schemeClr val="accent1"/>
                </a:solidFill>
                <a:effectLst/>
                <a:latin typeface="+mj-lt"/>
              </a:rPr>
              <a:t>sgiliau</a:t>
            </a:r>
            <a:r>
              <a:rPr lang="en-GB" b="1" i="1" dirty="0">
                <a:solidFill>
                  <a:schemeClr val="accent1"/>
                </a:solidFill>
                <a:effectLst/>
                <a:latin typeface="+mj-lt"/>
              </a:rPr>
              <a:t> </a:t>
            </a:r>
            <a:r>
              <a:rPr lang="en-GB" b="1" i="1" dirty="0" err="1">
                <a:solidFill>
                  <a:schemeClr val="accent1"/>
                </a:solidFill>
                <a:effectLst/>
                <a:latin typeface="+mj-lt"/>
              </a:rPr>
              <a:t>newydd</a:t>
            </a:r>
            <a:r>
              <a:rPr lang="en-GB" b="1" i="1" dirty="0">
                <a:solidFill>
                  <a:schemeClr val="accent1"/>
                </a:solidFill>
                <a:effectLst/>
                <a:latin typeface="+mj-lt"/>
              </a:rPr>
              <a:t> </a:t>
            </a:r>
            <a:r>
              <a:rPr lang="en-GB" b="1" i="1" dirty="0" err="1">
                <a:solidFill>
                  <a:schemeClr val="accent1"/>
                </a:solidFill>
                <a:effectLst/>
                <a:latin typeface="+mj-lt"/>
              </a:rPr>
              <a:t>fel</a:t>
            </a:r>
            <a:r>
              <a:rPr lang="en-GB" b="1" i="1" dirty="0">
                <a:solidFill>
                  <a:schemeClr val="accent1"/>
                </a:solidFill>
                <a:effectLst/>
                <a:latin typeface="+mj-lt"/>
              </a:rPr>
              <a:t> y </a:t>
            </a:r>
            <a:r>
              <a:rPr lang="en-GB" b="1" i="1" dirty="0" err="1">
                <a:solidFill>
                  <a:schemeClr val="accent1"/>
                </a:solidFill>
                <a:effectLst/>
                <a:latin typeface="+mj-lt"/>
              </a:rPr>
              <a:t>gwelir</a:t>
            </a:r>
            <a:r>
              <a:rPr lang="en-GB" b="1" i="1" dirty="0">
                <a:solidFill>
                  <a:schemeClr val="accent1"/>
                </a:solidFill>
                <a:effectLst/>
                <a:latin typeface="+mj-lt"/>
              </a:rPr>
              <a:t> </a:t>
            </a:r>
            <a:r>
              <a:rPr lang="en-GB" b="1" i="1" dirty="0" err="1">
                <a:solidFill>
                  <a:schemeClr val="accent1"/>
                </a:solidFill>
                <a:effectLst/>
                <a:latin typeface="+mj-lt"/>
              </a:rPr>
              <a:t>yn</a:t>
            </a:r>
            <a:r>
              <a:rPr lang="en-GB" b="1" i="1" dirty="0">
                <a:solidFill>
                  <a:schemeClr val="accent1"/>
                </a:solidFill>
                <a:effectLst/>
                <a:latin typeface="+mj-lt"/>
              </a:rPr>
              <a:t> y </a:t>
            </a:r>
            <a:r>
              <a:rPr lang="en-GB" b="1" i="1" dirty="0" err="1">
                <a:solidFill>
                  <a:schemeClr val="accent1"/>
                </a:solidFill>
                <a:effectLst/>
                <a:latin typeface="+mj-lt"/>
              </a:rPr>
              <a:t>cynllun</a:t>
            </a:r>
            <a:r>
              <a:rPr lang="en-GB" b="1" i="1" dirty="0">
                <a:solidFill>
                  <a:schemeClr val="accent1"/>
                </a:solidFill>
                <a:effectLst/>
                <a:latin typeface="+mj-lt"/>
              </a:rPr>
              <a:t> </a:t>
            </a:r>
            <a:r>
              <a:rPr lang="en-GB" b="1" i="1" dirty="0" err="1">
                <a:solidFill>
                  <a:schemeClr val="accent1"/>
                </a:solidFill>
                <a:effectLst/>
                <a:latin typeface="+mj-lt"/>
              </a:rPr>
              <a:t>marcio</a:t>
            </a:r>
            <a:endParaRPr lang="en-GB" b="1" i="1" dirty="0">
              <a:solidFill>
                <a:schemeClr val="accent1"/>
              </a:solidFill>
              <a:effectLst/>
              <a:latin typeface="+mj-lt"/>
            </a:endParaRPr>
          </a:p>
          <a:p>
            <a:endParaRPr lang="en-GB" b="1" i="1" dirty="0">
              <a:solidFill>
                <a:schemeClr val="accent1"/>
              </a:solidFill>
              <a:latin typeface="+mj-lt"/>
            </a:endParaRPr>
          </a:p>
          <a:p>
            <a:r>
              <a:rPr kumimoji="0" lang="cy-GB" altLang="en-US" b="1" i="1" u="none" strike="noStrike" cap="none" normalizeH="0" baseline="0" dirty="0">
                <a:ln>
                  <a:noFill/>
                </a:ln>
                <a:solidFill>
                  <a:schemeClr val="accent1"/>
                </a:solidFill>
                <a:effectLst/>
                <a:latin typeface="+mj-lt"/>
              </a:rPr>
              <a:t>Marc a ddyfarnwyd </a:t>
            </a:r>
            <a:r>
              <a:rPr lang="en-GB" b="1" i="1" dirty="0">
                <a:solidFill>
                  <a:schemeClr val="accent1"/>
                </a:solidFill>
                <a:latin typeface="+mj-lt"/>
              </a:rPr>
              <a:t>3/4</a:t>
            </a:r>
          </a:p>
        </p:txBody>
      </p:sp>
      <p:sp>
        <p:nvSpPr>
          <p:cNvPr id="10" name="Speech Bubble: Rectangle with Corners Rounded 9">
            <a:extLst>
              <a:ext uri="{FF2B5EF4-FFF2-40B4-BE49-F238E27FC236}">
                <a16:creationId xmlns:a16="http://schemas.microsoft.com/office/drawing/2014/main" id="{A62A5BD4-5DAE-6533-1809-9B92B154CF19}"/>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6112CD1C-0112-60B4-637F-174788016903}"/>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947D0595-B14F-214F-9E36-EA5EBFE691D1}"/>
              </a:ext>
            </a:extLst>
          </p:cNvPr>
          <p:cNvSpPr/>
          <p:nvPr/>
        </p:nvSpPr>
        <p:spPr>
          <a:xfrm>
            <a:off x="7409793" y="1095284"/>
            <a:ext cx="4403836" cy="532653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61F28193-748A-5542-2A71-6239B7FDCB2F}"/>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a:t>
            </a:r>
            <a:r>
              <a:rPr lang="en-GB" sz="1800" dirty="0"/>
              <a:t> 4 (b) </a:t>
            </a:r>
            <a:r>
              <a:rPr lang="en-GB" sz="1800" dirty="0" err="1"/>
              <a:t>ateb</a:t>
            </a:r>
            <a:r>
              <a:rPr lang="en-GB" sz="1800" dirty="0"/>
              <a:t> yr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3" name="TextBox 2">
            <a:extLst>
              <a:ext uri="{FF2B5EF4-FFF2-40B4-BE49-F238E27FC236}">
                <a16:creationId xmlns:a16="http://schemas.microsoft.com/office/drawing/2014/main" id="{FAF33149-1377-02CA-51B6-CEF941A81D5D}"/>
              </a:ext>
            </a:extLst>
          </p:cNvPr>
          <p:cNvSpPr txBox="1"/>
          <p:nvPr/>
        </p:nvSpPr>
        <p:spPr>
          <a:xfrm>
            <a:off x="282575" y="1270981"/>
            <a:ext cx="5085838" cy="4247317"/>
          </a:xfrm>
          <a:prstGeom prst="rect">
            <a:avLst/>
          </a:prstGeom>
          <a:noFill/>
        </p:spPr>
        <p:txBody>
          <a:bodyPr wrap="square">
            <a:spAutoFit/>
          </a:bodyPr>
          <a:lstStyle/>
          <a:p>
            <a:r>
              <a:rPr lang="en-US" dirty="0"/>
              <a:t>this may best meet the needs of a child as they may have a hard time at home and after school club may be the time they get to spend with their friends, a child could be too young to go out and play with their friends so after school club could be good for them, this is also supporting social and physical development for a child. after school clubs may be best for a parent as they may work far away and not be able to get </a:t>
            </a:r>
            <a:r>
              <a:rPr lang="en-US" dirty="0" err="1"/>
              <a:t>ome</a:t>
            </a:r>
            <a:r>
              <a:rPr lang="en-US" dirty="0"/>
              <a:t> on time, this also helps a parent as they may not be able to afford </a:t>
            </a:r>
            <a:r>
              <a:rPr lang="en-US" dirty="0" err="1"/>
              <a:t>acctivitys</a:t>
            </a:r>
            <a:r>
              <a:rPr lang="en-US" dirty="0"/>
              <a:t> for </a:t>
            </a:r>
            <a:r>
              <a:rPr lang="en-US" dirty="0" err="1"/>
              <a:t>thier</a:t>
            </a:r>
            <a:r>
              <a:rPr lang="en-US" dirty="0"/>
              <a:t> child so with the child going to breakfast club this is supporting parents with money but allowing their child to still take part in activities out side of school hours.</a:t>
            </a:r>
            <a:endParaRPr lang="en-GB" dirty="0"/>
          </a:p>
        </p:txBody>
      </p:sp>
    </p:spTree>
    <p:extLst>
      <p:ext uri="{BB962C8B-B14F-4D97-AF65-F5344CB8AC3E}">
        <p14:creationId xmlns:p14="http://schemas.microsoft.com/office/powerpoint/2010/main" val="29089787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D7177C-C631-DFCF-036D-F3DE4F22EABE}"/>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3342BEFE-16C5-21AD-7ECA-3B185BE7374C}"/>
              </a:ext>
            </a:extLst>
          </p:cNvPr>
          <p:cNvSpPr txBox="1"/>
          <p:nvPr/>
        </p:nvSpPr>
        <p:spPr>
          <a:xfrm>
            <a:off x="7773175" y="1496395"/>
            <a:ext cx="4040454" cy="4524315"/>
          </a:xfrm>
          <a:prstGeom prst="rect">
            <a:avLst/>
          </a:prstGeom>
          <a:noFill/>
          <a:ln>
            <a:noFill/>
          </a:ln>
        </p:spPr>
        <p:txBody>
          <a:bodyPr wrap="square" rtlCol="0">
            <a:spAutoFit/>
          </a:bodyPr>
          <a:lstStyle/>
          <a:p>
            <a:r>
              <a:rPr lang="1106" sz="1800" b="1" i="1" dirty="0">
                <a:solidFill>
                  <a:schemeClr val="accent1"/>
                </a:solidFill>
                <a:latin typeface="+mj-lt"/>
              </a:rPr>
              <a:t>Adborth yr Uwch Arholwr </a:t>
            </a:r>
          </a:p>
          <a:p>
            <a:pPr algn="l">
              <a:buNone/>
            </a:pPr>
            <a:br>
              <a:rPr lang="en-GB" b="1" i="1" dirty="0">
                <a:solidFill>
                  <a:schemeClr val="accent1"/>
                </a:solidFill>
                <a:latin typeface="+mj-lt"/>
              </a:rPr>
            </a:br>
            <a:r>
              <a:rPr lang="en-GB" b="1" i="1" dirty="0" err="1">
                <a:solidFill>
                  <a:schemeClr val="accent1"/>
                </a:solidFill>
                <a:effectLst/>
                <a:latin typeface="+mj-lt"/>
              </a:rPr>
              <a:t>Mae'r</a:t>
            </a:r>
            <a:r>
              <a:rPr lang="en-GB" b="1" i="1" dirty="0">
                <a:solidFill>
                  <a:schemeClr val="accent1"/>
                </a:solidFill>
                <a:effectLst/>
                <a:latin typeface="+mj-lt"/>
              </a:rPr>
              <a:t> </a:t>
            </a:r>
            <a:r>
              <a:rPr lang="en-GB" b="1" i="1" dirty="0" err="1">
                <a:solidFill>
                  <a:schemeClr val="accent1"/>
                </a:solidFill>
                <a:effectLst/>
                <a:latin typeface="+mj-lt"/>
              </a:rPr>
              <a:t>dysgwr</a:t>
            </a:r>
            <a:r>
              <a:rPr lang="en-GB" b="1" i="1" dirty="0">
                <a:solidFill>
                  <a:schemeClr val="accent1"/>
                </a:solidFill>
                <a:effectLst/>
                <a:latin typeface="+mj-lt"/>
              </a:rPr>
              <a:t> </a:t>
            </a:r>
            <a:r>
              <a:rPr lang="en-GB" b="1" i="1" dirty="0" err="1">
                <a:solidFill>
                  <a:schemeClr val="accent1"/>
                </a:solidFill>
                <a:effectLst/>
                <a:latin typeface="+mj-lt"/>
              </a:rPr>
              <a:t>hwn</a:t>
            </a:r>
            <a:r>
              <a:rPr lang="en-GB" b="1" i="1" dirty="0">
                <a:solidFill>
                  <a:schemeClr val="accent1"/>
                </a:solidFill>
                <a:effectLst/>
                <a:latin typeface="+mj-lt"/>
              </a:rPr>
              <a:t> </a:t>
            </a:r>
            <a:r>
              <a:rPr lang="en-GB" b="1" i="1" dirty="0" err="1">
                <a:solidFill>
                  <a:schemeClr val="accent1"/>
                </a:solidFill>
                <a:effectLst/>
                <a:latin typeface="+mj-lt"/>
              </a:rPr>
              <a:t>yn</a:t>
            </a:r>
            <a:r>
              <a:rPr lang="en-GB" b="1" i="1" dirty="0">
                <a:solidFill>
                  <a:schemeClr val="accent1"/>
                </a:solidFill>
                <a:effectLst/>
                <a:latin typeface="+mj-lt"/>
              </a:rPr>
              <a:t> </a:t>
            </a:r>
            <a:r>
              <a:rPr lang="en-GB" b="1" i="1" dirty="0" err="1">
                <a:solidFill>
                  <a:schemeClr val="accent1"/>
                </a:solidFill>
                <a:effectLst/>
                <a:latin typeface="+mj-lt"/>
              </a:rPr>
              <a:t>mynd</a:t>
            </a:r>
            <a:r>
              <a:rPr lang="en-GB" b="1" i="1" dirty="0">
                <a:solidFill>
                  <a:schemeClr val="accent1"/>
                </a:solidFill>
                <a:effectLst/>
                <a:latin typeface="+mj-lt"/>
              </a:rPr>
              <a:t> </a:t>
            </a:r>
            <a:r>
              <a:rPr lang="en-GB" b="1" i="1" dirty="0" err="1">
                <a:solidFill>
                  <a:schemeClr val="accent1"/>
                </a:solidFill>
                <a:effectLst/>
                <a:latin typeface="+mj-lt"/>
              </a:rPr>
              <a:t>ati</a:t>
            </a:r>
            <a:r>
              <a:rPr lang="en-GB" b="1" i="1" dirty="0">
                <a:solidFill>
                  <a:schemeClr val="accent1"/>
                </a:solidFill>
                <a:effectLst/>
                <a:latin typeface="+mj-lt"/>
              </a:rPr>
              <a:t> </a:t>
            </a:r>
            <a:r>
              <a:rPr lang="en-GB" b="1" i="1" dirty="0" err="1">
                <a:solidFill>
                  <a:schemeClr val="accent1"/>
                </a:solidFill>
                <a:effectLst/>
                <a:latin typeface="+mj-lt"/>
              </a:rPr>
              <a:t>mewn</a:t>
            </a:r>
            <a:r>
              <a:rPr lang="en-GB" b="1" i="1" dirty="0">
                <a:solidFill>
                  <a:schemeClr val="accent1"/>
                </a:solidFill>
                <a:effectLst/>
                <a:latin typeface="+mj-lt"/>
              </a:rPr>
              <a:t> </a:t>
            </a:r>
            <a:r>
              <a:rPr lang="en-GB" b="1" i="1" dirty="0" err="1">
                <a:solidFill>
                  <a:schemeClr val="accent1"/>
                </a:solidFill>
                <a:effectLst/>
                <a:latin typeface="+mj-lt"/>
              </a:rPr>
              <a:t>ffordd</a:t>
            </a:r>
            <a:r>
              <a:rPr lang="en-GB" b="1" i="1" dirty="0">
                <a:solidFill>
                  <a:schemeClr val="accent1"/>
                </a:solidFill>
                <a:effectLst/>
                <a:latin typeface="+mj-lt"/>
              </a:rPr>
              <a:t> </a:t>
            </a:r>
            <a:r>
              <a:rPr lang="en-GB" b="1" i="1" dirty="0" err="1">
                <a:solidFill>
                  <a:schemeClr val="accent1"/>
                </a:solidFill>
                <a:effectLst/>
                <a:latin typeface="+mj-lt"/>
              </a:rPr>
              <a:t>fwy</a:t>
            </a:r>
            <a:r>
              <a:rPr lang="en-GB" b="1" i="1" dirty="0">
                <a:solidFill>
                  <a:schemeClr val="accent1"/>
                </a:solidFill>
                <a:effectLst/>
                <a:latin typeface="+mj-lt"/>
              </a:rPr>
              <a:t> </a:t>
            </a:r>
            <a:r>
              <a:rPr lang="en-GB" b="1" i="1" dirty="0" err="1">
                <a:solidFill>
                  <a:schemeClr val="accent1"/>
                </a:solidFill>
                <a:effectLst/>
                <a:latin typeface="+mj-lt"/>
              </a:rPr>
              <a:t>rhesymegol</a:t>
            </a:r>
            <a:r>
              <a:rPr lang="en-GB" b="1" i="1" dirty="0">
                <a:solidFill>
                  <a:schemeClr val="accent1"/>
                </a:solidFill>
                <a:effectLst/>
                <a:latin typeface="+mj-lt"/>
              </a:rPr>
              <a:t> </a:t>
            </a:r>
            <a:r>
              <a:rPr lang="en-GB" b="1" i="1" dirty="0" err="1">
                <a:solidFill>
                  <a:schemeClr val="accent1"/>
                </a:solidFill>
                <a:effectLst/>
                <a:latin typeface="+mj-lt"/>
              </a:rPr>
              <a:t>gan</a:t>
            </a:r>
            <a:r>
              <a:rPr lang="en-GB" b="1" i="1" dirty="0">
                <a:solidFill>
                  <a:schemeClr val="accent1"/>
                </a:solidFill>
                <a:effectLst/>
                <a:latin typeface="+mj-lt"/>
              </a:rPr>
              <a:t> </a:t>
            </a:r>
            <a:r>
              <a:rPr lang="en-GB" b="1" i="1" dirty="0" err="1">
                <a:solidFill>
                  <a:schemeClr val="accent1"/>
                </a:solidFill>
                <a:effectLst/>
                <a:latin typeface="+mj-lt"/>
              </a:rPr>
              <a:t>gyfeirio</a:t>
            </a:r>
            <a:r>
              <a:rPr lang="en-GB" b="1" i="1" dirty="0">
                <a:solidFill>
                  <a:schemeClr val="accent1"/>
                </a:solidFill>
                <a:effectLst/>
                <a:latin typeface="+mj-lt"/>
              </a:rPr>
              <a:t> at y </a:t>
            </a:r>
            <a:r>
              <a:rPr lang="en-GB" b="1" i="1" dirty="0" err="1">
                <a:solidFill>
                  <a:schemeClr val="accent1"/>
                </a:solidFill>
                <a:effectLst/>
                <a:latin typeface="+mj-lt"/>
              </a:rPr>
              <a:t>teulu</a:t>
            </a:r>
            <a:r>
              <a:rPr lang="en-GB" b="1" i="1" dirty="0">
                <a:solidFill>
                  <a:schemeClr val="accent1"/>
                </a:solidFill>
                <a:effectLst/>
                <a:latin typeface="+mj-lt"/>
              </a:rPr>
              <a:t> </a:t>
            </a:r>
            <a:r>
              <a:rPr lang="en-GB" b="1" i="1" dirty="0" err="1">
                <a:solidFill>
                  <a:schemeClr val="accent1"/>
                </a:solidFill>
                <a:effectLst/>
                <a:latin typeface="+mj-lt"/>
              </a:rPr>
              <a:t>cyfan</a:t>
            </a:r>
            <a:r>
              <a:rPr lang="en-GB" b="1" i="1" dirty="0">
                <a:solidFill>
                  <a:schemeClr val="accent1"/>
                </a:solidFill>
                <a:effectLst/>
                <a:latin typeface="+mj-lt"/>
              </a:rPr>
              <a:t> a </a:t>
            </a:r>
            <a:r>
              <a:rPr lang="en-GB" b="1" i="1" dirty="0" err="1">
                <a:solidFill>
                  <a:schemeClr val="accent1"/>
                </a:solidFill>
                <a:effectLst/>
                <a:latin typeface="+mj-lt"/>
              </a:rPr>
              <a:t>phob</a:t>
            </a:r>
            <a:r>
              <a:rPr lang="en-GB" b="1" i="1" dirty="0">
                <a:solidFill>
                  <a:schemeClr val="accent1"/>
                </a:solidFill>
                <a:effectLst/>
                <a:latin typeface="+mj-lt"/>
              </a:rPr>
              <a:t> </a:t>
            </a:r>
            <a:r>
              <a:rPr lang="en-GB" b="1" i="1" dirty="0" err="1">
                <a:solidFill>
                  <a:schemeClr val="accent1"/>
                </a:solidFill>
                <a:effectLst/>
                <a:latin typeface="+mj-lt"/>
              </a:rPr>
              <a:t>clwb</a:t>
            </a:r>
            <a:r>
              <a:rPr lang="en-GB" b="1" i="1" dirty="0">
                <a:solidFill>
                  <a:schemeClr val="accent1"/>
                </a:solidFill>
                <a:effectLst/>
                <a:latin typeface="+mj-lt"/>
              </a:rPr>
              <a:t> </a:t>
            </a:r>
            <a:r>
              <a:rPr lang="en-GB" b="1" i="1" dirty="0" err="1">
                <a:solidFill>
                  <a:schemeClr val="accent1"/>
                </a:solidFill>
                <a:effectLst/>
                <a:latin typeface="+mj-lt"/>
              </a:rPr>
              <a:t>yn</a:t>
            </a:r>
            <a:r>
              <a:rPr lang="en-GB" b="1" i="1" dirty="0">
                <a:solidFill>
                  <a:schemeClr val="accent1"/>
                </a:solidFill>
                <a:effectLst/>
                <a:latin typeface="+mj-lt"/>
              </a:rPr>
              <a:t> </a:t>
            </a:r>
            <a:r>
              <a:rPr lang="en-GB" b="1" i="1" dirty="0" err="1">
                <a:solidFill>
                  <a:schemeClr val="accent1"/>
                </a:solidFill>
                <a:effectLst/>
                <a:latin typeface="+mj-lt"/>
              </a:rPr>
              <a:t>unol</a:t>
            </a:r>
            <a:r>
              <a:rPr lang="en-GB" b="1" i="1" dirty="0">
                <a:solidFill>
                  <a:schemeClr val="accent1"/>
                </a:solidFill>
                <a:effectLst/>
                <a:latin typeface="+mj-lt"/>
              </a:rPr>
              <a:t> â </a:t>
            </a:r>
            <a:r>
              <a:rPr lang="en-GB" b="1" i="1" dirty="0" err="1">
                <a:solidFill>
                  <a:schemeClr val="accent1"/>
                </a:solidFill>
                <a:effectLst/>
                <a:latin typeface="+mj-lt"/>
              </a:rPr>
              <a:t>gofynion</a:t>
            </a:r>
            <a:r>
              <a:rPr lang="en-GB" b="1" i="1" dirty="0">
                <a:solidFill>
                  <a:schemeClr val="accent1"/>
                </a:solidFill>
                <a:effectLst/>
                <a:latin typeface="+mj-lt"/>
              </a:rPr>
              <a:t> y </a:t>
            </a:r>
            <a:r>
              <a:rPr lang="en-GB" b="1" i="1" dirty="0" err="1">
                <a:solidFill>
                  <a:schemeClr val="accent1"/>
                </a:solidFill>
                <a:effectLst/>
                <a:latin typeface="+mj-lt"/>
              </a:rPr>
              <a:t>cwestiynau</a:t>
            </a:r>
            <a:r>
              <a:rPr lang="en-GB" b="1" i="1" dirty="0">
                <a:solidFill>
                  <a:schemeClr val="accent1"/>
                </a:solidFill>
                <a:effectLst/>
                <a:latin typeface="+mj-lt"/>
              </a:rPr>
              <a:t>.</a:t>
            </a:r>
          </a:p>
          <a:p>
            <a:pPr algn="l">
              <a:buNone/>
            </a:pPr>
            <a:r>
              <a:rPr lang="en-GB" b="1" i="1" dirty="0" err="1">
                <a:solidFill>
                  <a:schemeClr val="accent1"/>
                </a:solidFill>
                <a:effectLst/>
                <a:latin typeface="+mj-lt"/>
              </a:rPr>
              <a:t>Mae'r</a:t>
            </a:r>
            <a:r>
              <a:rPr lang="en-GB" b="1" i="1" dirty="0">
                <a:solidFill>
                  <a:schemeClr val="accent1"/>
                </a:solidFill>
                <a:effectLst/>
                <a:latin typeface="+mj-lt"/>
              </a:rPr>
              <a:t> </a:t>
            </a:r>
            <a:r>
              <a:rPr lang="en-GB" b="1" i="1" dirty="0" err="1">
                <a:solidFill>
                  <a:schemeClr val="accent1"/>
                </a:solidFill>
                <a:effectLst/>
                <a:latin typeface="+mj-lt"/>
              </a:rPr>
              <a:t>ymateb</a:t>
            </a:r>
            <a:r>
              <a:rPr lang="en-GB" b="1" i="1" dirty="0">
                <a:solidFill>
                  <a:schemeClr val="accent1"/>
                </a:solidFill>
                <a:effectLst/>
                <a:latin typeface="+mj-lt"/>
              </a:rPr>
              <a:t> </a:t>
            </a:r>
            <a:r>
              <a:rPr lang="en-GB" b="1" i="1" dirty="0" err="1">
                <a:solidFill>
                  <a:schemeClr val="accent1"/>
                </a:solidFill>
                <a:effectLst/>
                <a:latin typeface="+mj-lt"/>
              </a:rPr>
              <a:t>yn</a:t>
            </a:r>
            <a:r>
              <a:rPr lang="en-GB" b="1" i="1" dirty="0">
                <a:solidFill>
                  <a:schemeClr val="accent1"/>
                </a:solidFill>
                <a:effectLst/>
                <a:latin typeface="+mj-lt"/>
              </a:rPr>
              <a:t> </a:t>
            </a:r>
            <a:r>
              <a:rPr lang="en-GB" b="1" i="1" dirty="0" err="1">
                <a:solidFill>
                  <a:schemeClr val="accent1"/>
                </a:solidFill>
                <a:effectLst/>
                <a:latin typeface="+mj-lt"/>
              </a:rPr>
              <a:t>canolbwyntio</a:t>
            </a:r>
            <a:r>
              <a:rPr lang="en-GB" b="1" i="1" dirty="0">
                <a:solidFill>
                  <a:schemeClr val="accent1"/>
                </a:solidFill>
                <a:effectLst/>
                <a:latin typeface="+mj-lt"/>
              </a:rPr>
              <a:t> </a:t>
            </a:r>
            <a:r>
              <a:rPr lang="en-GB" b="1" i="1" dirty="0" err="1">
                <a:solidFill>
                  <a:schemeClr val="accent1"/>
                </a:solidFill>
                <a:effectLst/>
                <a:latin typeface="+mj-lt"/>
              </a:rPr>
              <a:t>ar</a:t>
            </a:r>
            <a:r>
              <a:rPr lang="en-GB" b="1" i="1" dirty="0">
                <a:solidFill>
                  <a:schemeClr val="accent1"/>
                </a:solidFill>
                <a:effectLst/>
                <a:latin typeface="+mj-lt"/>
              </a:rPr>
              <a:t> iechyd a </a:t>
            </a:r>
            <a:r>
              <a:rPr lang="en-GB" b="1" i="1" dirty="0" err="1">
                <a:solidFill>
                  <a:schemeClr val="accent1"/>
                </a:solidFill>
                <a:effectLst/>
                <a:latin typeface="+mj-lt"/>
              </a:rPr>
              <a:t>llesiant</a:t>
            </a:r>
            <a:r>
              <a:rPr lang="en-GB" b="1" i="1" dirty="0">
                <a:solidFill>
                  <a:schemeClr val="accent1"/>
                </a:solidFill>
                <a:effectLst/>
                <a:latin typeface="+mj-lt"/>
              </a:rPr>
              <a:t> ac </a:t>
            </a:r>
            <a:r>
              <a:rPr lang="en-GB" b="1" i="1" dirty="0" err="1">
                <a:solidFill>
                  <a:schemeClr val="accent1"/>
                </a:solidFill>
                <a:effectLst/>
                <a:latin typeface="+mj-lt"/>
              </a:rPr>
              <a:t>yn</a:t>
            </a:r>
            <a:r>
              <a:rPr lang="en-GB" b="1" i="1" dirty="0">
                <a:solidFill>
                  <a:schemeClr val="accent1"/>
                </a:solidFill>
                <a:effectLst/>
                <a:latin typeface="+mj-lt"/>
              </a:rPr>
              <a:t> </a:t>
            </a:r>
            <a:r>
              <a:rPr lang="en-GB" b="1" i="1" dirty="0" err="1">
                <a:solidFill>
                  <a:schemeClr val="accent1"/>
                </a:solidFill>
                <a:effectLst/>
                <a:latin typeface="+mj-lt"/>
              </a:rPr>
              <a:t>rhoi</a:t>
            </a:r>
            <a:r>
              <a:rPr lang="en-GB" b="1" i="1" dirty="0">
                <a:solidFill>
                  <a:schemeClr val="accent1"/>
                </a:solidFill>
                <a:effectLst/>
                <a:latin typeface="+mj-lt"/>
              </a:rPr>
              <a:t> </a:t>
            </a:r>
            <a:r>
              <a:rPr lang="en-GB" b="1" i="1" dirty="0" err="1">
                <a:solidFill>
                  <a:schemeClr val="accent1"/>
                </a:solidFill>
                <a:effectLst/>
                <a:latin typeface="+mj-lt"/>
              </a:rPr>
              <a:t>rhesymau</a:t>
            </a:r>
            <a:r>
              <a:rPr lang="en-GB" b="1" i="1" dirty="0">
                <a:solidFill>
                  <a:schemeClr val="accent1"/>
                </a:solidFill>
                <a:effectLst/>
                <a:latin typeface="+mj-lt"/>
              </a:rPr>
              <a:t> </a:t>
            </a:r>
            <a:r>
              <a:rPr lang="en-GB" b="1" i="1" dirty="0" err="1">
                <a:solidFill>
                  <a:schemeClr val="accent1"/>
                </a:solidFill>
                <a:effectLst/>
                <a:latin typeface="+mj-lt"/>
              </a:rPr>
              <a:t>dros</a:t>
            </a:r>
            <a:r>
              <a:rPr lang="en-GB" b="1" i="1" dirty="0">
                <a:solidFill>
                  <a:schemeClr val="accent1"/>
                </a:solidFill>
                <a:effectLst/>
                <a:latin typeface="+mj-lt"/>
              </a:rPr>
              <a:t> </a:t>
            </a:r>
            <a:r>
              <a:rPr lang="en-GB" b="1" i="1" dirty="0" err="1">
                <a:solidFill>
                  <a:schemeClr val="accent1"/>
                </a:solidFill>
                <a:effectLst/>
                <a:latin typeface="+mj-lt"/>
              </a:rPr>
              <a:t>bwysigrwydd</a:t>
            </a:r>
            <a:r>
              <a:rPr lang="en-GB" b="1" i="1" dirty="0">
                <a:solidFill>
                  <a:schemeClr val="accent1"/>
                </a:solidFill>
                <a:effectLst/>
                <a:latin typeface="+mj-lt"/>
              </a:rPr>
              <a:t> y </a:t>
            </a:r>
            <a:r>
              <a:rPr lang="en-GB" b="1" i="1" dirty="0" err="1">
                <a:solidFill>
                  <a:schemeClr val="accent1"/>
                </a:solidFill>
                <a:effectLst/>
                <a:latin typeface="+mj-lt"/>
              </a:rPr>
              <a:t>ddarpariaeth</a:t>
            </a:r>
            <a:r>
              <a:rPr lang="en-GB" b="1" i="1" dirty="0">
                <a:solidFill>
                  <a:schemeClr val="accent1"/>
                </a:solidFill>
                <a:effectLst/>
                <a:latin typeface="+mj-lt"/>
              </a:rPr>
              <a:t> hon.</a:t>
            </a:r>
          </a:p>
          <a:p>
            <a:pPr algn="l"/>
            <a:r>
              <a:rPr lang="en-GB" b="1" i="1" dirty="0" err="1">
                <a:solidFill>
                  <a:schemeClr val="accent1"/>
                </a:solidFill>
                <a:effectLst/>
                <a:latin typeface="+mj-lt"/>
              </a:rPr>
              <a:t>Ymateb</a:t>
            </a:r>
            <a:r>
              <a:rPr lang="en-GB" b="1" i="1" dirty="0">
                <a:solidFill>
                  <a:schemeClr val="accent1"/>
                </a:solidFill>
                <a:effectLst/>
                <a:latin typeface="+mj-lt"/>
              </a:rPr>
              <a:t> </a:t>
            </a:r>
            <a:r>
              <a:rPr lang="en-GB" b="1" i="1" dirty="0" err="1">
                <a:solidFill>
                  <a:schemeClr val="accent1"/>
                </a:solidFill>
                <a:effectLst/>
                <a:latin typeface="+mj-lt"/>
              </a:rPr>
              <a:t>sydd</a:t>
            </a:r>
            <a:r>
              <a:rPr lang="en-GB" b="1" i="1" dirty="0">
                <a:solidFill>
                  <a:schemeClr val="accent1"/>
                </a:solidFill>
                <a:effectLst/>
                <a:latin typeface="+mj-lt"/>
              </a:rPr>
              <a:t> </a:t>
            </a:r>
            <a:r>
              <a:rPr lang="en-GB" b="1" i="1" dirty="0" err="1">
                <a:solidFill>
                  <a:schemeClr val="accent1"/>
                </a:solidFill>
                <a:effectLst/>
                <a:latin typeface="+mj-lt"/>
              </a:rPr>
              <a:t>wedi'i</a:t>
            </a:r>
            <a:r>
              <a:rPr lang="en-GB" b="1" i="1" dirty="0">
                <a:solidFill>
                  <a:schemeClr val="accent1"/>
                </a:solidFill>
                <a:effectLst/>
                <a:latin typeface="+mj-lt"/>
              </a:rPr>
              <a:t> </a:t>
            </a:r>
            <a:r>
              <a:rPr lang="en-GB" b="1" i="1" dirty="0" err="1">
                <a:solidFill>
                  <a:schemeClr val="accent1"/>
                </a:solidFill>
                <a:effectLst/>
                <a:latin typeface="+mj-lt"/>
              </a:rPr>
              <a:t>ddatblygu'n</a:t>
            </a:r>
            <a:r>
              <a:rPr lang="en-GB" b="1" i="1" dirty="0">
                <a:solidFill>
                  <a:schemeClr val="accent1"/>
                </a:solidFill>
                <a:effectLst/>
                <a:latin typeface="+mj-lt"/>
              </a:rPr>
              <a:t> </a:t>
            </a:r>
            <a:r>
              <a:rPr lang="en-GB" b="1" i="1" dirty="0" err="1">
                <a:solidFill>
                  <a:schemeClr val="accent1"/>
                </a:solidFill>
                <a:effectLst/>
                <a:latin typeface="+mj-lt"/>
              </a:rPr>
              <a:t>dda</a:t>
            </a:r>
            <a:r>
              <a:rPr lang="en-GB" b="1" i="1" dirty="0">
                <a:solidFill>
                  <a:schemeClr val="accent1"/>
                </a:solidFill>
                <a:effectLst/>
                <a:latin typeface="+mj-lt"/>
              </a:rPr>
              <a:t> ac </a:t>
            </a:r>
            <a:r>
              <a:rPr lang="en-GB" b="1" i="1" dirty="0" err="1">
                <a:solidFill>
                  <a:schemeClr val="accent1"/>
                </a:solidFill>
                <a:effectLst/>
                <a:latin typeface="+mj-lt"/>
              </a:rPr>
              <a:t>sy'n</a:t>
            </a:r>
            <a:r>
              <a:rPr lang="en-GB" b="1" i="1" dirty="0">
                <a:solidFill>
                  <a:schemeClr val="accent1"/>
                </a:solidFill>
                <a:effectLst/>
                <a:latin typeface="+mj-lt"/>
              </a:rPr>
              <a:t> </a:t>
            </a:r>
            <a:r>
              <a:rPr lang="en-GB" b="1" i="1" dirty="0" err="1">
                <a:solidFill>
                  <a:schemeClr val="accent1"/>
                </a:solidFill>
                <a:effectLst/>
                <a:latin typeface="+mj-lt"/>
              </a:rPr>
              <a:t>haeddu'r</a:t>
            </a:r>
            <a:r>
              <a:rPr lang="en-GB" b="1" i="1" dirty="0">
                <a:solidFill>
                  <a:schemeClr val="accent1"/>
                </a:solidFill>
                <a:effectLst/>
                <a:latin typeface="+mj-lt"/>
              </a:rPr>
              <a:t> </a:t>
            </a:r>
            <a:r>
              <a:rPr lang="en-GB" b="1" i="1" dirty="0" err="1">
                <a:solidFill>
                  <a:schemeClr val="accent1"/>
                </a:solidFill>
                <a:effectLst/>
                <a:latin typeface="+mj-lt"/>
              </a:rPr>
              <a:t>marciau</a:t>
            </a:r>
            <a:r>
              <a:rPr lang="en-GB" b="1" i="1" dirty="0">
                <a:solidFill>
                  <a:schemeClr val="accent1"/>
                </a:solidFill>
                <a:effectLst/>
                <a:latin typeface="+mj-lt"/>
              </a:rPr>
              <a:t> </a:t>
            </a:r>
            <a:r>
              <a:rPr lang="en-GB" b="1" i="1" dirty="0" err="1">
                <a:solidFill>
                  <a:schemeClr val="accent1"/>
                </a:solidFill>
                <a:effectLst/>
                <a:latin typeface="+mj-lt"/>
              </a:rPr>
              <a:t>llawn</a:t>
            </a:r>
            <a:r>
              <a:rPr lang="en-GB" b="1" i="1" dirty="0">
                <a:solidFill>
                  <a:schemeClr val="accent1"/>
                </a:solidFill>
                <a:effectLst/>
                <a:latin typeface="+mj-lt"/>
              </a:rPr>
              <a:t> a </a:t>
            </a:r>
            <a:r>
              <a:rPr lang="en-GB" b="1" i="1" dirty="0" err="1">
                <a:solidFill>
                  <a:schemeClr val="accent1"/>
                </a:solidFill>
                <a:effectLst/>
                <a:latin typeface="+mj-lt"/>
              </a:rPr>
              <a:t>roddwyd</a:t>
            </a:r>
            <a:r>
              <a:rPr lang="en-GB" b="1" i="1" dirty="0">
                <a:solidFill>
                  <a:schemeClr val="accent1"/>
                </a:solidFill>
                <a:effectLst/>
                <a:latin typeface="+mj-lt"/>
              </a:rPr>
              <a:t>.</a:t>
            </a:r>
          </a:p>
          <a:p>
            <a:endParaRPr lang="en-GB" b="1" i="1" dirty="0">
              <a:solidFill>
                <a:schemeClr val="accent1"/>
              </a:solidFill>
              <a:latin typeface="+mj-lt"/>
            </a:endParaRPr>
          </a:p>
          <a:p>
            <a:r>
              <a:rPr kumimoji="0" lang="cy-GB" altLang="en-US" b="1" i="1" u="none" strike="noStrike" cap="none" normalizeH="0" baseline="0" dirty="0">
                <a:ln>
                  <a:noFill/>
                </a:ln>
                <a:solidFill>
                  <a:schemeClr val="accent1"/>
                </a:solidFill>
                <a:effectLst/>
                <a:latin typeface="+mj-lt"/>
              </a:rPr>
              <a:t>Marc a ddyfarnwyd </a:t>
            </a:r>
            <a:r>
              <a:rPr lang="en-GB" b="1" i="1" dirty="0">
                <a:solidFill>
                  <a:schemeClr val="accent1"/>
                </a:solidFill>
                <a:latin typeface="+mj-lt"/>
              </a:rPr>
              <a:t>4/4</a:t>
            </a:r>
          </a:p>
        </p:txBody>
      </p:sp>
      <p:sp>
        <p:nvSpPr>
          <p:cNvPr id="10" name="Speech Bubble: Rectangle with Corners Rounded 9">
            <a:extLst>
              <a:ext uri="{FF2B5EF4-FFF2-40B4-BE49-F238E27FC236}">
                <a16:creationId xmlns:a16="http://schemas.microsoft.com/office/drawing/2014/main" id="{CE1515FD-E817-0F43-EAA9-DC1768C8AB57}"/>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221AB9EA-8013-3CC8-25F9-487EEEF6A8E8}"/>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21153098-AD3E-7D74-7433-3E1011664434}"/>
              </a:ext>
            </a:extLst>
          </p:cNvPr>
          <p:cNvSpPr/>
          <p:nvPr/>
        </p:nvSpPr>
        <p:spPr>
          <a:xfrm>
            <a:off x="7409793" y="1095284"/>
            <a:ext cx="4403836" cy="532653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3D9E7A4B-C643-B393-A8A0-21ECAB261675}"/>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a:t>
            </a:r>
            <a:r>
              <a:rPr lang="en-GB" sz="1800" dirty="0"/>
              <a:t> 4 (b) </a:t>
            </a:r>
            <a:r>
              <a:rPr lang="en-GB" sz="1800" dirty="0" err="1"/>
              <a:t>ateb</a:t>
            </a:r>
            <a:r>
              <a:rPr lang="en-GB" sz="1800" dirty="0"/>
              <a:t> yr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8" name="TextBox 7">
            <a:extLst>
              <a:ext uri="{FF2B5EF4-FFF2-40B4-BE49-F238E27FC236}">
                <a16:creationId xmlns:a16="http://schemas.microsoft.com/office/drawing/2014/main" id="{D4E8AB09-C70A-F5D6-E128-9BF4B2B70F65}"/>
              </a:ext>
            </a:extLst>
          </p:cNvPr>
          <p:cNvSpPr txBox="1"/>
          <p:nvPr/>
        </p:nvSpPr>
        <p:spPr>
          <a:xfrm>
            <a:off x="282575" y="1097134"/>
            <a:ext cx="4650932" cy="5355312"/>
          </a:xfrm>
          <a:prstGeom prst="rect">
            <a:avLst/>
          </a:prstGeom>
          <a:noFill/>
        </p:spPr>
        <p:txBody>
          <a:bodyPr wrap="square">
            <a:spAutoFit/>
          </a:bodyPr>
          <a:lstStyle/>
          <a:p>
            <a:r>
              <a:rPr lang="en-US" dirty="0"/>
              <a:t>Out of school care can best meet the needs of children as, for example breakfast club </a:t>
            </a:r>
            <a:r>
              <a:rPr lang="en-US" dirty="0" err="1"/>
              <a:t>porvides</a:t>
            </a:r>
            <a:r>
              <a:rPr lang="en-US" dirty="0"/>
              <a:t> children with a variety of food to give them the energy that they need to learn and play. Some children can't access the food they need at home so by having clubs like breakfast club it can have a positive impact on a child's holistic development as they are getting the balanced they need in order to grow healthy and happy. After school club and holiday club provides children with not only food but age </a:t>
            </a:r>
            <a:r>
              <a:rPr lang="en-US" dirty="0" err="1"/>
              <a:t>approatie</a:t>
            </a:r>
            <a:r>
              <a:rPr lang="en-US" dirty="0"/>
              <a:t> resources and activities to encourage their </a:t>
            </a:r>
            <a:r>
              <a:rPr lang="en-US" dirty="0" err="1"/>
              <a:t>growith</a:t>
            </a:r>
            <a:r>
              <a:rPr lang="en-US" dirty="0"/>
              <a:t> in development but also for them to have fun and use their skills like imagination. These clubs can take a lot of </a:t>
            </a:r>
            <a:r>
              <a:rPr lang="en-US" dirty="0" err="1"/>
              <a:t>presure</a:t>
            </a:r>
            <a:r>
              <a:rPr lang="en-US" dirty="0"/>
              <a:t> off of parents/carers and allow them to work more ensuring that the child's needs are being met at home too.</a:t>
            </a:r>
            <a:endParaRPr lang="en-GB" dirty="0"/>
          </a:p>
        </p:txBody>
      </p:sp>
    </p:spTree>
    <p:extLst>
      <p:ext uri="{BB962C8B-B14F-4D97-AF65-F5344CB8AC3E}">
        <p14:creationId xmlns:p14="http://schemas.microsoft.com/office/powerpoint/2010/main" val="32935019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1E9111-FE94-A244-E28F-8C62A45221A3}"/>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F15937B5-FECD-9837-3D65-C8769A296802}"/>
              </a:ext>
            </a:extLst>
          </p:cNvPr>
          <p:cNvSpPr>
            <a:spLocks noGrp="1"/>
          </p:cNvSpPr>
          <p:nvPr>
            <p:ph type="title"/>
          </p:nvPr>
        </p:nvSpPr>
        <p:spPr>
          <a:xfrm>
            <a:off x="282012" y="208722"/>
            <a:ext cx="5091890" cy="447261"/>
          </a:xfrm>
        </p:spPr>
        <p:txBody>
          <a:bodyPr/>
          <a:lstStyle/>
          <a:p>
            <a:r>
              <a:rPr lang="1106" sz="1800" dirty="0"/>
              <a:t>Cwestiwn</a:t>
            </a:r>
            <a:r>
              <a:rPr lang="en-GB" sz="1800" dirty="0"/>
              <a:t> 4 (c) </a:t>
            </a:r>
            <a:r>
              <a:rPr lang="1106" sz="1800" dirty="0"/>
              <a:t>a'r cynllun marcio </a:t>
            </a:r>
            <a:endParaRPr lang="en-GB" sz="1800" dirty="0"/>
          </a:p>
        </p:txBody>
      </p:sp>
      <p:sp>
        <p:nvSpPr>
          <p:cNvPr id="3" name="TextBox 2">
            <a:extLst>
              <a:ext uri="{FF2B5EF4-FFF2-40B4-BE49-F238E27FC236}">
                <a16:creationId xmlns:a16="http://schemas.microsoft.com/office/drawing/2014/main" id="{05B18F70-93D1-8E19-0A32-4926FA412E65}"/>
              </a:ext>
            </a:extLst>
          </p:cNvPr>
          <p:cNvSpPr txBox="1"/>
          <p:nvPr/>
        </p:nvSpPr>
        <p:spPr>
          <a:xfrm>
            <a:off x="282012" y="1157585"/>
            <a:ext cx="6096000" cy="523220"/>
          </a:xfrm>
          <a:prstGeom prst="rect">
            <a:avLst/>
          </a:prstGeom>
          <a:noFill/>
        </p:spPr>
        <p:txBody>
          <a:bodyPr wrap="square">
            <a:spAutoFit/>
          </a:bodyPr>
          <a:lstStyle/>
          <a:p>
            <a:pPr>
              <a:tabLst>
                <a:tab pos="365125" algn="l"/>
                <a:tab pos="895350" algn="l"/>
              </a:tabLst>
            </a:pPr>
            <a:r>
              <a:rPr lang="en-US" sz="1400" b="0" i="0" u="none" strike="noStrike" baseline="0" dirty="0">
                <a:solidFill>
                  <a:srgbClr val="211D1E"/>
                </a:solidFill>
                <a:latin typeface="Arial WGL"/>
              </a:rPr>
              <a:t>4 (c) </a:t>
            </a:r>
            <a:r>
              <a:rPr lang="en-GB" sz="1400" b="0" i="0" u="none" strike="noStrike" baseline="0" dirty="0" err="1">
                <a:solidFill>
                  <a:srgbClr val="000000"/>
                </a:solidFill>
                <a:latin typeface="Arial WGL"/>
              </a:rPr>
              <a:t>Amlinellwch</a:t>
            </a:r>
            <a:r>
              <a:rPr lang="en-GB" sz="1400" b="0" i="0" u="none" strike="noStrike" baseline="0" dirty="0">
                <a:solidFill>
                  <a:srgbClr val="000000"/>
                </a:solidFill>
                <a:latin typeface="Arial WGL"/>
              </a:rPr>
              <a:t> </a:t>
            </a:r>
            <a:r>
              <a:rPr lang="en-GB" sz="1400" b="0" i="0" u="none" strike="noStrike" baseline="0" dirty="0" err="1">
                <a:solidFill>
                  <a:srgbClr val="000000"/>
                </a:solidFill>
                <a:latin typeface="Arial WGL"/>
              </a:rPr>
              <a:t>sut</a:t>
            </a:r>
            <a:r>
              <a:rPr lang="en-GB" sz="1400" b="0" i="0" u="none" strike="noStrike" baseline="0" dirty="0">
                <a:solidFill>
                  <a:srgbClr val="000000"/>
                </a:solidFill>
                <a:latin typeface="Arial WGL"/>
              </a:rPr>
              <a:t> </a:t>
            </a:r>
            <a:r>
              <a:rPr lang="en-GB" sz="1400" b="0" i="0" u="none" strike="noStrike" baseline="0" dirty="0" err="1">
                <a:solidFill>
                  <a:srgbClr val="000000"/>
                </a:solidFill>
                <a:latin typeface="Arial WGL"/>
              </a:rPr>
              <a:t>mae</a:t>
            </a:r>
            <a:r>
              <a:rPr lang="en-GB" sz="1400" b="0" i="0" u="none" strike="noStrike" baseline="0" dirty="0">
                <a:solidFill>
                  <a:srgbClr val="000000"/>
                </a:solidFill>
                <a:latin typeface="Arial WGL"/>
              </a:rPr>
              <a:t> </a:t>
            </a:r>
            <a:r>
              <a:rPr lang="en-GB" sz="1400" b="0" i="0" u="none" strike="noStrike" baseline="0" dirty="0" err="1">
                <a:solidFill>
                  <a:srgbClr val="000000"/>
                </a:solidFill>
                <a:latin typeface="Arial WGL"/>
              </a:rPr>
              <a:t>egwyddorion</a:t>
            </a:r>
            <a:r>
              <a:rPr lang="en-GB" sz="1400" b="0" i="0" u="none" strike="noStrike" baseline="0" dirty="0">
                <a:solidFill>
                  <a:srgbClr val="000000"/>
                </a:solidFill>
                <a:latin typeface="Arial WGL"/>
              </a:rPr>
              <a:t> y </a:t>
            </a:r>
            <a:r>
              <a:rPr lang="en-GB" sz="1400" b="0" i="0" u="none" strike="noStrike" baseline="0" dirty="0" err="1">
                <a:solidFill>
                  <a:srgbClr val="000000"/>
                </a:solidFill>
                <a:latin typeface="Arial WGL"/>
              </a:rPr>
              <a:t>fenter</a:t>
            </a:r>
            <a:r>
              <a:rPr lang="en-GB" sz="1400" b="0" i="0" u="none" strike="noStrike" baseline="0" dirty="0">
                <a:solidFill>
                  <a:srgbClr val="000000"/>
                </a:solidFill>
                <a:latin typeface="Arial WGL"/>
              </a:rPr>
              <a:t>/</a:t>
            </a:r>
            <a:r>
              <a:rPr lang="en-GB" sz="1400" b="0" i="0" u="none" strike="noStrike" baseline="0" dirty="0" err="1">
                <a:solidFill>
                  <a:srgbClr val="000000"/>
                </a:solidFill>
                <a:latin typeface="Arial WGL"/>
              </a:rPr>
              <a:t>rhaglen</a:t>
            </a:r>
            <a:r>
              <a:rPr lang="en-GB" sz="1400" b="0" i="0" u="none" strike="noStrike" baseline="0" dirty="0">
                <a:solidFill>
                  <a:srgbClr val="000000"/>
                </a:solidFill>
                <a:latin typeface="Arial WGL"/>
              </a:rPr>
              <a:t> </a:t>
            </a:r>
            <a:r>
              <a:rPr lang="en-GB" sz="1400" b="0" i="0" u="none" strike="noStrike" baseline="0" dirty="0" err="1">
                <a:solidFill>
                  <a:srgbClr val="000000"/>
                </a:solidFill>
                <a:latin typeface="Arial WGL"/>
              </a:rPr>
              <a:t>Dechrau’n</a:t>
            </a:r>
            <a:r>
              <a:rPr lang="en-GB" sz="1400" b="0" i="0" u="none" strike="noStrike" baseline="0" dirty="0">
                <a:solidFill>
                  <a:srgbClr val="000000"/>
                </a:solidFill>
                <a:latin typeface="Arial WGL"/>
              </a:rPr>
              <a:t> </a:t>
            </a:r>
            <a:r>
              <a:rPr lang="en-GB" sz="1400" b="0" i="0" u="none" strike="noStrike" baseline="0" dirty="0" err="1">
                <a:solidFill>
                  <a:srgbClr val="000000"/>
                </a:solidFill>
                <a:latin typeface="Arial WGL"/>
              </a:rPr>
              <a:t>Deg</a:t>
            </a:r>
            <a:r>
              <a:rPr lang="en-GB" sz="1400" b="0" i="0" u="none" strike="noStrike" baseline="0" dirty="0">
                <a:solidFill>
                  <a:srgbClr val="000000"/>
                </a:solidFill>
                <a:latin typeface="Arial WGL"/>
              </a:rPr>
              <a:t> 	(</a:t>
            </a:r>
            <a:r>
              <a:rPr lang="en-GB" sz="1400" b="0" i="1" u="none" strike="noStrike" baseline="0" dirty="0">
                <a:solidFill>
                  <a:srgbClr val="221E1F"/>
                </a:solidFill>
                <a:latin typeface="Arial WGL"/>
              </a:rPr>
              <a:t>Flying Start</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yn</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effeithio</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ar</a:t>
            </a:r>
            <a:r>
              <a:rPr lang="en-GB" sz="1400" b="0" i="0" u="none" strike="noStrike" baseline="0" dirty="0">
                <a:solidFill>
                  <a:srgbClr val="221E1F"/>
                </a:solidFill>
                <a:latin typeface="Arial WGL"/>
              </a:rPr>
              <a:t> iechyd a </a:t>
            </a:r>
            <a:r>
              <a:rPr lang="en-GB" sz="1400" b="0" i="0" u="none" strike="noStrike" baseline="0" dirty="0" err="1">
                <a:solidFill>
                  <a:srgbClr val="221E1F"/>
                </a:solidFill>
                <a:latin typeface="Arial WGL"/>
              </a:rPr>
              <a:t>llesiant</a:t>
            </a:r>
            <a:r>
              <a:rPr lang="en-GB" sz="1400" b="0" i="0" u="none" strike="noStrike" baseline="0" dirty="0">
                <a:solidFill>
                  <a:srgbClr val="221E1F"/>
                </a:solidFill>
                <a:latin typeface="Arial WGL"/>
              </a:rPr>
              <a:t> plant </a:t>
            </a:r>
            <a:r>
              <a:rPr lang="en-GB" sz="1400" b="0" i="0" u="none" strike="noStrike" baseline="0" dirty="0" err="1">
                <a:solidFill>
                  <a:srgbClr val="221E1F"/>
                </a:solidFill>
                <a:latin typeface="Arial WGL"/>
              </a:rPr>
              <a:t>yng</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Nghymru</a:t>
            </a:r>
            <a:r>
              <a:rPr lang="en-GB" sz="1400" b="0" i="0" u="none" strike="noStrike" baseline="0" dirty="0">
                <a:solidFill>
                  <a:srgbClr val="221E1F"/>
                </a:solidFill>
                <a:latin typeface="Arial WGL"/>
              </a:rPr>
              <a:t>.      </a:t>
            </a:r>
            <a:r>
              <a:rPr lang="en-US" sz="1400" b="0" i="0" u="none" strike="noStrike" baseline="0" dirty="0">
                <a:solidFill>
                  <a:srgbClr val="211D1E"/>
                </a:solidFill>
                <a:latin typeface="Arial WGL"/>
              </a:rPr>
              <a:t>[3] </a:t>
            </a:r>
            <a:endParaRPr lang="en-GB" sz="1400" dirty="0"/>
          </a:p>
        </p:txBody>
      </p:sp>
      <p:pic>
        <p:nvPicPr>
          <p:cNvPr id="6" name="Picture 5">
            <a:extLst>
              <a:ext uri="{FF2B5EF4-FFF2-40B4-BE49-F238E27FC236}">
                <a16:creationId xmlns:a16="http://schemas.microsoft.com/office/drawing/2014/main" id="{3FF12F49-291F-0C0F-8AFA-B017B9D508BF}"/>
              </a:ext>
            </a:extLst>
          </p:cNvPr>
          <p:cNvPicPr>
            <a:picLocks noChangeAspect="1"/>
          </p:cNvPicPr>
          <p:nvPr/>
        </p:nvPicPr>
        <p:blipFill>
          <a:blip r:embed="rId2"/>
          <a:stretch>
            <a:fillRect/>
          </a:stretch>
        </p:blipFill>
        <p:spPr>
          <a:xfrm>
            <a:off x="281484" y="1935400"/>
            <a:ext cx="5814516" cy="1844200"/>
          </a:xfrm>
          <a:prstGeom prst="rect">
            <a:avLst/>
          </a:prstGeom>
        </p:spPr>
      </p:pic>
      <p:sp>
        <p:nvSpPr>
          <p:cNvPr id="7" name="TextBox 6">
            <a:extLst>
              <a:ext uri="{FF2B5EF4-FFF2-40B4-BE49-F238E27FC236}">
                <a16:creationId xmlns:a16="http://schemas.microsoft.com/office/drawing/2014/main" id="{E5B49948-4B07-01B1-45C3-9C818553D02C}"/>
              </a:ext>
            </a:extLst>
          </p:cNvPr>
          <p:cNvSpPr txBox="1"/>
          <p:nvPr/>
        </p:nvSpPr>
        <p:spPr>
          <a:xfrm>
            <a:off x="6852557" y="63020"/>
            <a:ext cx="3621479" cy="738664"/>
          </a:xfrm>
          <a:prstGeom prst="rect">
            <a:avLst/>
          </a:prstGeom>
          <a:noFill/>
        </p:spPr>
        <p:txBody>
          <a:bodyPr wrap="square">
            <a:spAutoFit/>
          </a:bodyPr>
          <a:lstStyle/>
          <a:p>
            <a:r>
              <a:rPr lang="en-GB" sz="1400" dirty="0" err="1">
                <a:solidFill>
                  <a:schemeClr val="accent1"/>
                </a:solidFill>
              </a:rPr>
              <a:t>Berfau</a:t>
            </a:r>
            <a:r>
              <a:rPr lang="en-GB" sz="1400" dirty="0">
                <a:solidFill>
                  <a:schemeClr val="accent1"/>
                </a:solidFill>
              </a:rPr>
              <a:t> </a:t>
            </a:r>
            <a:r>
              <a:rPr lang="en-GB" sz="1400" dirty="0" err="1">
                <a:solidFill>
                  <a:schemeClr val="accent1"/>
                </a:solidFill>
              </a:rPr>
              <a:t>Gorchymyn</a:t>
            </a:r>
            <a:r>
              <a:rPr lang="en-US" sz="1400" dirty="0">
                <a:solidFill>
                  <a:srgbClr val="0070C0"/>
                </a:solidFill>
              </a:rPr>
              <a:t>:</a:t>
            </a:r>
            <a:r>
              <a:rPr lang="en-GB" sz="1400" b="1" i="1" dirty="0" err="1">
                <a:solidFill>
                  <a:srgbClr val="0070C0"/>
                </a:solidFill>
              </a:rPr>
              <a:t>Amlinellwch</a:t>
            </a:r>
            <a:r>
              <a:rPr lang="en-GB" sz="1400" i="1" dirty="0">
                <a:solidFill>
                  <a:srgbClr val="0070C0"/>
                </a:solidFill>
              </a:rPr>
              <a:t> </a:t>
            </a:r>
          </a:p>
          <a:p>
            <a:r>
              <a:rPr lang="en-GB" sz="1400" i="1" dirty="0" err="1">
                <a:solidFill>
                  <a:srgbClr val="0070C0"/>
                </a:solidFill>
              </a:rPr>
              <a:t>Nodwch</a:t>
            </a:r>
            <a:r>
              <a:rPr lang="en-GB" sz="1400" i="1" dirty="0">
                <a:solidFill>
                  <a:srgbClr val="0070C0"/>
                </a:solidFill>
              </a:rPr>
              <a:t> y </a:t>
            </a:r>
            <a:r>
              <a:rPr lang="en-GB" sz="1400" i="1" dirty="0" err="1">
                <a:solidFill>
                  <a:srgbClr val="0070C0"/>
                </a:solidFill>
              </a:rPr>
              <a:t>prif</a:t>
            </a:r>
            <a:r>
              <a:rPr lang="en-GB" sz="1400" i="1" dirty="0">
                <a:solidFill>
                  <a:srgbClr val="0070C0"/>
                </a:solidFill>
              </a:rPr>
              <a:t> </a:t>
            </a:r>
            <a:r>
              <a:rPr lang="en-GB" sz="1400" i="1" dirty="0" err="1">
                <a:solidFill>
                  <a:srgbClr val="0070C0"/>
                </a:solidFill>
              </a:rPr>
              <a:t>bwyntiau</a:t>
            </a:r>
            <a:r>
              <a:rPr lang="en-GB" sz="1400" i="1" dirty="0">
                <a:solidFill>
                  <a:srgbClr val="0070C0"/>
                </a:solidFill>
              </a:rPr>
              <a:t>/</a:t>
            </a:r>
            <a:r>
              <a:rPr lang="en-GB" sz="1400" i="1" dirty="0" err="1">
                <a:solidFill>
                  <a:srgbClr val="0070C0"/>
                </a:solidFill>
              </a:rPr>
              <a:t>rhowch</a:t>
            </a:r>
            <a:r>
              <a:rPr lang="en-GB" sz="1400" i="1" dirty="0">
                <a:solidFill>
                  <a:srgbClr val="0070C0"/>
                </a:solidFill>
              </a:rPr>
              <a:t> </a:t>
            </a:r>
            <a:r>
              <a:rPr lang="en-GB" sz="1400" i="1" dirty="0" err="1">
                <a:solidFill>
                  <a:srgbClr val="0070C0"/>
                </a:solidFill>
              </a:rPr>
              <a:t>ddisgrifiad</a:t>
            </a:r>
            <a:r>
              <a:rPr lang="en-GB" sz="1400" i="1" dirty="0">
                <a:solidFill>
                  <a:srgbClr val="0070C0"/>
                </a:solidFill>
              </a:rPr>
              <a:t> </a:t>
            </a:r>
            <a:r>
              <a:rPr lang="en-GB" sz="1400" i="1" dirty="0" err="1">
                <a:solidFill>
                  <a:srgbClr val="0070C0"/>
                </a:solidFill>
              </a:rPr>
              <a:t>byr</a:t>
            </a:r>
            <a:r>
              <a:rPr lang="en-GB" sz="1400" i="1" dirty="0">
                <a:solidFill>
                  <a:srgbClr val="0070C0"/>
                </a:solidFill>
              </a:rPr>
              <a:t> neu </a:t>
            </a:r>
            <a:r>
              <a:rPr lang="en-GB" sz="1400" i="1" dirty="0" err="1">
                <a:solidFill>
                  <a:srgbClr val="0070C0"/>
                </a:solidFill>
              </a:rPr>
              <a:t>nodwch</a:t>
            </a:r>
            <a:r>
              <a:rPr lang="en-GB" sz="1400" i="1" dirty="0">
                <a:solidFill>
                  <a:srgbClr val="0070C0"/>
                </a:solidFill>
              </a:rPr>
              <a:t> y </a:t>
            </a:r>
            <a:r>
              <a:rPr lang="en-GB" sz="1400" i="1" dirty="0" err="1">
                <a:solidFill>
                  <a:srgbClr val="0070C0"/>
                </a:solidFill>
              </a:rPr>
              <a:t>prif</a:t>
            </a:r>
            <a:r>
              <a:rPr lang="en-GB" sz="1400" i="1" dirty="0">
                <a:solidFill>
                  <a:srgbClr val="0070C0"/>
                </a:solidFill>
              </a:rPr>
              <a:t> </a:t>
            </a:r>
            <a:r>
              <a:rPr lang="en-GB" sz="1400" i="1" dirty="0" err="1">
                <a:solidFill>
                  <a:srgbClr val="0070C0"/>
                </a:solidFill>
              </a:rPr>
              <a:t>nodweddion</a:t>
            </a:r>
            <a:endParaRPr lang="en-US" sz="1400" i="1" dirty="0">
              <a:solidFill>
                <a:srgbClr val="0070C0"/>
              </a:solidFill>
            </a:endParaRPr>
          </a:p>
        </p:txBody>
      </p:sp>
      <p:sp>
        <p:nvSpPr>
          <p:cNvPr id="4" name="TextBox 3">
            <a:extLst>
              <a:ext uri="{FF2B5EF4-FFF2-40B4-BE49-F238E27FC236}">
                <a16:creationId xmlns:a16="http://schemas.microsoft.com/office/drawing/2014/main" id="{628EA3EE-F208-AE64-3594-074A3A8F5429}"/>
              </a:ext>
            </a:extLst>
          </p:cNvPr>
          <p:cNvSpPr txBox="1"/>
          <p:nvPr/>
        </p:nvSpPr>
        <p:spPr>
          <a:xfrm>
            <a:off x="6587799" y="895468"/>
            <a:ext cx="5474587" cy="6263253"/>
          </a:xfrm>
          <a:prstGeom prst="rect">
            <a:avLst/>
          </a:prstGeom>
          <a:noFill/>
        </p:spPr>
        <p:txBody>
          <a:bodyPr wrap="square">
            <a:spAutoFit/>
          </a:bodyPr>
          <a:lstStyle/>
          <a:p>
            <a:r>
              <a:rPr lang="en-GB" sz="1300" b="0" i="0" u="none" strike="noStrike" baseline="0" dirty="0">
                <a:solidFill>
                  <a:srgbClr val="000000"/>
                </a:solidFill>
                <a:latin typeface="Arial" panose="020B0604020202020204" pitchFamily="34" charset="0"/>
              </a:rPr>
              <a:t>Gall yr </a:t>
            </a:r>
            <a:r>
              <a:rPr lang="en-GB" sz="1300" b="0" i="0" u="none" strike="noStrike" baseline="0" dirty="0" err="1">
                <a:solidFill>
                  <a:srgbClr val="000000"/>
                </a:solidFill>
                <a:latin typeface="Arial" panose="020B0604020202020204" pitchFamily="34" charset="0"/>
              </a:rPr>
              <a:t>ymateb</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gyfeirio</a:t>
            </a:r>
            <a:r>
              <a:rPr lang="en-GB" sz="1300" b="0" i="0" u="none" strike="noStrike" baseline="0" dirty="0">
                <a:solidFill>
                  <a:srgbClr val="000000"/>
                </a:solidFill>
                <a:latin typeface="Arial" panose="020B0604020202020204" pitchFamily="34" charset="0"/>
              </a:rPr>
              <a:t> at y </a:t>
            </a:r>
            <a:r>
              <a:rPr lang="en-GB" sz="1300" b="0" i="0" u="none" strike="noStrike" baseline="0" dirty="0" err="1">
                <a:solidFill>
                  <a:srgbClr val="000000"/>
                </a:solidFill>
                <a:latin typeface="Arial" panose="020B0604020202020204" pitchFamily="34" charset="0"/>
              </a:rPr>
              <a:t>canlynol</a:t>
            </a:r>
            <a:r>
              <a:rPr lang="en-GB" sz="1300" b="0" i="0" u="none" strike="noStrike" baseline="0" dirty="0">
                <a:solidFill>
                  <a:srgbClr val="000000"/>
                </a:solidFill>
                <a:latin typeface="Arial" panose="020B0604020202020204" pitchFamily="34" charset="0"/>
              </a:rPr>
              <a:t>:</a:t>
            </a:r>
          </a:p>
          <a:p>
            <a:pPr marL="180975" indent="-180975"/>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darparu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amrywiaeth</a:t>
            </a:r>
            <a:r>
              <a:rPr lang="en-GB" sz="1300" b="0" i="0" u="none" strike="noStrike" baseline="0" dirty="0">
                <a:solidFill>
                  <a:srgbClr val="000000"/>
                </a:solidFill>
                <a:latin typeface="Arial" panose="020B0604020202020204" pitchFamily="34" charset="0"/>
              </a:rPr>
              <a:t> o </a:t>
            </a:r>
            <a:r>
              <a:rPr lang="en-GB" sz="1300" b="0" i="0" u="none" strike="noStrike" baseline="0" dirty="0" err="1">
                <a:solidFill>
                  <a:srgbClr val="000000"/>
                </a:solidFill>
                <a:latin typeface="Arial" panose="020B0604020202020204" pitchFamily="34" charset="0"/>
              </a:rPr>
              <a:t>wasanaethau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cefnogi</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i</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blant</a:t>
            </a:r>
            <a:r>
              <a:rPr lang="en-GB" sz="1300" b="0" i="0" u="none" strike="noStrike" baseline="0" dirty="0">
                <a:solidFill>
                  <a:srgbClr val="000000"/>
                </a:solidFill>
                <a:latin typeface="Arial" panose="020B0604020202020204" pitchFamily="34" charset="0"/>
              </a:rPr>
              <a:t> a </a:t>
            </a:r>
            <a:r>
              <a:rPr lang="en-GB" sz="1300" b="0" i="0" u="none" strike="noStrike" baseline="0" dirty="0" err="1">
                <a:solidFill>
                  <a:srgbClr val="000000"/>
                </a:solidFill>
                <a:latin typeface="Arial" panose="020B0604020202020204" pitchFamily="34" charset="0"/>
              </a:rPr>
              <a:t>theuluoedd</a:t>
            </a:r>
            <a:r>
              <a:rPr lang="en-GB" sz="1300" b="0" i="0" u="none" strike="noStrike" baseline="0" dirty="0">
                <a:solidFill>
                  <a:srgbClr val="000000"/>
                </a:solidFill>
                <a:latin typeface="Arial" panose="020B0604020202020204" pitchFamily="34" charset="0"/>
              </a:rPr>
              <a:t>/</a:t>
            </a:r>
            <a:r>
              <a:rPr lang="en-GB" sz="1300" b="0" i="0" u="none" strike="noStrike" baseline="0" dirty="0" err="1">
                <a:solidFill>
                  <a:srgbClr val="000000"/>
                </a:solidFill>
                <a:latin typeface="Arial" panose="020B0604020202020204" pitchFamily="34" charset="0"/>
              </a:rPr>
              <a:t>gofalwyr</a:t>
            </a:r>
            <a:endParaRPr lang="en-GB" sz="1300" b="0" i="0" u="none" strike="noStrike" baseline="0" dirty="0">
              <a:solidFill>
                <a:srgbClr val="000000"/>
              </a:solidFill>
              <a:latin typeface="Arial" panose="020B0604020202020204" pitchFamily="34" charset="0"/>
            </a:endParaRPr>
          </a:p>
          <a:p>
            <a:pPr marL="180975" indent="-180975"/>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mae'n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cefnogi</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teuluoedd</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mewn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ardaloedd</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difreintiedig</a:t>
            </a:r>
            <a:r>
              <a:rPr lang="en-GB" sz="1300" b="0" i="0" u="none" strike="noStrike" baseline="0" dirty="0">
                <a:solidFill>
                  <a:srgbClr val="000000"/>
                </a:solidFill>
                <a:latin typeface="Arial" panose="020B0604020202020204" pitchFamily="34" charset="0"/>
              </a:rPr>
              <a:t> all </a:t>
            </a:r>
            <a:r>
              <a:rPr lang="en-GB" sz="1300" b="0" i="0" u="none" strike="noStrike" baseline="0" dirty="0" err="1">
                <a:solidFill>
                  <a:srgbClr val="000000"/>
                </a:solidFill>
                <a:latin typeface="Arial" panose="020B0604020202020204" pitchFamily="34" charset="0"/>
              </a:rPr>
              <a:t>fod</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yn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wynebu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tlodi</a:t>
            </a:r>
            <a:r>
              <a:rPr lang="en-GB" sz="1300" b="0" i="0" u="none" strike="noStrike" baseline="0" dirty="0">
                <a:solidFill>
                  <a:srgbClr val="000000"/>
                </a:solidFill>
                <a:latin typeface="Arial" panose="020B0604020202020204" pitchFamily="34" charset="0"/>
              </a:rPr>
              <a:t> a </a:t>
            </a:r>
            <a:r>
              <a:rPr lang="en-GB" sz="1300" b="0" i="0" u="none" strike="noStrike" baseline="0" dirty="0" err="1">
                <a:solidFill>
                  <a:srgbClr val="000000"/>
                </a:solidFill>
                <a:latin typeface="Arial" panose="020B0604020202020204" pitchFamily="34" charset="0"/>
              </a:rPr>
              <a:t>darpariaeth</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gyfyngedig</a:t>
            </a:r>
            <a:endParaRPr lang="en-GB" sz="1300" b="0" i="0" u="none" strike="noStrike" baseline="0" dirty="0">
              <a:solidFill>
                <a:srgbClr val="000000"/>
              </a:solidFill>
              <a:latin typeface="Arial" panose="020B0604020202020204" pitchFamily="34" charset="0"/>
            </a:endParaRPr>
          </a:p>
          <a:p>
            <a:pPr marL="180975" indent="-180975"/>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mae</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Dechrau'n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Deg</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yn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fenter</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plentyn-ganolog</a:t>
            </a:r>
            <a:r>
              <a:rPr lang="en-GB" sz="1300" b="0" i="0" u="none" strike="noStrike" baseline="0" dirty="0">
                <a:solidFill>
                  <a:srgbClr val="000000"/>
                </a:solidFill>
                <a:latin typeface="Arial" panose="020B0604020202020204" pitchFamily="34" charset="0"/>
              </a:rPr>
              <a:t> ac </a:t>
            </a:r>
            <a:r>
              <a:rPr lang="en-GB" sz="1300" b="0" i="0" u="none" strike="noStrike" baseline="0" dirty="0" err="1">
                <a:solidFill>
                  <a:srgbClr val="000000"/>
                </a:solidFill>
                <a:latin typeface="Arial" panose="020B0604020202020204" pitchFamily="34" charset="0"/>
              </a:rPr>
              <a:t>mae’n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cynnig</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amrywiaeth</a:t>
            </a:r>
            <a:r>
              <a:rPr lang="en-GB" sz="1300" b="0" i="0" u="none" strike="noStrike" baseline="0" dirty="0">
                <a:solidFill>
                  <a:srgbClr val="000000"/>
                </a:solidFill>
                <a:latin typeface="Arial" panose="020B0604020202020204" pitchFamily="34" charset="0"/>
              </a:rPr>
              <a:t> o </a:t>
            </a:r>
            <a:r>
              <a:rPr lang="en-GB" sz="1300" b="0" i="0" u="none" strike="noStrike" baseline="0" dirty="0" err="1">
                <a:solidFill>
                  <a:srgbClr val="000000"/>
                </a:solidFill>
                <a:latin typeface="Arial" panose="020B0604020202020204" pitchFamily="34" charset="0"/>
              </a:rPr>
              <a:t>raglenni</a:t>
            </a:r>
            <a:r>
              <a:rPr lang="en-GB" sz="1300" b="0" i="0" u="none" strike="noStrike" baseline="0" dirty="0">
                <a:solidFill>
                  <a:srgbClr val="000000"/>
                </a:solidFill>
                <a:latin typeface="Arial" panose="020B0604020202020204" pitchFamily="34" charset="0"/>
              </a:rPr>
              <a:t> a/neu </a:t>
            </a:r>
            <a:r>
              <a:rPr lang="en-GB" sz="1300" b="0" i="0" u="none" strike="noStrike" baseline="0" dirty="0" err="1">
                <a:solidFill>
                  <a:srgbClr val="000000"/>
                </a:solidFill>
                <a:latin typeface="Arial" panose="020B0604020202020204" pitchFamily="34" charset="0"/>
              </a:rPr>
              <a:t>weithgareddau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i</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gefnogi</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datblygiad</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iach</a:t>
            </a:r>
            <a:endParaRPr lang="en-GB" sz="1300" b="0" i="0" u="none" strike="noStrike" baseline="0" dirty="0">
              <a:solidFill>
                <a:srgbClr val="000000"/>
              </a:solidFill>
              <a:latin typeface="Arial" panose="020B0604020202020204" pitchFamily="34" charset="0"/>
            </a:endParaRPr>
          </a:p>
          <a:p>
            <a:pPr marL="180975" indent="-180975"/>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mae'r</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fenter</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Dechrau'n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Deg</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yn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canolbwyntio</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ar</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ddatblygu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sgiliau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cynnar</a:t>
            </a:r>
            <a:r>
              <a:rPr lang="en-GB" sz="1300" b="0" i="0" u="none" strike="noStrike" baseline="0" dirty="0">
                <a:solidFill>
                  <a:srgbClr val="000000"/>
                </a:solidFill>
                <a:latin typeface="Arial" panose="020B0604020202020204" pitchFamily="34" charset="0"/>
              </a:rPr>
              <a:t> a </a:t>
            </a:r>
            <a:r>
              <a:rPr lang="en-GB" sz="1300" b="0" i="0" u="none" strike="noStrike" baseline="0" dirty="0" err="1">
                <a:solidFill>
                  <a:srgbClr val="000000"/>
                </a:solidFill>
                <a:latin typeface="Arial" panose="020B0604020202020204" pitchFamily="34" charset="0"/>
              </a:rPr>
              <a:t>pharatoi</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ar</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gyfer</a:t>
            </a:r>
            <a:r>
              <a:rPr lang="en-GB" sz="1300" b="0" i="0" u="none" strike="noStrike" baseline="0" dirty="0">
                <a:solidFill>
                  <a:srgbClr val="000000"/>
                </a:solidFill>
                <a:latin typeface="Arial" panose="020B0604020202020204" pitchFamily="34" charset="0"/>
              </a:rPr>
              <a:t> yr </a:t>
            </a:r>
            <a:r>
              <a:rPr lang="en-GB" sz="1300" b="0" i="0" u="none" strike="noStrike" baseline="0" dirty="0" err="1">
                <a:solidFill>
                  <a:srgbClr val="000000"/>
                </a:solidFill>
                <a:latin typeface="Arial" panose="020B0604020202020204" pitchFamily="34" charset="0"/>
              </a:rPr>
              <a:t>ysgol</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Gallai</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hyn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gefnogi</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trosglwyddo</a:t>
            </a:r>
            <a:r>
              <a:rPr lang="en-GB" sz="1300" b="0" i="0" u="none" strike="noStrike" baseline="0" dirty="0">
                <a:solidFill>
                  <a:srgbClr val="000000"/>
                </a:solidFill>
                <a:latin typeface="Arial" panose="020B0604020202020204" pitchFamily="34" charset="0"/>
              </a:rPr>
              <a:t> a </a:t>
            </a:r>
            <a:r>
              <a:rPr lang="en-GB" sz="1300" b="0" i="0" u="none" strike="noStrike" baseline="0" dirty="0" err="1">
                <a:solidFill>
                  <a:srgbClr val="000000"/>
                </a:solidFill>
                <a:latin typeface="Arial" panose="020B0604020202020204" pitchFamily="34" charset="0"/>
              </a:rPr>
              <a:t>lleihau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straen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i'r</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teulu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cyfan</a:t>
            </a:r>
            <a:endParaRPr lang="en-GB" sz="1300" b="0" i="0" u="none" strike="noStrike" baseline="0" dirty="0">
              <a:solidFill>
                <a:srgbClr val="000000"/>
              </a:solidFill>
              <a:latin typeface="Arial" panose="020B0604020202020204" pitchFamily="34" charset="0"/>
            </a:endParaRPr>
          </a:p>
          <a:p>
            <a:pPr marL="180975" indent="-180975"/>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mae'r</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pedair</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elfen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graidd</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yn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cynnwys</a:t>
            </a:r>
            <a:r>
              <a:rPr lang="en-GB" sz="1300" b="0" i="0" u="none" strike="noStrike" baseline="0" dirty="0">
                <a:solidFill>
                  <a:srgbClr val="000000"/>
                </a:solidFill>
                <a:latin typeface="Arial" panose="020B0604020202020204" pitchFamily="34" charset="0"/>
              </a:rPr>
              <a:t> y </a:t>
            </a:r>
            <a:r>
              <a:rPr lang="en-GB" sz="1300" b="0" i="0" u="none" strike="noStrike" baseline="0" dirty="0" err="1">
                <a:solidFill>
                  <a:srgbClr val="000000"/>
                </a:solidFill>
                <a:latin typeface="Arial" panose="020B0604020202020204" pitchFamily="34" charset="0"/>
              </a:rPr>
              <a:t>canlynol</a:t>
            </a:r>
            <a:r>
              <a:rPr lang="en-GB" sz="1300" b="0" i="0" u="none" strike="noStrike" baseline="0" dirty="0">
                <a:solidFill>
                  <a:srgbClr val="000000"/>
                </a:solidFill>
                <a:latin typeface="Arial" panose="020B0604020202020204" pitchFamily="34" charset="0"/>
              </a:rPr>
              <a:t>:</a:t>
            </a:r>
          </a:p>
          <a:p>
            <a:pPr marL="450850" indent="-180975"/>
            <a:r>
              <a:rPr lang="en-GB" sz="1300" b="0" i="0" u="none" strike="noStrike" baseline="0" dirty="0">
                <a:solidFill>
                  <a:srgbClr val="000000"/>
                </a:solidFill>
                <a:latin typeface="Arial" panose="020B0604020202020204" pitchFamily="34" charset="0"/>
              </a:rPr>
              <a:t>o	</a:t>
            </a:r>
            <a:r>
              <a:rPr lang="en-GB" sz="1300" b="0" i="0" u="none" strike="noStrike" baseline="0" dirty="0" err="1">
                <a:solidFill>
                  <a:srgbClr val="000000"/>
                </a:solidFill>
                <a:latin typeface="Arial" panose="020B0604020202020204" pitchFamily="34" charset="0"/>
              </a:rPr>
              <a:t>gwasanaeth</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ymwelydd</a:t>
            </a:r>
            <a:r>
              <a:rPr lang="en-GB" sz="1300" b="0" i="0" u="none" strike="noStrike" baseline="0" dirty="0">
                <a:solidFill>
                  <a:srgbClr val="000000"/>
                </a:solidFill>
                <a:latin typeface="Arial" panose="020B0604020202020204" pitchFamily="34" charset="0"/>
              </a:rPr>
              <a:t> iechyd </a:t>
            </a:r>
            <a:r>
              <a:rPr lang="en-GB" sz="1300" b="0" i="0" u="none" strike="noStrike" baseline="0" dirty="0" err="1">
                <a:solidFill>
                  <a:srgbClr val="000000"/>
                </a:solidFill>
                <a:latin typeface="Arial" panose="020B0604020202020204" pitchFamily="34" charset="0"/>
              </a:rPr>
              <a:t>gwell</a:t>
            </a:r>
            <a:endParaRPr lang="en-GB" sz="1300" b="0" i="0" u="none" strike="noStrike" baseline="0" dirty="0">
              <a:solidFill>
                <a:srgbClr val="000000"/>
              </a:solidFill>
              <a:latin typeface="Arial" panose="020B0604020202020204" pitchFamily="34" charset="0"/>
            </a:endParaRPr>
          </a:p>
          <a:p>
            <a:pPr marL="450850" indent="-180975"/>
            <a:r>
              <a:rPr lang="en-GB" sz="1300" b="0" i="0" u="none" strike="noStrike" baseline="0" dirty="0">
                <a:solidFill>
                  <a:srgbClr val="000000"/>
                </a:solidFill>
                <a:latin typeface="Arial" panose="020B0604020202020204" pitchFamily="34" charset="0"/>
              </a:rPr>
              <a:t>o	</a:t>
            </a:r>
            <a:r>
              <a:rPr lang="en-GB" sz="1300" b="0" i="0" u="none" strike="noStrike" baseline="0" dirty="0" err="1">
                <a:solidFill>
                  <a:srgbClr val="000000"/>
                </a:solidFill>
                <a:latin typeface="Arial" panose="020B0604020202020204" pitchFamily="34" charset="0"/>
              </a:rPr>
              <a:t>mynediad</a:t>
            </a:r>
            <a:r>
              <a:rPr lang="en-GB" sz="1300" b="0" i="0" u="none" strike="noStrike" baseline="0" dirty="0">
                <a:solidFill>
                  <a:srgbClr val="000000"/>
                </a:solidFill>
                <a:latin typeface="Arial" panose="020B0604020202020204" pitchFamily="34" charset="0"/>
              </a:rPr>
              <a:t> at </a:t>
            </a:r>
            <a:r>
              <a:rPr lang="en-GB" sz="1300" b="0" i="0" u="none" strike="noStrike" baseline="0" dirty="0" err="1">
                <a:solidFill>
                  <a:srgbClr val="000000"/>
                </a:solidFill>
                <a:latin typeface="Arial" panose="020B0604020202020204" pitchFamily="34" charset="0"/>
              </a:rPr>
              <a:t>raglenni</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rhianta</a:t>
            </a:r>
            <a:endParaRPr lang="en-GB" sz="1300" b="0" i="0" u="none" strike="noStrike" baseline="0" dirty="0">
              <a:solidFill>
                <a:srgbClr val="000000"/>
              </a:solidFill>
              <a:latin typeface="Arial" panose="020B0604020202020204" pitchFamily="34" charset="0"/>
            </a:endParaRPr>
          </a:p>
          <a:p>
            <a:pPr marL="450850" indent="-180975"/>
            <a:r>
              <a:rPr lang="en-GB" sz="1300" b="0" i="0" u="none" strike="noStrike" baseline="0" dirty="0">
                <a:solidFill>
                  <a:srgbClr val="000000"/>
                </a:solidFill>
                <a:latin typeface="Arial" panose="020B0604020202020204" pitchFamily="34" charset="0"/>
              </a:rPr>
              <a:t>o	</a:t>
            </a:r>
            <a:r>
              <a:rPr lang="en-GB" sz="1300" b="0" i="0" u="none" strike="noStrike" baseline="0" dirty="0" err="1">
                <a:solidFill>
                  <a:srgbClr val="000000"/>
                </a:solidFill>
                <a:latin typeface="Arial" panose="020B0604020202020204" pitchFamily="34" charset="0"/>
              </a:rPr>
              <a:t>cefnogaeth</a:t>
            </a:r>
            <a:r>
              <a:rPr lang="en-GB" sz="1300" b="0" i="0" u="none" strike="noStrike" baseline="0" dirty="0">
                <a:solidFill>
                  <a:srgbClr val="000000"/>
                </a:solidFill>
                <a:latin typeface="Arial" panose="020B0604020202020204" pitchFamily="34" charset="0"/>
              </a:rPr>
              <a:t> o ran </a:t>
            </a:r>
            <a:r>
              <a:rPr lang="en-GB" sz="1300" b="0" i="0" u="none" strike="noStrike" baseline="0" dirty="0" err="1">
                <a:solidFill>
                  <a:srgbClr val="000000"/>
                </a:solidFill>
                <a:latin typeface="Arial" panose="020B0604020202020204" pitchFamily="34" charset="0"/>
              </a:rPr>
              <a:t>lleferydd</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iaith</a:t>
            </a:r>
            <a:r>
              <a:rPr lang="en-GB" sz="1300" b="0" i="0" u="none" strike="noStrike" baseline="0" dirty="0">
                <a:solidFill>
                  <a:srgbClr val="000000"/>
                </a:solidFill>
                <a:latin typeface="Arial" panose="020B0604020202020204" pitchFamily="34" charset="0"/>
              </a:rPr>
              <a:t> a </a:t>
            </a:r>
            <a:r>
              <a:rPr lang="en-GB" sz="1300" b="0" i="0" u="none" strike="noStrike" baseline="0" dirty="0" err="1">
                <a:solidFill>
                  <a:srgbClr val="000000"/>
                </a:solidFill>
                <a:latin typeface="Arial" panose="020B0604020202020204" pitchFamily="34" charset="0"/>
              </a:rPr>
              <a:t>chyfathrebu</a:t>
            </a:r>
            <a:endParaRPr lang="en-GB" sz="1300" b="0" i="0" u="none" strike="noStrike" baseline="0" dirty="0">
              <a:solidFill>
                <a:srgbClr val="000000"/>
              </a:solidFill>
              <a:latin typeface="Arial" panose="020B0604020202020204" pitchFamily="34" charset="0"/>
            </a:endParaRPr>
          </a:p>
          <a:p>
            <a:pPr marL="450850" indent="-180975"/>
            <a:r>
              <a:rPr lang="en-GB" sz="1300" b="0" i="0" u="none" strike="noStrike" baseline="0" dirty="0">
                <a:solidFill>
                  <a:srgbClr val="000000"/>
                </a:solidFill>
                <a:latin typeface="Arial" panose="020B0604020202020204" pitchFamily="34" charset="0"/>
              </a:rPr>
              <a:t>o	</a:t>
            </a:r>
            <a:r>
              <a:rPr lang="en-GB" sz="1300" b="0" i="0" u="none" strike="noStrike" baseline="0" dirty="0" err="1">
                <a:solidFill>
                  <a:srgbClr val="000000"/>
                </a:solidFill>
                <a:latin typeface="Arial" panose="020B0604020202020204" pitchFamily="34" charset="0"/>
              </a:rPr>
              <a:t>gofal</a:t>
            </a:r>
            <a:r>
              <a:rPr lang="en-GB" sz="1300" b="0" i="0" u="none" strike="noStrike" baseline="0" dirty="0">
                <a:solidFill>
                  <a:srgbClr val="000000"/>
                </a:solidFill>
                <a:latin typeface="Arial" panose="020B0604020202020204" pitchFamily="34" charset="0"/>
              </a:rPr>
              <a:t> plant </a:t>
            </a:r>
            <a:r>
              <a:rPr lang="en-GB" sz="1300" b="0" i="0" u="none" strike="noStrike" baseline="0" dirty="0" err="1">
                <a:solidFill>
                  <a:srgbClr val="000000"/>
                </a:solidFill>
                <a:latin typeface="Arial" panose="020B0604020202020204" pitchFamily="34" charset="0"/>
              </a:rPr>
              <a:t>rhan-amser</a:t>
            </a:r>
            <a:r>
              <a:rPr lang="en-GB" sz="1300" b="0" i="0" u="none" strike="noStrike" baseline="0" dirty="0">
                <a:solidFill>
                  <a:srgbClr val="000000"/>
                </a:solidFill>
                <a:latin typeface="Arial" panose="020B0604020202020204" pitchFamily="34" charset="0"/>
              </a:rPr>
              <a:t> o </a:t>
            </a:r>
            <a:r>
              <a:rPr lang="en-GB" sz="1300" b="0" i="0" u="none" strike="noStrike" baseline="0" dirty="0" err="1">
                <a:solidFill>
                  <a:srgbClr val="000000"/>
                </a:solidFill>
                <a:latin typeface="Arial" panose="020B0604020202020204" pitchFamily="34" charset="0"/>
              </a:rPr>
              <a:t>ansawdd</a:t>
            </a:r>
            <a:r>
              <a:rPr lang="en-GB" sz="1300" b="0" i="0" u="none" strike="noStrike" baseline="0" dirty="0">
                <a:solidFill>
                  <a:srgbClr val="000000"/>
                </a:solidFill>
                <a:latin typeface="Arial" panose="020B0604020202020204" pitchFamily="34" charset="0"/>
              </a:rPr>
              <a:t> da </a:t>
            </a:r>
            <a:r>
              <a:rPr lang="en-GB" sz="1300" b="0" i="0" u="none" strike="noStrike" baseline="0" dirty="0" err="1">
                <a:solidFill>
                  <a:srgbClr val="000000"/>
                </a:solidFill>
                <a:latin typeface="Arial" panose="020B0604020202020204" pitchFamily="34" charset="0"/>
              </a:rPr>
              <a:t>sydd</a:t>
            </a:r>
            <a:r>
              <a:rPr lang="en-GB" sz="1300" b="0" i="0" u="none" strike="noStrike" baseline="0" dirty="0">
                <a:solidFill>
                  <a:srgbClr val="000000"/>
                </a:solidFill>
                <a:latin typeface="Arial" panose="020B0604020202020204" pitchFamily="34" charset="0"/>
              </a:rPr>
              <a:t> am </a:t>
            </a:r>
            <a:r>
              <a:rPr lang="en-GB" sz="1300" b="0" i="0" u="none" strike="noStrike" baseline="0" dirty="0" err="1">
                <a:solidFill>
                  <a:srgbClr val="000000"/>
                </a:solidFill>
                <a:latin typeface="Arial" panose="020B0604020202020204" pitchFamily="34" charset="0"/>
              </a:rPr>
              <a:t>ddim</a:t>
            </a:r>
            <a:endParaRPr lang="en-GB" sz="1300" b="0" i="0" u="none" strike="noStrike" baseline="0" dirty="0">
              <a:solidFill>
                <a:srgbClr val="000000"/>
              </a:solidFill>
              <a:latin typeface="Arial" panose="020B0604020202020204" pitchFamily="34" charset="0"/>
            </a:endParaRPr>
          </a:p>
          <a:p>
            <a:pPr marL="180975" indent="-180975"/>
            <a:r>
              <a:rPr lang="en-GB" sz="1300" b="0" i="0" u="none" strike="noStrike" baseline="0" dirty="0">
                <a:solidFill>
                  <a:srgbClr val="000000"/>
                </a:solidFill>
                <a:latin typeface="Arial" panose="020B0604020202020204" pitchFamily="34" charset="0"/>
              </a:rPr>
              <a:t>•	gall y </a:t>
            </a:r>
            <a:r>
              <a:rPr lang="en-GB" sz="1300" b="0" i="0" u="none" strike="noStrike" baseline="0" dirty="0" err="1">
                <a:solidFill>
                  <a:srgbClr val="000000"/>
                </a:solidFill>
                <a:latin typeface="Arial" panose="020B0604020202020204" pitchFamily="34" charset="0"/>
              </a:rPr>
              <a:t>gwasanaeth</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ymwelydd</a:t>
            </a:r>
            <a:r>
              <a:rPr lang="en-GB" sz="1300" b="0" i="0" u="none" strike="noStrike" baseline="0" dirty="0">
                <a:solidFill>
                  <a:srgbClr val="000000"/>
                </a:solidFill>
                <a:latin typeface="Arial" panose="020B0604020202020204" pitchFamily="34" charset="0"/>
              </a:rPr>
              <a:t> iechyd </a:t>
            </a:r>
            <a:r>
              <a:rPr lang="en-GB" sz="1300" b="0" i="0" u="none" strike="noStrike" baseline="0" dirty="0" err="1">
                <a:solidFill>
                  <a:srgbClr val="000000"/>
                </a:solidFill>
                <a:latin typeface="Arial" panose="020B0604020202020204" pitchFamily="34" charset="0"/>
              </a:rPr>
              <a:t>ddarparu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cefnogaeth</a:t>
            </a:r>
            <a:r>
              <a:rPr lang="en-GB" sz="1300" b="0" i="0" u="none" strike="noStrike" baseline="0" dirty="0">
                <a:solidFill>
                  <a:srgbClr val="000000"/>
                </a:solidFill>
                <a:latin typeface="Arial" panose="020B0604020202020204" pitchFamily="34" charset="0"/>
              </a:rPr>
              <a:t> a </a:t>
            </a:r>
            <a:r>
              <a:rPr lang="en-GB" sz="1300" b="0" i="0" u="none" strike="noStrike" baseline="0" dirty="0" err="1">
                <a:solidFill>
                  <a:srgbClr val="000000"/>
                </a:solidFill>
                <a:latin typeface="Arial" panose="020B0604020202020204" pitchFamily="34" charset="0"/>
              </a:rPr>
              <a:t>chyngor</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ar</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faterion</a:t>
            </a:r>
            <a:r>
              <a:rPr lang="en-GB" sz="1300" b="0" i="0" u="none" strike="noStrike" baseline="0" dirty="0">
                <a:solidFill>
                  <a:srgbClr val="000000"/>
                </a:solidFill>
                <a:latin typeface="Arial" panose="020B0604020202020204" pitchFamily="34" charset="0"/>
              </a:rPr>
              <a:t> iechyd a </a:t>
            </a:r>
            <a:r>
              <a:rPr lang="en-GB" sz="1300" b="0" i="0" u="none" strike="noStrike" baseline="0" dirty="0" err="1">
                <a:solidFill>
                  <a:srgbClr val="000000"/>
                </a:solidFill>
                <a:latin typeface="Arial" panose="020B0604020202020204" pitchFamily="34" charset="0"/>
              </a:rPr>
              <a:t>datblygiad</a:t>
            </a:r>
            <a:endParaRPr lang="en-GB" sz="1300" b="0" i="0" u="none" strike="noStrike" baseline="0" dirty="0">
              <a:solidFill>
                <a:srgbClr val="000000"/>
              </a:solidFill>
              <a:latin typeface="Arial" panose="020B0604020202020204" pitchFamily="34" charset="0"/>
            </a:endParaRPr>
          </a:p>
          <a:p>
            <a:pPr marL="180975" indent="-180975"/>
            <a:r>
              <a:rPr lang="en-GB" sz="1300" b="0" i="0" u="none" strike="noStrike" baseline="0" dirty="0">
                <a:solidFill>
                  <a:srgbClr val="000000"/>
                </a:solidFill>
                <a:latin typeface="Arial" panose="020B0604020202020204" pitchFamily="34" charset="0"/>
              </a:rPr>
              <a:t>•	gall </a:t>
            </a:r>
            <a:r>
              <a:rPr lang="en-GB" sz="1300" b="0" i="0" u="none" strike="noStrike" baseline="0" dirty="0" err="1">
                <a:solidFill>
                  <a:srgbClr val="000000"/>
                </a:solidFill>
                <a:latin typeface="Arial" panose="020B0604020202020204" pitchFamily="34" charset="0"/>
              </a:rPr>
              <a:t>rhaglenni</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rhianta</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gefnogi</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rhieni</a:t>
            </a:r>
            <a:r>
              <a:rPr lang="en-GB" sz="1300" b="0" i="0" u="none" strike="noStrike" baseline="0" dirty="0">
                <a:solidFill>
                  <a:srgbClr val="000000"/>
                </a:solidFill>
                <a:latin typeface="Arial" panose="020B0604020202020204" pitchFamily="34" charset="0"/>
              </a:rPr>
              <a:t> a </a:t>
            </a:r>
            <a:r>
              <a:rPr lang="en-GB" sz="1300" b="0" i="0" u="none" strike="noStrike" baseline="0" dirty="0" err="1">
                <a:solidFill>
                  <a:srgbClr val="000000"/>
                </a:solidFill>
                <a:latin typeface="Arial" panose="020B0604020202020204" pitchFamily="34" charset="0"/>
              </a:rPr>
              <a:t>gofalwyr</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drwy</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adegau</a:t>
            </a:r>
            <a:r>
              <a:rPr lang="en-GB" sz="1300" b="0" i="0" u="none" strike="noStrike" baseline="0" dirty="0">
                <a:solidFill>
                  <a:srgbClr val="000000"/>
                </a:solidFill>
                <a:latin typeface="Arial" panose="020B0604020202020204" pitchFamily="34" charset="0"/>
              </a:rPr>
              <a:t> o </a:t>
            </a:r>
            <a:r>
              <a:rPr lang="en-GB" sz="1300" b="0" i="0" u="none" strike="noStrike" baseline="0" dirty="0" err="1">
                <a:solidFill>
                  <a:srgbClr val="000000"/>
                </a:solidFill>
                <a:latin typeface="Arial" panose="020B0604020202020204" pitchFamily="34" charset="0"/>
              </a:rPr>
              <a:t>straen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sy’n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gallu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hybu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llesiant</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iach</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i</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blant</a:t>
            </a:r>
            <a:endParaRPr lang="en-GB" sz="1300" b="0" i="0" u="none" strike="noStrike" baseline="0" dirty="0">
              <a:solidFill>
                <a:srgbClr val="000000"/>
              </a:solidFill>
              <a:latin typeface="Arial" panose="020B0604020202020204" pitchFamily="34" charset="0"/>
            </a:endParaRPr>
          </a:p>
          <a:p>
            <a:pPr marL="180975" indent="-180975"/>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mae'r</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rhaglen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Dechrau'n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Deg</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yn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annog</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gweithio</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amlasiantaethol</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fydd</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yn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golygu</a:t>
            </a:r>
            <a:r>
              <a:rPr lang="en-GB" sz="1300" b="0" i="0" u="none" strike="noStrike" baseline="0" dirty="0">
                <a:solidFill>
                  <a:srgbClr val="000000"/>
                </a:solidFill>
                <a:latin typeface="Arial" panose="020B0604020202020204" pitchFamily="34" charset="0"/>
              </a:rPr>
              <a:t> bod </a:t>
            </a:r>
            <a:r>
              <a:rPr lang="en-GB" sz="1300" b="0" i="0" u="none" strike="noStrike" baseline="0" dirty="0" err="1">
                <a:solidFill>
                  <a:srgbClr val="000000"/>
                </a:solidFill>
                <a:latin typeface="Arial" panose="020B0604020202020204" pitchFamily="34" charset="0"/>
              </a:rPr>
              <a:t>cefnogaeth</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briodol</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yn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cael</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ei</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rhoi</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yn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brydlon</a:t>
            </a:r>
            <a:endParaRPr lang="en-GB" sz="1300" b="0" i="0" u="none" strike="noStrike" baseline="0" dirty="0">
              <a:solidFill>
                <a:srgbClr val="000000"/>
              </a:solidFill>
              <a:latin typeface="Arial" panose="020B0604020202020204" pitchFamily="34" charset="0"/>
            </a:endParaRPr>
          </a:p>
          <a:p>
            <a:pPr marL="180975" indent="-180975"/>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bydd</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gweithio</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amlasiantaethol</a:t>
            </a:r>
            <a:r>
              <a:rPr lang="en-GB" sz="1300" b="0" i="0" u="none" strike="noStrike" baseline="0" dirty="0">
                <a:solidFill>
                  <a:srgbClr val="000000"/>
                </a:solidFill>
                <a:latin typeface="Arial" panose="020B0604020202020204" pitchFamily="34" charset="0"/>
              </a:rPr>
              <a:t> o </a:t>
            </a:r>
            <a:r>
              <a:rPr lang="en-GB" sz="1300" b="0" i="0" u="none" strike="noStrike" baseline="0" dirty="0" err="1">
                <a:solidFill>
                  <a:srgbClr val="000000"/>
                </a:solidFill>
                <a:latin typeface="Arial" panose="020B0604020202020204" pitchFamily="34" charset="0"/>
              </a:rPr>
              <a:t>fewn</a:t>
            </a:r>
            <a:r>
              <a:rPr lang="en-GB" sz="1300" b="0" i="0" u="none" strike="noStrike" baseline="0" dirty="0">
                <a:solidFill>
                  <a:srgbClr val="000000"/>
                </a:solidFill>
                <a:latin typeface="Arial" panose="020B0604020202020204" pitchFamily="34" charset="0"/>
              </a:rPr>
              <a:t> y </a:t>
            </a:r>
            <a:r>
              <a:rPr lang="en-GB" sz="1300" b="0" i="0" u="none" strike="noStrike" baseline="0" dirty="0" err="1">
                <a:solidFill>
                  <a:srgbClr val="000000"/>
                </a:solidFill>
                <a:latin typeface="Arial" panose="020B0604020202020204" pitchFamily="34" charset="0"/>
              </a:rPr>
              <a:t>fenter</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yn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cefnogi</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rhannu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gwybodaeth</a:t>
            </a:r>
            <a:endParaRPr lang="en-GB" sz="1300" b="0" i="0" u="none" strike="noStrike" baseline="0" dirty="0">
              <a:solidFill>
                <a:srgbClr val="000000"/>
              </a:solidFill>
              <a:latin typeface="Arial" panose="020B0604020202020204" pitchFamily="34" charset="0"/>
            </a:endParaRPr>
          </a:p>
          <a:p>
            <a:pPr marL="180975" indent="-180975"/>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efallai</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bydd</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gan</a:t>
            </a:r>
            <a:r>
              <a:rPr lang="en-GB" sz="1300" b="0" i="0" u="none" strike="noStrike" baseline="0" dirty="0">
                <a:solidFill>
                  <a:srgbClr val="000000"/>
                </a:solidFill>
                <a:latin typeface="Arial" panose="020B0604020202020204" pitchFamily="34" charset="0"/>
              </a:rPr>
              <a:t> yr </a:t>
            </a:r>
            <a:r>
              <a:rPr lang="en-GB" sz="1300" b="0" i="0" u="none" strike="noStrike" baseline="0" dirty="0" err="1">
                <a:solidFill>
                  <a:srgbClr val="000000"/>
                </a:solidFill>
                <a:latin typeface="Arial" panose="020B0604020202020204" pitchFamily="34" charset="0"/>
              </a:rPr>
              <a:t>ymwelydd</a:t>
            </a:r>
            <a:r>
              <a:rPr lang="en-GB" sz="1300" b="0" i="0" u="none" strike="noStrike" baseline="0" dirty="0">
                <a:solidFill>
                  <a:srgbClr val="000000"/>
                </a:solidFill>
                <a:latin typeface="Arial" panose="020B0604020202020204" pitchFamily="34" charset="0"/>
              </a:rPr>
              <a:t> iechyd </a:t>
            </a:r>
            <a:r>
              <a:rPr lang="en-GB" sz="1300" b="0" i="0" u="none" strike="noStrike" baseline="0" dirty="0" err="1">
                <a:solidFill>
                  <a:srgbClr val="000000"/>
                </a:solidFill>
                <a:latin typeface="Arial" panose="020B0604020202020204" pitchFamily="34" charset="0"/>
              </a:rPr>
              <a:t>Dechrau'n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Deg</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fwy</a:t>
            </a:r>
            <a:r>
              <a:rPr lang="en-GB" sz="1300" b="0" i="0" u="none" strike="noStrike" baseline="0" dirty="0">
                <a:solidFill>
                  <a:srgbClr val="000000"/>
                </a:solidFill>
                <a:latin typeface="Arial" panose="020B0604020202020204" pitchFamily="34" charset="0"/>
              </a:rPr>
              <a:t> o </a:t>
            </a:r>
            <a:r>
              <a:rPr lang="en-GB" sz="1300" b="0" i="0" u="none" strike="noStrike" baseline="0" dirty="0" err="1">
                <a:solidFill>
                  <a:srgbClr val="000000"/>
                </a:solidFill>
                <a:latin typeface="Arial" panose="020B0604020202020204" pitchFamily="34" charset="0"/>
              </a:rPr>
              <a:t>amser</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i'w</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dreulio</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gyda</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phlant</a:t>
            </a:r>
            <a:r>
              <a:rPr lang="en-GB" sz="1300" b="0" i="0" u="none" strike="noStrike" baseline="0" dirty="0">
                <a:solidFill>
                  <a:srgbClr val="000000"/>
                </a:solidFill>
                <a:latin typeface="Arial" panose="020B0604020202020204" pitchFamily="34" charset="0"/>
              </a:rPr>
              <a:t> a </a:t>
            </a:r>
            <a:r>
              <a:rPr lang="en-GB" sz="1300" b="0" i="0" u="none" strike="noStrike" baseline="0" dirty="0" err="1">
                <a:solidFill>
                  <a:srgbClr val="000000"/>
                </a:solidFill>
                <a:latin typeface="Arial" panose="020B0604020202020204" pitchFamily="34" charset="0"/>
              </a:rPr>
              <a:t>theuluoedd</a:t>
            </a:r>
            <a:r>
              <a:rPr lang="en-GB" sz="1300" b="0" i="0" u="none" strike="noStrike" baseline="0" dirty="0">
                <a:solidFill>
                  <a:srgbClr val="000000"/>
                </a:solidFill>
                <a:latin typeface="Arial" panose="020B0604020202020204" pitchFamily="34" charset="0"/>
              </a:rPr>
              <a:t>/</a:t>
            </a:r>
            <a:r>
              <a:rPr lang="en-GB" sz="1300" b="0" i="0" u="none" strike="noStrike" baseline="0" dirty="0" err="1">
                <a:solidFill>
                  <a:srgbClr val="000000"/>
                </a:solidFill>
                <a:latin typeface="Arial" panose="020B0604020202020204" pitchFamily="34" charset="0"/>
              </a:rPr>
              <a:t>gofalwyr</a:t>
            </a:r>
            <a:r>
              <a:rPr lang="en-GB" sz="1300" b="0" i="0" u="none" strike="noStrike" baseline="0" dirty="0">
                <a:solidFill>
                  <a:srgbClr val="000000"/>
                </a:solidFill>
                <a:latin typeface="Arial" panose="020B0604020202020204" pitchFamily="34" charset="0"/>
              </a:rPr>
              <a:t> a </a:t>
            </a:r>
            <a:r>
              <a:rPr lang="en-GB" sz="1300" b="0" i="0" u="none" strike="noStrike" baseline="0" dirty="0" err="1">
                <a:solidFill>
                  <a:srgbClr val="000000"/>
                </a:solidFill>
                <a:latin typeface="Arial" panose="020B0604020202020204" pitchFamily="34" charset="0"/>
              </a:rPr>
              <a:t>gwrando</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ar</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bryderon</a:t>
            </a:r>
            <a:endParaRPr lang="en-GB" sz="1300" b="0" i="0" u="none" strike="noStrike" baseline="0" dirty="0">
              <a:solidFill>
                <a:srgbClr val="000000"/>
              </a:solidFill>
              <a:latin typeface="Arial" panose="020B0604020202020204" pitchFamily="34" charset="0"/>
            </a:endParaRPr>
          </a:p>
          <a:p>
            <a:pPr marL="180975" indent="-180975"/>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gellir</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cynnig</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cefnogaeth</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gyda</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threfn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arferol</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fel</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hyfforddiant</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poti</a:t>
            </a:r>
            <a:r>
              <a:rPr lang="en-GB" sz="1300" b="0" i="0" u="none" strike="noStrike" baseline="0" dirty="0">
                <a:solidFill>
                  <a:srgbClr val="000000"/>
                </a:solidFill>
                <a:latin typeface="Arial" panose="020B0604020202020204" pitchFamily="34" charset="0"/>
              </a:rPr>
              <a:t>/</a:t>
            </a:r>
            <a:r>
              <a:rPr lang="en-GB" sz="1300" b="0" i="0" u="none" strike="noStrike" baseline="0" dirty="0" err="1">
                <a:solidFill>
                  <a:srgbClr val="000000"/>
                </a:solidFill>
                <a:latin typeface="Arial" panose="020B0604020202020204" pitchFamily="34" charset="0"/>
              </a:rPr>
              <a:t>patrymau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cysgu</a:t>
            </a:r>
            <a:r>
              <a:rPr lang="en-GB" sz="1300" b="0" i="0" u="none" strike="noStrike" baseline="0" dirty="0">
                <a:solidFill>
                  <a:srgbClr val="000000"/>
                </a:solidFill>
                <a:latin typeface="Arial" panose="020B0604020202020204" pitchFamily="34" charset="0"/>
              </a:rPr>
              <a:t>/</a:t>
            </a:r>
            <a:r>
              <a:rPr lang="en-GB" sz="1300" b="0" i="0" u="none" strike="noStrike" baseline="0" dirty="0" err="1">
                <a:solidFill>
                  <a:srgbClr val="000000"/>
                </a:solidFill>
                <a:latin typeface="Arial" panose="020B0604020202020204" pitchFamily="34" charset="0"/>
              </a:rPr>
              <a:t>bwyta'n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iach</a:t>
            </a:r>
            <a:endParaRPr lang="en-GB" sz="1300" b="0" i="0" u="none" strike="noStrike" baseline="0" dirty="0">
              <a:solidFill>
                <a:srgbClr val="000000"/>
              </a:solidFill>
              <a:latin typeface="Arial" panose="020B0604020202020204" pitchFamily="34" charset="0"/>
            </a:endParaRPr>
          </a:p>
          <a:p>
            <a:endParaRPr lang="en-GB" sz="400" b="0" i="0" u="none" strike="noStrike" baseline="0" dirty="0">
              <a:solidFill>
                <a:srgbClr val="000000"/>
              </a:solidFill>
              <a:latin typeface="Arial" panose="020B0604020202020204" pitchFamily="34" charset="0"/>
            </a:endParaRPr>
          </a:p>
          <a:p>
            <a:r>
              <a:rPr lang="en-GB" sz="1300" b="0" i="0" u="none" strike="noStrike" baseline="0" dirty="0" err="1">
                <a:solidFill>
                  <a:srgbClr val="000000"/>
                </a:solidFill>
                <a:latin typeface="Arial" panose="020B0604020202020204" pitchFamily="34" charset="0"/>
              </a:rPr>
              <a:t>Nid</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yw’r</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rhestr</a:t>
            </a:r>
            <a:r>
              <a:rPr lang="en-GB" sz="1300" b="0" i="0" u="none" strike="noStrike" baseline="0" dirty="0">
                <a:solidFill>
                  <a:srgbClr val="000000"/>
                </a:solidFill>
                <a:latin typeface="Arial" panose="020B0604020202020204" pitchFamily="34" charset="0"/>
              </a:rPr>
              <a:t> hon </a:t>
            </a:r>
            <a:r>
              <a:rPr lang="en-GB" sz="1300" b="0" i="0" u="none" strike="noStrike" baseline="0" dirty="0" err="1">
                <a:solidFill>
                  <a:srgbClr val="000000"/>
                </a:solidFill>
                <a:latin typeface="Arial" panose="020B0604020202020204" pitchFamily="34" charset="0"/>
              </a:rPr>
              <a:t>yn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gynhwysfawr</a:t>
            </a:r>
            <a:r>
              <a:rPr lang="en-GB" sz="1300" b="0" i="0" u="none" strike="noStrike" baseline="0" dirty="0">
                <a:solidFill>
                  <a:srgbClr val="000000"/>
                </a:solidFill>
                <a:latin typeface="Arial" panose="020B0604020202020204" pitchFamily="34" charset="0"/>
              </a:rPr>
              <a:t>.</a:t>
            </a:r>
          </a:p>
          <a:p>
            <a:r>
              <a:rPr lang="en-GB" sz="1300" b="0" i="0" u="none" strike="noStrike" baseline="0" dirty="0" err="1">
                <a:solidFill>
                  <a:srgbClr val="000000"/>
                </a:solidFill>
                <a:latin typeface="Arial" panose="020B0604020202020204" pitchFamily="34" charset="0"/>
              </a:rPr>
              <a:t>Rhowch</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farciau</a:t>
            </a:r>
            <a:r>
              <a:rPr lang="en-GB" sz="1300" b="0" i="0" u="none" strike="noStrike" baseline="0" dirty="0">
                <a:solidFill>
                  <a:srgbClr val="000000"/>
                </a:solidFill>
                <a:latin typeface="Arial" panose="020B0604020202020204" pitchFamily="34" charset="0"/>
              </a:rPr>
              <a:t> am </a:t>
            </a:r>
            <a:r>
              <a:rPr lang="en-GB" sz="1300" b="0" i="0" u="none" strike="noStrike" baseline="0" dirty="0" err="1">
                <a:solidFill>
                  <a:srgbClr val="000000"/>
                </a:solidFill>
                <a:latin typeface="Arial" panose="020B0604020202020204" pitchFamily="34" charset="0"/>
              </a:rPr>
              <a:t>unrhyw</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ymateb</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perthnasol</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arall</a:t>
            </a:r>
            <a:r>
              <a:rPr lang="en-GB" sz="1300" b="0" i="0" u="none" strike="noStrike" baseline="0" dirty="0">
                <a:solidFill>
                  <a:srgbClr val="000000"/>
                </a:solidFill>
                <a:latin typeface="Arial" panose="020B0604020202020204" pitchFamily="34" charset="0"/>
              </a:rPr>
              <a:t>.</a:t>
            </a:r>
          </a:p>
          <a:p>
            <a:r>
              <a:rPr lang="en-US" sz="1100" b="0" i="0" u="none" strike="noStrike" baseline="0" dirty="0">
                <a:solidFill>
                  <a:srgbClr val="000000"/>
                </a:solidFill>
                <a:latin typeface="Arial" panose="020B0604020202020204" pitchFamily="34" charset="0"/>
              </a:rPr>
              <a:t>	</a:t>
            </a:r>
          </a:p>
        </p:txBody>
      </p:sp>
      <p:sp>
        <p:nvSpPr>
          <p:cNvPr id="9" name="TextBox 8">
            <a:extLst>
              <a:ext uri="{FF2B5EF4-FFF2-40B4-BE49-F238E27FC236}">
                <a16:creationId xmlns:a16="http://schemas.microsoft.com/office/drawing/2014/main" id="{4DC4CBFC-0FCE-560A-C80F-4DCEBF335189}"/>
              </a:ext>
            </a:extLst>
          </p:cNvPr>
          <p:cNvSpPr txBox="1"/>
          <p:nvPr/>
        </p:nvSpPr>
        <p:spPr>
          <a:xfrm>
            <a:off x="281484" y="4355596"/>
            <a:ext cx="5814516" cy="2292935"/>
          </a:xfrm>
          <a:prstGeom prst="rect">
            <a:avLst/>
          </a:prstGeom>
          <a:noFill/>
        </p:spPr>
        <p:txBody>
          <a:bodyPr wrap="square">
            <a:spAutoFit/>
          </a:bodyPr>
          <a:lstStyle/>
          <a:p>
            <a:r>
              <a:rPr lang="en-US" sz="1300" b="1" i="0" u="none" strike="noStrike" baseline="0" dirty="0" err="1">
                <a:solidFill>
                  <a:srgbClr val="000000"/>
                </a:solidFill>
                <a:latin typeface="Arial" panose="020B0604020202020204" pitchFamily="34" charset="0"/>
              </a:rPr>
              <a:t>Rhowch</a:t>
            </a:r>
            <a:r>
              <a:rPr lang="en-US" sz="1300" b="1" i="0" u="none" strike="noStrike" baseline="0" dirty="0">
                <a:solidFill>
                  <a:srgbClr val="000000"/>
                </a:solidFill>
                <a:latin typeface="Arial" panose="020B0604020202020204" pitchFamily="34" charset="0"/>
              </a:rPr>
              <a:t> </a:t>
            </a:r>
            <a:r>
              <a:rPr lang="en-US" sz="1300" b="1" i="0" u="none" strike="noStrike" baseline="0" dirty="0" err="1">
                <a:solidFill>
                  <a:srgbClr val="000000"/>
                </a:solidFill>
                <a:latin typeface="Arial" panose="020B0604020202020204" pitchFamily="34" charset="0"/>
              </a:rPr>
              <a:t>hyd</a:t>
            </a:r>
            <a:r>
              <a:rPr lang="en-US" sz="1300" b="1" i="0" u="none" strike="noStrike" baseline="0" dirty="0">
                <a:solidFill>
                  <a:srgbClr val="000000"/>
                </a:solidFill>
                <a:latin typeface="Arial" panose="020B0604020202020204" pitchFamily="34" charset="0"/>
              </a:rPr>
              <a:t> at 3 marc</a:t>
            </a:r>
          </a:p>
          <a:p>
            <a:r>
              <a:rPr lang="en-US" sz="1300" b="1" i="0" u="none" strike="noStrike" baseline="0" dirty="0" err="1">
                <a:solidFill>
                  <a:srgbClr val="000000"/>
                </a:solidFill>
                <a:latin typeface="Arial" panose="020B0604020202020204" pitchFamily="34" charset="0"/>
              </a:rPr>
              <a:t>Rhowch</a:t>
            </a:r>
            <a:r>
              <a:rPr lang="en-US" sz="1300" b="1" i="0" u="none" strike="noStrike" baseline="0" dirty="0">
                <a:solidFill>
                  <a:srgbClr val="000000"/>
                </a:solidFill>
                <a:latin typeface="Arial" panose="020B0604020202020204" pitchFamily="34" charset="0"/>
              </a:rPr>
              <a:t> 0 marc </a:t>
            </a:r>
            <a:r>
              <a:rPr lang="en-US" sz="1300" i="0" u="none" strike="noStrike" baseline="0" dirty="0" err="1">
                <a:solidFill>
                  <a:srgbClr val="000000"/>
                </a:solidFill>
                <a:latin typeface="Arial" panose="020B0604020202020204" pitchFamily="34" charset="0"/>
              </a:rPr>
              <a:t>os</a:t>
            </a:r>
            <a:r>
              <a:rPr lang="en-US" sz="1300" i="0" u="none" strike="noStrike" baseline="0" dirty="0">
                <a:solidFill>
                  <a:srgbClr val="000000"/>
                </a:solidFill>
                <a:latin typeface="Arial" panose="020B0604020202020204" pitchFamily="34" charset="0"/>
              </a:rPr>
              <a:t> </a:t>
            </a:r>
            <a:r>
              <a:rPr lang="en-US" sz="1300" i="0" u="none" strike="noStrike" baseline="0" dirty="0" err="1">
                <a:solidFill>
                  <a:srgbClr val="000000"/>
                </a:solidFill>
                <a:latin typeface="Arial" panose="020B0604020202020204" pitchFamily="34" charset="0"/>
              </a:rPr>
              <a:t>nad</a:t>
            </a:r>
            <a:r>
              <a:rPr lang="en-US" sz="1300" i="0" u="none" strike="noStrike" baseline="0" dirty="0">
                <a:solidFill>
                  <a:srgbClr val="000000"/>
                </a:solidFill>
                <a:latin typeface="Arial" panose="020B0604020202020204" pitchFamily="34" charset="0"/>
              </a:rPr>
              <a:t> </a:t>
            </a:r>
            <a:r>
              <a:rPr lang="en-US" sz="1300" i="0" u="none" strike="noStrike" baseline="0" dirty="0" err="1">
                <a:solidFill>
                  <a:srgbClr val="000000"/>
                </a:solidFill>
                <a:latin typeface="Arial" panose="020B0604020202020204" pitchFamily="34" charset="0"/>
              </a:rPr>
              <a:t>yw’r</a:t>
            </a:r>
            <a:r>
              <a:rPr lang="en-US" sz="1300" i="0" u="none" strike="noStrike" baseline="0" dirty="0">
                <a:solidFill>
                  <a:srgbClr val="000000"/>
                </a:solidFill>
                <a:latin typeface="Arial" panose="020B0604020202020204" pitchFamily="34" charset="0"/>
              </a:rPr>
              <a:t> </a:t>
            </a:r>
            <a:r>
              <a:rPr lang="en-US" sz="1300" i="0" u="none" strike="noStrike" baseline="0" dirty="0" err="1">
                <a:solidFill>
                  <a:srgbClr val="000000"/>
                </a:solidFill>
                <a:latin typeface="Arial" panose="020B0604020202020204" pitchFamily="34" charset="0"/>
              </a:rPr>
              <a:t>ymateb</a:t>
            </a:r>
            <a:r>
              <a:rPr lang="en-US" sz="1300" i="0" u="none" strike="noStrike" baseline="0" dirty="0">
                <a:solidFill>
                  <a:srgbClr val="000000"/>
                </a:solidFill>
                <a:latin typeface="Arial" panose="020B0604020202020204" pitchFamily="34" charset="0"/>
              </a:rPr>
              <a:t> </a:t>
            </a:r>
            <a:r>
              <a:rPr lang="en-US" sz="1300" i="0" u="none" strike="noStrike" baseline="0" dirty="0" err="1">
                <a:solidFill>
                  <a:srgbClr val="000000"/>
                </a:solidFill>
                <a:latin typeface="Arial" panose="020B0604020202020204" pitchFamily="34" charset="0"/>
              </a:rPr>
              <a:t>yn</a:t>
            </a:r>
            <a:r>
              <a:rPr lang="en-US" sz="1300" i="0" u="none" strike="noStrike" baseline="0" dirty="0">
                <a:solidFill>
                  <a:srgbClr val="000000"/>
                </a:solidFill>
                <a:latin typeface="Arial" panose="020B0604020202020204" pitchFamily="34" charset="0"/>
              </a:rPr>
              <a:t> </a:t>
            </a:r>
            <a:r>
              <a:rPr lang="en-US" sz="1300" i="0" u="none" strike="noStrike" baseline="0" dirty="0" err="1">
                <a:solidFill>
                  <a:srgbClr val="000000"/>
                </a:solidFill>
                <a:latin typeface="Arial" panose="020B0604020202020204" pitchFamily="34" charset="0"/>
              </a:rPr>
              <a:t>haeddu</a:t>
            </a:r>
            <a:r>
              <a:rPr lang="en-US" sz="1300" i="0" u="none" strike="noStrike" baseline="0" dirty="0">
                <a:solidFill>
                  <a:srgbClr val="000000"/>
                </a:solidFill>
                <a:latin typeface="Arial" panose="020B0604020202020204" pitchFamily="34" charset="0"/>
              </a:rPr>
              <a:t> </a:t>
            </a:r>
            <a:r>
              <a:rPr lang="en-US" sz="1300" i="0" u="none" strike="noStrike" baseline="0" dirty="0" err="1">
                <a:solidFill>
                  <a:srgbClr val="000000"/>
                </a:solidFill>
                <a:latin typeface="Arial" panose="020B0604020202020204" pitchFamily="34" charset="0"/>
              </a:rPr>
              <a:t>ennill</a:t>
            </a:r>
            <a:r>
              <a:rPr lang="en-US" sz="1300" i="0" u="none" strike="noStrike" baseline="0" dirty="0">
                <a:solidFill>
                  <a:srgbClr val="000000"/>
                </a:solidFill>
                <a:latin typeface="Arial" panose="020B0604020202020204" pitchFamily="34" charset="0"/>
              </a:rPr>
              <a:t> </a:t>
            </a:r>
            <a:r>
              <a:rPr lang="en-US" sz="1300" i="0" u="none" strike="noStrike" baseline="0" dirty="0" err="1">
                <a:solidFill>
                  <a:srgbClr val="000000"/>
                </a:solidFill>
                <a:latin typeface="Arial" panose="020B0604020202020204" pitchFamily="34" charset="0"/>
              </a:rPr>
              <a:t>marciau</a:t>
            </a:r>
            <a:endParaRPr lang="en-US" sz="1300" i="0" u="none" strike="noStrike" baseline="0" dirty="0">
              <a:solidFill>
                <a:srgbClr val="000000"/>
              </a:solidFill>
              <a:latin typeface="Arial" panose="020B0604020202020204" pitchFamily="34" charset="0"/>
            </a:endParaRPr>
          </a:p>
          <a:p>
            <a:r>
              <a:rPr lang="en-US" sz="1300" b="1" i="0" u="none" strike="noStrike" baseline="0" dirty="0" err="1">
                <a:solidFill>
                  <a:srgbClr val="000000"/>
                </a:solidFill>
                <a:latin typeface="Arial" panose="020B0604020202020204" pitchFamily="34" charset="0"/>
              </a:rPr>
              <a:t>Rhowch</a:t>
            </a:r>
            <a:r>
              <a:rPr lang="en-US" sz="1300" b="1" i="0" u="none" strike="noStrike" baseline="0" dirty="0">
                <a:solidFill>
                  <a:srgbClr val="000000"/>
                </a:solidFill>
                <a:latin typeface="Arial" panose="020B0604020202020204" pitchFamily="34" charset="0"/>
              </a:rPr>
              <a:t> 1 marc </a:t>
            </a:r>
            <a:r>
              <a:rPr lang="en-US" sz="1300" i="0" u="none" strike="noStrike" baseline="0" dirty="0">
                <a:solidFill>
                  <a:srgbClr val="000000"/>
                </a:solidFill>
                <a:latin typeface="Arial" panose="020B0604020202020204" pitchFamily="34" charset="0"/>
              </a:rPr>
              <a:t>am </a:t>
            </a:r>
            <a:r>
              <a:rPr lang="en-US" sz="1300" i="0" u="none" strike="noStrike" baseline="0" dirty="0" err="1">
                <a:solidFill>
                  <a:srgbClr val="000000"/>
                </a:solidFill>
                <a:latin typeface="Arial" panose="020B0604020202020204" pitchFamily="34" charset="0"/>
              </a:rPr>
              <a:t>amlinelliad</a:t>
            </a:r>
            <a:r>
              <a:rPr lang="en-US" sz="1300" i="0" u="none" strike="noStrike" baseline="0" dirty="0">
                <a:solidFill>
                  <a:srgbClr val="000000"/>
                </a:solidFill>
                <a:latin typeface="Arial" panose="020B0604020202020204" pitchFamily="34" charset="0"/>
              </a:rPr>
              <a:t> </a:t>
            </a:r>
            <a:r>
              <a:rPr lang="en-US" sz="1300" i="0" u="none" strike="noStrike" baseline="0" dirty="0" err="1">
                <a:solidFill>
                  <a:srgbClr val="000000"/>
                </a:solidFill>
                <a:latin typeface="Arial" panose="020B0604020202020204" pitchFamily="34" charset="0"/>
              </a:rPr>
              <a:t>sylfaenol</a:t>
            </a:r>
            <a:r>
              <a:rPr lang="en-US" sz="1300" i="0" u="none" strike="noStrike" baseline="0" dirty="0">
                <a:solidFill>
                  <a:srgbClr val="000000"/>
                </a:solidFill>
                <a:latin typeface="Arial" panose="020B0604020202020204" pitchFamily="34" charset="0"/>
              </a:rPr>
              <a:t> </a:t>
            </a:r>
            <a:r>
              <a:rPr lang="en-US" sz="1300" i="0" u="none" strike="noStrike" baseline="0" dirty="0" err="1">
                <a:solidFill>
                  <a:srgbClr val="000000"/>
                </a:solidFill>
                <a:latin typeface="Arial" panose="020B0604020202020204" pitchFamily="34" charset="0"/>
              </a:rPr>
              <a:t>sy'n</a:t>
            </a:r>
            <a:r>
              <a:rPr lang="en-US" sz="1300" i="0" u="none" strike="noStrike" baseline="0" dirty="0">
                <a:solidFill>
                  <a:srgbClr val="000000"/>
                </a:solidFill>
                <a:latin typeface="Arial" panose="020B0604020202020204" pitchFamily="34" charset="0"/>
              </a:rPr>
              <a:t> </a:t>
            </a:r>
            <a:r>
              <a:rPr lang="en-US" sz="1300" i="0" u="none" strike="noStrike" baseline="0" dirty="0" err="1">
                <a:solidFill>
                  <a:srgbClr val="000000"/>
                </a:solidFill>
                <a:latin typeface="Arial" panose="020B0604020202020204" pitchFamily="34" charset="0"/>
              </a:rPr>
              <a:t>dangos</a:t>
            </a:r>
            <a:r>
              <a:rPr lang="en-US" sz="1300" i="0" u="none" strike="noStrike" baseline="0" dirty="0">
                <a:solidFill>
                  <a:srgbClr val="000000"/>
                </a:solidFill>
                <a:latin typeface="Arial" panose="020B0604020202020204" pitchFamily="34" charset="0"/>
              </a:rPr>
              <a:t> </a:t>
            </a:r>
            <a:r>
              <a:rPr lang="en-US" sz="1300" i="0" u="none" strike="noStrike" baseline="0" dirty="0" err="1">
                <a:solidFill>
                  <a:srgbClr val="000000"/>
                </a:solidFill>
                <a:latin typeface="Arial" panose="020B0604020202020204" pitchFamily="34" charset="0"/>
              </a:rPr>
              <a:t>gwybodaeth</a:t>
            </a:r>
            <a:r>
              <a:rPr lang="en-US" sz="1300" i="0" u="none" strike="noStrike" baseline="0" dirty="0">
                <a:solidFill>
                  <a:srgbClr val="000000"/>
                </a:solidFill>
                <a:latin typeface="Arial" panose="020B0604020202020204" pitchFamily="34" charset="0"/>
              </a:rPr>
              <a:t> a </a:t>
            </a:r>
            <a:r>
              <a:rPr lang="en-US" sz="1300" i="0" u="none" strike="noStrike" baseline="0" dirty="0" err="1">
                <a:solidFill>
                  <a:srgbClr val="000000"/>
                </a:solidFill>
                <a:latin typeface="Arial" panose="020B0604020202020204" pitchFamily="34" charset="0"/>
              </a:rPr>
              <a:t>dealltwriaeth</a:t>
            </a:r>
            <a:r>
              <a:rPr lang="en-US" sz="1300" i="0" u="none" strike="noStrike" baseline="0" dirty="0">
                <a:solidFill>
                  <a:srgbClr val="000000"/>
                </a:solidFill>
                <a:latin typeface="Arial" panose="020B0604020202020204" pitchFamily="34" charset="0"/>
              </a:rPr>
              <a:t> </a:t>
            </a:r>
            <a:r>
              <a:rPr lang="en-US" sz="1300" i="0" u="none" strike="noStrike" baseline="0" dirty="0" err="1">
                <a:solidFill>
                  <a:srgbClr val="000000"/>
                </a:solidFill>
                <a:latin typeface="Arial" panose="020B0604020202020204" pitchFamily="34" charset="0"/>
              </a:rPr>
              <a:t>gyfyngedig</a:t>
            </a:r>
            <a:r>
              <a:rPr lang="en-US" sz="1300" i="0" u="none" strike="noStrike" baseline="0" dirty="0">
                <a:solidFill>
                  <a:srgbClr val="000000"/>
                </a:solidFill>
                <a:latin typeface="Arial" panose="020B0604020202020204" pitchFamily="34" charset="0"/>
              </a:rPr>
              <a:t> o </a:t>
            </a:r>
            <a:r>
              <a:rPr lang="en-US" sz="1300" i="0" u="none" strike="noStrike" baseline="0" dirty="0" err="1">
                <a:solidFill>
                  <a:srgbClr val="000000"/>
                </a:solidFill>
                <a:latin typeface="Arial" panose="020B0604020202020204" pitchFamily="34" charset="0"/>
              </a:rPr>
              <a:t>sut</a:t>
            </a:r>
            <a:r>
              <a:rPr lang="en-US" sz="1300" i="0" u="none" strike="noStrike" baseline="0" dirty="0">
                <a:solidFill>
                  <a:srgbClr val="000000"/>
                </a:solidFill>
                <a:latin typeface="Arial" panose="020B0604020202020204" pitchFamily="34" charset="0"/>
              </a:rPr>
              <a:t> </a:t>
            </a:r>
            <a:r>
              <a:rPr lang="en-US" sz="1300" i="0" u="none" strike="noStrike" baseline="0" dirty="0" err="1">
                <a:solidFill>
                  <a:srgbClr val="000000"/>
                </a:solidFill>
                <a:latin typeface="Arial" panose="020B0604020202020204" pitchFamily="34" charset="0"/>
              </a:rPr>
              <a:t>mae</a:t>
            </a:r>
            <a:r>
              <a:rPr lang="en-US" sz="1300" i="0" u="none" strike="noStrike" baseline="0" dirty="0">
                <a:solidFill>
                  <a:srgbClr val="000000"/>
                </a:solidFill>
                <a:latin typeface="Arial" panose="020B0604020202020204" pitchFamily="34" charset="0"/>
              </a:rPr>
              <a:t> </a:t>
            </a:r>
            <a:r>
              <a:rPr lang="en-US" sz="1300" i="0" u="none" strike="noStrike" baseline="0" dirty="0" err="1">
                <a:solidFill>
                  <a:srgbClr val="000000"/>
                </a:solidFill>
                <a:latin typeface="Arial" panose="020B0604020202020204" pitchFamily="34" charset="0"/>
              </a:rPr>
              <a:t>egwyddorion</a:t>
            </a:r>
            <a:r>
              <a:rPr lang="en-US" sz="1300" i="0" u="none" strike="noStrike" baseline="0" dirty="0">
                <a:solidFill>
                  <a:srgbClr val="000000"/>
                </a:solidFill>
                <a:latin typeface="Arial" panose="020B0604020202020204" pitchFamily="34" charset="0"/>
              </a:rPr>
              <a:t> y </a:t>
            </a:r>
            <a:r>
              <a:rPr lang="en-US" sz="1300" i="0" u="none" strike="noStrike" baseline="0" dirty="0" err="1">
                <a:solidFill>
                  <a:srgbClr val="000000"/>
                </a:solidFill>
                <a:latin typeface="Arial" panose="020B0604020202020204" pitchFamily="34" charset="0"/>
              </a:rPr>
              <a:t>fenter</a:t>
            </a:r>
            <a:r>
              <a:rPr lang="en-US" sz="1300" i="0" u="none" strike="noStrike" baseline="0" dirty="0">
                <a:solidFill>
                  <a:srgbClr val="000000"/>
                </a:solidFill>
                <a:latin typeface="Arial" panose="020B0604020202020204" pitchFamily="34" charset="0"/>
              </a:rPr>
              <a:t>/</a:t>
            </a:r>
            <a:r>
              <a:rPr lang="en-US" sz="1300" i="0" u="none" strike="noStrike" baseline="0" dirty="0" err="1">
                <a:solidFill>
                  <a:srgbClr val="000000"/>
                </a:solidFill>
                <a:latin typeface="Arial" panose="020B0604020202020204" pitchFamily="34" charset="0"/>
              </a:rPr>
              <a:t>rhaglen</a:t>
            </a:r>
            <a:r>
              <a:rPr lang="en-US" sz="1300" i="0" u="none" strike="noStrike" baseline="0" dirty="0">
                <a:solidFill>
                  <a:srgbClr val="000000"/>
                </a:solidFill>
                <a:latin typeface="Arial" panose="020B0604020202020204" pitchFamily="34" charset="0"/>
              </a:rPr>
              <a:t> </a:t>
            </a:r>
            <a:r>
              <a:rPr lang="en-US" sz="1300" i="0" u="none" strike="noStrike" baseline="0" dirty="0" err="1">
                <a:solidFill>
                  <a:srgbClr val="000000"/>
                </a:solidFill>
                <a:latin typeface="Arial" panose="020B0604020202020204" pitchFamily="34" charset="0"/>
              </a:rPr>
              <a:t>Dechrau’n</a:t>
            </a:r>
            <a:r>
              <a:rPr lang="en-US" sz="1300" i="0" u="none" strike="noStrike" baseline="0" dirty="0">
                <a:solidFill>
                  <a:srgbClr val="000000"/>
                </a:solidFill>
                <a:latin typeface="Arial" panose="020B0604020202020204" pitchFamily="34" charset="0"/>
              </a:rPr>
              <a:t> Deg (Flying Start) </a:t>
            </a:r>
            <a:r>
              <a:rPr lang="en-US" sz="1300" i="0" u="none" strike="noStrike" baseline="0" dirty="0" err="1">
                <a:solidFill>
                  <a:srgbClr val="000000"/>
                </a:solidFill>
                <a:latin typeface="Arial" panose="020B0604020202020204" pitchFamily="34" charset="0"/>
              </a:rPr>
              <a:t>yn</a:t>
            </a:r>
            <a:r>
              <a:rPr lang="en-US" sz="1300" i="0" u="none" strike="noStrike" baseline="0" dirty="0">
                <a:solidFill>
                  <a:srgbClr val="000000"/>
                </a:solidFill>
                <a:latin typeface="Arial" panose="020B0604020202020204" pitchFamily="34" charset="0"/>
              </a:rPr>
              <a:t> </a:t>
            </a:r>
            <a:r>
              <a:rPr lang="en-US" sz="1300" i="0" u="none" strike="noStrike" baseline="0" dirty="0" err="1">
                <a:solidFill>
                  <a:srgbClr val="000000"/>
                </a:solidFill>
                <a:latin typeface="Arial" panose="020B0604020202020204" pitchFamily="34" charset="0"/>
              </a:rPr>
              <a:t>effeithio</a:t>
            </a:r>
            <a:r>
              <a:rPr lang="en-US" sz="1300" i="0" u="none" strike="noStrike" baseline="0" dirty="0">
                <a:solidFill>
                  <a:srgbClr val="000000"/>
                </a:solidFill>
                <a:latin typeface="Arial" panose="020B0604020202020204" pitchFamily="34" charset="0"/>
              </a:rPr>
              <a:t> </a:t>
            </a:r>
            <a:r>
              <a:rPr lang="en-US" sz="1300" i="0" u="none" strike="noStrike" baseline="0" dirty="0" err="1">
                <a:solidFill>
                  <a:srgbClr val="000000"/>
                </a:solidFill>
                <a:latin typeface="Arial" panose="020B0604020202020204" pitchFamily="34" charset="0"/>
              </a:rPr>
              <a:t>ar</a:t>
            </a:r>
            <a:r>
              <a:rPr lang="en-US" sz="1300" i="0" u="none" strike="noStrike" baseline="0" dirty="0">
                <a:solidFill>
                  <a:srgbClr val="000000"/>
                </a:solidFill>
                <a:latin typeface="Arial" panose="020B0604020202020204" pitchFamily="34" charset="0"/>
              </a:rPr>
              <a:t> iechyd a </a:t>
            </a:r>
            <a:r>
              <a:rPr lang="en-US" sz="1300" i="0" u="none" strike="noStrike" baseline="0" dirty="0" err="1">
                <a:solidFill>
                  <a:srgbClr val="000000"/>
                </a:solidFill>
                <a:latin typeface="Arial" panose="020B0604020202020204" pitchFamily="34" charset="0"/>
              </a:rPr>
              <a:t>llesiant</a:t>
            </a:r>
            <a:r>
              <a:rPr lang="en-US" sz="1300" i="0" u="none" strike="noStrike" baseline="0" dirty="0">
                <a:solidFill>
                  <a:srgbClr val="000000"/>
                </a:solidFill>
                <a:latin typeface="Arial" panose="020B0604020202020204" pitchFamily="34" charset="0"/>
              </a:rPr>
              <a:t> plant </a:t>
            </a:r>
            <a:r>
              <a:rPr lang="en-US" sz="1300" i="0" u="none" strike="noStrike" baseline="0" dirty="0" err="1">
                <a:solidFill>
                  <a:srgbClr val="000000"/>
                </a:solidFill>
                <a:latin typeface="Arial" panose="020B0604020202020204" pitchFamily="34" charset="0"/>
              </a:rPr>
              <a:t>yng</a:t>
            </a:r>
            <a:r>
              <a:rPr lang="en-US" sz="1300" i="0" u="none" strike="noStrike" baseline="0" dirty="0">
                <a:solidFill>
                  <a:srgbClr val="000000"/>
                </a:solidFill>
                <a:latin typeface="Arial" panose="020B0604020202020204" pitchFamily="34" charset="0"/>
              </a:rPr>
              <a:t> </a:t>
            </a:r>
            <a:r>
              <a:rPr lang="en-US" sz="1300" i="0" u="none" strike="noStrike" baseline="0" dirty="0" err="1">
                <a:solidFill>
                  <a:srgbClr val="000000"/>
                </a:solidFill>
                <a:latin typeface="Arial" panose="020B0604020202020204" pitchFamily="34" charset="0"/>
              </a:rPr>
              <a:t>Nghymru</a:t>
            </a:r>
            <a:r>
              <a:rPr lang="en-US" sz="1300" i="0" u="none" strike="noStrike" baseline="0" dirty="0">
                <a:solidFill>
                  <a:srgbClr val="000000"/>
                </a:solidFill>
                <a:latin typeface="Arial" panose="020B0604020202020204" pitchFamily="34" charset="0"/>
              </a:rPr>
              <a:t>.</a:t>
            </a:r>
          </a:p>
          <a:p>
            <a:r>
              <a:rPr lang="en-US" sz="1300" b="1" i="0" u="none" strike="noStrike" baseline="0" dirty="0" err="1">
                <a:solidFill>
                  <a:srgbClr val="000000"/>
                </a:solidFill>
                <a:latin typeface="Arial" panose="020B0604020202020204" pitchFamily="34" charset="0"/>
              </a:rPr>
              <a:t>Rhowch</a:t>
            </a:r>
            <a:r>
              <a:rPr lang="en-US" sz="1300" b="1" i="0" u="none" strike="noStrike" baseline="0" dirty="0">
                <a:solidFill>
                  <a:srgbClr val="000000"/>
                </a:solidFill>
                <a:latin typeface="Arial" panose="020B0604020202020204" pitchFamily="34" charset="0"/>
              </a:rPr>
              <a:t> 2 </a:t>
            </a:r>
            <a:r>
              <a:rPr lang="en-US" sz="1300" b="1" i="0" u="none" strike="noStrike" baseline="0" dirty="0" err="1">
                <a:solidFill>
                  <a:srgbClr val="000000"/>
                </a:solidFill>
                <a:latin typeface="Arial" panose="020B0604020202020204" pitchFamily="34" charset="0"/>
              </a:rPr>
              <a:t>farc</a:t>
            </a:r>
            <a:r>
              <a:rPr lang="en-US" sz="1300" b="1" i="0" u="none" strike="noStrike" baseline="0" dirty="0">
                <a:solidFill>
                  <a:srgbClr val="000000"/>
                </a:solidFill>
                <a:latin typeface="Arial" panose="020B0604020202020204" pitchFamily="34" charset="0"/>
              </a:rPr>
              <a:t> </a:t>
            </a:r>
            <a:r>
              <a:rPr lang="en-US" sz="1300" i="0" u="none" strike="noStrike" baseline="0" dirty="0">
                <a:solidFill>
                  <a:srgbClr val="000000"/>
                </a:solidFill>
                <a:latin typeface="Arial" panose="020B0604020202020204" pitchFamily="34" charset="0"/>
              </a:rPr>
              <a:t>am </a:t>
            </a:r>
            <a:r>
              <a:rPr lang="en-US" sz="1300" i="0" u="none" strike="noStrike" baseline="0" dirty="0" err="1">
                <a:solidFill>
                  <a:srgbClr val="000000"/>
                </a:solidFill>
                <a:latin typeface="Arial" panose="020B0604020202020204" pitchFamily="34" charset="0"/>
              </a:rPr>
              <a:t>amlinelliad</a:t>
            </a:r>
            <a:r>
              <a:rPr lang="en-US" sz="1300" i="0" u="none" strike="noStrike" baseline="0" dirty="0">
                <a:solidFill>
                  <a:srgbClr val="000000"/>
                </a:solidFill>
                <a:latin typeface="Arial" panose="020B0604020202020204" pitchFamily="34" charset="0"/>
              </a:rPr>
              <a:t> da </a:t>
            </a:r>
            <a:r>
              <a:rPr lang="en-US" sz="1300" i="0" u="none" strike="noStrike" baseline="0" dirty="0" err="1">
                <a:solidFill>
                  <a:srgbClr val="000000"/>
                </a:solidFill>
                <a:latin typeface="Arial" panose="020B0604020202020204" pitchFamily="34" charset="0"/>
              </a:rPr>
              <a:t>sy'n</a:t>
            </a:r>
            <a:r>
              <a:rPr lang="en-US" sz="1300" i="0" u="none" strike="noStrike" baseline="0" dirty="0">
                <a:solidFill>
                  <a:srgbClr val="000000"/>
                </a:solidFill>
                <a:latin typeface="Arial" panose="020B0604020202020204" pitchFamily="34" charset="0"/>
              </a:rPr>
              <a:t> </a:t>
            </a:r>
            <a:r>
              <a:rPr lang="en-US" sz="1300" i="0" u="none" strike="noStrike" baseline="0" dirty="0" err="1">
                <a:solidFill>
                  <a:srgbClr val="000000"/>
                </a:solidFill>
                <a:latin typeface="Arial" panose="020B0604020202020204" pitchFamily="34" charset="0"/>
              </a:rPr>
              <a:t>dangos</a:t>
            </a:r>
            <a:r>
              <a:rPr lang="en-US" sz="1300" i="0" u="none" strike="noStrike" baseline="0" dirty="0">
                <a:solidFill>
                  <a:srgbClr val="000000"/>
                </a:solidFill>
                <a:latin typeface="Arial" panose="020B0604020202020204" pitchFamily="34" charset="0"/>
              </a:rPr>
              <a:t> </a:t>
            </a:r>
            <a:r>
              <a:rPr lang="en-US" sz="1300" i="0" u="none" strike="noStrike" baseline="0" dirty="0" err="1">
                <a:solidFill>
                  <a:srgbClr val="000000"/>
                </a:solidFill>
                <a:latin typeface="Arial" panose="020B0604020202020204" pitchFamily="34" charset="0"/>
              </a:rPr>
              <a:t>rhywfaint</a:t>
            </a:r>
            <a:r>
              <a:rPr lang="en-US" sz="1300" i="0" u="none" strike="noStrike" baseline="0" dirty="0">
                <a:solidFill>
                  <a:srgbClr val="000000"/>
                </a:solidFill>
                <a:latin typeface="Arial" panose="020B0604020202020204" pitchFamily="34" charset="0"/>
              </a:rPr>
              <a:t> o </a:t>
            </a:r>
            <a:r>
              <a:rPr lang="en-US" sz="1300" i="0" u="none" strike="noStrike" baseline="0" dirty="0" err="1">
                <a:solidFill>
                  <a:srgbClr val="000000"/>
                </a:solidFill>
                <a:latin typeface="Arial" panose="020B0604020202020204" pitchFamily="34" charset="0"/>
              </a:rPr>
              <a:t>wybodaeth</a:t>
            </a:r>
            <a:r>
              <a:rPr lang="en-US" sz="1300" i="0" u="none" strike="noStrike" baseline="0" dirty="0">
                <a:solidFill>
                  <a:srgbClr val="000000"/>
                </a:solidFill>
                <a:latin typeface="Arial" panose="020B0604020202020204" pitchFamily="34" charset="0"/>
              </a:rPr>
              <a:t> a </a:t>
            </a:r>
            <a:r>
              <a:rPr lang="en-US" sz="1300" i="0" u="none" strike="noStrike" baseline="0" dirty="0" err="1">
                <a:solidFill>
                  <a:srgbClr val="000000"/>
                </a:solidFill>
                <a:latin typeface="Arial" panose="020B0604020202020204" pitchFamily="34" charset="0"/>
              </a:rPr>
              <a:t>dealltwriaeth</a:t>
            </a:r>
            <a:r>
              <a:rPr lang="en-US" sz="1300" i="0" u="none" strike="noStrike" baseline="0" dirty="0">
                <a:solidFill>
                  <a:srgbClr val="000000"/>
                </a:solidFill>
                <a:latin typeface="Arial" panose="020B0604020202020204" pitchFamily="34" charset="0"/>
              </a:rPr>
              <a:t> o </a:t>
            </a:r>
            <a:r>
              <a:rPr lang="en-US" sz="1300" i="0" u="none" strike="noStrike" baseline="0" dirty="0" err="1">
                <a:solidFill>
                  <a:srgbClr val="000000"/>
                </a:solidFill>
                <a:latin typeface="Arial" panose="020B0604020202020204" pitchFamily="34" charset="0"/>
              </a:rPr>
              <a:t>sut</a:t>
            </a:r>
            <a:r>
              <a:rPr lang="en-US" sz="1300" i="0" u="none" strike="noStrike" baseline="0" dirty="0">
                <a:solidFill>
                  <a:srgbClr val="000000"/>
                </a:solidFill>
                <a:latin typeface="Arial" panose="020B0604020202020204" pitchFamily="34" charset="0"/>
              </a:rPr>
              <a:t> </a:t>
            </a:r>
            <a:r>
              <a:rPr lang="en-US" sz="1300" i="0" u="none" strike="noStrike" baseline="0" dirty="0" err="1">
                <a:solidFill>
                  <a:srgbClr val="000000"/>
                </a:solidFill>
                <a:latin typeface="Arial" panose="020B0604020202020204" pitchFamily="34" charset="0"/>
              </a:rPr>
              <a:t>mae</a:t>
            </a:r>
            <a:r>
              <a:rPr lang="en-US" sz="1300" i="0" u="none" strike="noStrike" baseline="0" dirty="0">
                <a:solidFill>
                  <a:srgbClr val="000000"/>
                </a:solidFill>
                <a:latin typeface="Arial" panose="020B0604020202020204" pitchFamily="34" charset="0"/>
              </a:rPr>
              <a:t> </a:t>
            </a:r>
            <a:r>
              <a:rPr lang="en-US" sz="1300" i="0" u="none" strike="noStrike" baseline="0" dirty="0" err="1">
                <a:solidFill>
                  <a:srgbClr val="000000"/>
                </a:solidFill>
                <a:latin typeface="Arial" panose="020B0604020202020204" pitchFamily="34" charset="0"/>
              </a:rPr>
              <a:t>egwyddorion</a:t>
            </a:r>
            <a:r>
              <a:rPr lang="en-US" sz="1300" i="0" u="none" strike="noStrike" baseline="0" dirty="0">
                <a:solidFill>
                  <a:srgbClr val="000000"/>
                </a:solidFill>
                <a:latin typeface="Arial" panose="020B0604020202020204" pitchFamily="34" charset="0"/>
              </a:rPr>
              <a:t> y </a:t>
            </a:r>
            <a:r>
              <a:rPr lang="en-US" sz="1300" i="0" u="none" strike="noStrike" baseline="0" dirty="0" err="1">
                <a:solidFill>
                  <a:srgbClr val="000000"/>
                </a:solidFill>
                <a:latin typeface="Arial" panose="020B0604020202020204" pitchFamily="34" charset="0"/>
              </a:rPr>
              <a:t>fenter</a:t>
            </a:r>
            <a:r>
              <a:rPr lang="en-US" sz="1300" i="0" u="none" strike="noStrike" baseline="0" dirty="0">
                <a:solidFill>
                  <a:srgbClr val="000000"/>
                </a:solidFill>
                <a:latin typeface="Arial" panose="020B0604020202020204" pitchFamily="34" charset="0"/>
              </a:rPr>
              <a:t>/</a:t>
            </a:r>
            <a:r>
              <a:rPr lang="en-US" sz="1300" i="0" u="none" strike="noStrike" baseline="0" dirty="0" err="1">
                <a:solidFill>
                  <a:srgbClr val="000000"/>
                </a:solidFill>
                <a:latin typeface="Arial" panose="020B0604020202020204" pitchFamily="34" charset="0"/>
              </a:rPr>
              <a:t>rhaglen</a:t>
            </a:r>
            <a:r>
              <a:rPr lang="en-US" sz="1300" i="0" u="none" strike="noStrike" baseline="0" dirty="0">
                <a:solidFill>
                  <a:srgbClr val="000000"/>
                </a:solidFill>
                <a:latin typeface="Arial" panose="020B0604020202020204" pitchFamily="34" charset="0"/>
              </a:rPr>
              <a:t> </a:t>
            </a:r>
            <a:r>
              <a:rPr lang="en-US" sz="1300" i="0" u="none" strike="noStrike" baseline="0" dirty="0" err="1">
                <a:solidFill>
                  <a:srgbClr val="000000"/>
                </a:solidFill>
                <a:latin typeface="Arial" panose="020B0604020202020204" pitchFamily="34" charset="0"/>
              </a:rPr>
              <a:t>Dechrau’n</a:t>
            </a:r>
            <a:r>
              <a:rPr lang="en-US" sz="1300" i="0" u="none" strike="noStrike" baseline="0" dirty="0">
                <a:solidFill>
                  <a:srgbClr val="000000"/>
                </a:solidFill>
                <a:latin typeface="Arial" panose="020B0604020202020204" pitchFamily="34" charset="0"/>
              </a:rPr>
              <a:t> Deg (Flying Start) </a:t>
            </a:r>
            <a:r>
              <a:rPr lang="en-US" sz="1300" i="0" u="none" strike="noStrike" baseline="0" dirty="0" err="1">
                <a:solidFill>
                  <a:srgbClr val="000000"/>
                </a:solidFill>
                <a:latin typeface="Arial" panose="020B0604020202020204" pitchFamily="34" charset="0"/>
              </a:rPr>
              <a:t>yn</a:t>
            </a:r>
            <a:r>
              <a:rPr lang="en-US" sz="1300" i="0" u="none" strike="noStrike" baseline="0" dirty="0">
                <a:solidFill>
                  <a:srgbClr val="000000"/>
                </a:solidFill>
                <a:latin typeface="Arial" panose="020B0604020202020204" pitchFamily="34" charset="0"/>
              </a:rPr>
              <a:t> </a:t>
            </a:r>
            <a:r>
              <a:rPr lang="en-US" sz="1300" i="0" u="none" strike="noStrike" baseline="0" dirty="0" err="1">
                <a:solidFill>
                  <a:srgbClr val="000000"/>
                </a:solidFill>
                <a:latin typeface="Arial" panose="020B0604020202020204" pitchFamily="34" charset="0"/>
              </a:rPr>
              <a:t>effeithio</a:t>
            </a:r>
            <a:r>
              <a:rPr lang="en-US" sz="1300" i="0" u="none" strike="noStrike" baseline="0" dirty="0">
                <a:solidFill>
                  <a:srgbClr val="000000"/>
                </a:solidFill>
                <a:latin typeface="Arial" panose="020B0604020202020204" pitchFamily="34" charset="0"/>
              </a:rPr>
              <a:t> </a:t>
            </a:r>
            <a:r>
              <a:rPr lang="en-US" sz="1300" i="0" u="none" strike="noStrike" baseline="0" dirty="0" err="1">
                <a:solidFill>
                  <a:srgbClr val="000000"/>
                </a:solidFill>
                <a:latin typeface="Arial" panose="020B0604020202020204" pitchFamily="34" charset="0"/>
              </a:rPr>
              <a:t>ar</a:t>
            </a:r>
            <a:r>
              <a:rPr lang="en-US" sz="1300" i="0" u="none" strike="noStrike" baseline="0" dirty="0">
                <a:solidFill>
                  <a:srgbClr val="000000"/>
                </a:solidFill>
                <a:latin typeface="Arial" panose="020B0604020202020204" pitchFamily="34" charset="0"/>
              </a:rPr>
              <a:t> iechyd a </a:t>
            </a:r>
            <a:r>
              <a:rPr lang="en-US" sz="1300" i="0" u="none" strike="noStrike" baseline="0" dirty="0" err="1">
                <a:solidFill>
                  <a:srgbClr val="000000"/>
                </a:solidFill>
                <a:latin typeface="Arial" panose="020B0604020202020204" pitchFamily="34" charset="0"/>
              </a:rPr>
              <a:t>llesiant</a:t>
            </a:r>
            <a:r>
              <a:rPr lang="en-US" sz="1300" i="0" u="none" strike="noStrike" baseline="0" dirty="0">
                <a:solidFill>
                  <a:srgbClr val="000000"/>
                </a:solidFill>
                <a:latin typeface="Arial" panose="020B0604020202020204" pitchFamily="34" charset="0"/>
              </a:rPr>
              <a:t> plant </a:t>
            </a:r>
            <a:r>
              <a:rPr lang="en-US" sz="1300" i="0" u="none" strike="noStrike" baseline="0" dirty="0" err="1">
                <a:solidFill>
                  <a:srgbClr val="000000"/>
                </a:solidFill>
                <a:latin typeface="Arial" panose="020B0604020202020204" pitchFamily="34" charset="0"/>
              </a:rPr>
              <a:t>yng</a:t>
            </a:r>
            <a:r>
              <a:rPr lang="en-US" sz="1300" i="0" u="none" strike="noStrike" baseline="0" dirty="0">
                <a:solidFill>
                  <a:srgbClr val="000000"/>
                </a:solidFill>
                <a:latin typeface="Arial" panose="020B0604020202020204" pitchFamily="34" charset="0"/>
              </a:rPr>
              <a:t> </a:t>
            </a:r>
            <a:r>
              <a:rPr lang="en-US" sz="1300" i="0" u="none" strike="noStrike" baseline="0" dirty="0" err="1">
                <a:solidFill>
                  <a:srgbClr val="000000"/>
                </a:solidFill>
                <a:latin typeface="Arial" panose="020B0604020202020204" pitchFamily="34" charset="0"/>
              </a:rPr>
              <a:t>Nghymru</a:t>
            </a:r>
            <a:r>
              <a:rPr lang="en-US" sz="1300" i="0" u="none" strike="noStrike" baseline="0" dirty="0">
                <a:solidFill>
                  <a:srgbClr val="000000"/>
                </a:solidFill>
                <a:latin typeface="Arial" panose="020B0604020202020204" pitchFamily="34" charset="0"/>
              </a:rPr>
              <a:t>.</a:t>
            </a:r>
          </a:p>
          <a:p>
            <a:r>
              <a:rPr lang="en-US" sz="1300" b="1" i="0" u="none" strike="noStrike" baseline="0" dirty="0" err="1">
                <a:solidFill>
                  <a:srgbClr val="000000"/>
                </a:solidFill>
                <a:latin typeface="Arial" panose="020B0604020202020204" pitchFamily="34" charset="0"/>
              </a:rPr>
              <a:t>Rhowch</a:t>
            </a:r>
            <a:r>
              <a:rPr lang="en-US" sz="1300" b="1" i="0" u="none" strike="noStrike" baseline="0" dirty="0">
                <a:solidFill>
                  <a:srgbClr val="000000"/>
                </a:solidFill>
                <a:latin typeface="Arial" panose="020B0604020202020204" pitchFamily="34" charset="0"/>
              </a:rPr>
              <a:t> 3 marc </a:t>
            </a:r>
            <a:r>
              <a:rPr lang="en-US" sz="1300" i="0" u="none" strike="noStrike" baseline="0" dirty="0">
                <a:solidFill>
                  <a:srgbClr val="000000"/>
                </a:solidFill>
                <a:latin typeface="Arial" panose="020B0604020202020204" pitchFamily="34" charset="0"/>
              </a:rPr>
              <a:t>am </a:t>
            </a:r>
            <a:r>
              <a:rPr lang="en-US" sz="1300" i="0" u="none" strike="noStrike" baseline="0" dirty="0" err="1">
                <a:solidFill>
                  <a:srgbClr val="000000"/>
                </a:solidFill>
                <a:latin typeface="Arial" panose="020B0604020202020204" pitchFamily="34" charset="0"/>
              </a:rPr>
              <a:t>amlinelliad</a:t>
            </a:r>
            <a:r>
              <a:rPr lang="en-US" sz="1300" i="0" u="none" strike="noStrike" baseline="0" dirty="0">
                <a:solidFill>
                  <a:srgbClr val="000000"/>
                </a:solidFill>
                <a:latin typeface="Arial" panose="020B0604020202020204" pitchFamily="34" charset="0"/>
              </a:rPr>
              <a:t> da </a:t>
            </a:r>
            <a:r>
              <a:rPr lang="en-US" sz="1300" i="0" u="none" strike="noStrike" baseline="0" dirty="0" err="1">
                <a:solidFill>
                  <a:srgbClr val="000000"/>
                </a:solidFill>
                <a:latin typeface="Arial" panose="020B0604020202020204" pitchFamily="34" charset="0"/>
              </a:rPr>
              <a:t>iawn</a:t>
            </a:r>
            <a:r>
              <a:rPr lang="en-US" sz="1300" i="0" u="none" strike="noStrike" baseline="0" dirty="0">
                <a:solidFill>
                  <a:srgbClr val="000000"/>
                </a:solidFill>
                <a:latin typeface="Arial" panose="020B0604020202020204" pitchFamily="34" charset="0"/>
              </a:rPr>
              <a:t> </a:t>
            </a:r>
            <a:r>
              <a:rPr lang="en-US" sz="1300" i="0" u="none" strike="noStrike" baseline="0" dirty="0" err="1">
                <a:solidFill>
                  <a:srgbClr val="000000"/>
                </a:solidFill>
                <a:latin typeface="Arial" panose="020B0604020202020204" pitchFamily="34" charset="0"/>
              </a:rPr>
              <a:t>sy'n</a:t>
            </a:r>
            <a:r>
              <a:rPr lang="en-US" sz="1300" i="0" u="none" strike="noStrike" baseline="0" dirty="0">
                <a:solidFill>
                  <a:srgbClr val="000000"/>
                </a:solidFill>
                <a:latin typeface="Arial" panose="020B0604020202020204" pitchFamily="34" charset="0"/>
              </a:rPr>
              <a:t> </a:t>
            </a:r>
            <a:r>
              <a:rPr lang="en-US" sz="1300" i="0" u="none" strike="noStrike" baseline="0" dirty="0" err="1">
                <a:solidFill>
                  <a:srgbClr val="000000"/>
                </a:solidFill>
                <a:latin typeface="Arial" panose="020B0604020202020204" pitchFamily="34" charset="0"/>
              </a:rPr>
              <a:t>dangos</a:t>
            </a:r>
            <a:r>
              <a:rPr lang="en-US" sz="1300" i="0" u="none" strike="noStrike" baseline="0" dirty="0">
                <a:solidFill>
                  <a:srgbClr val="000000"/>
                </a:solidFill>
                <a:latin typeface="Arial" panose="020B0604020202020204" pitchFamily="34" charset="0"/>
              </a:rPr>
              <a:t> </a:t>
            </a:r>
            <a:r>
              <a:rPr lang="en-US" sz="1300" i="0" u="none" strike="noStrike" baseline="0" dirty="0" err="1">
                <a:solidFill>
                  <a:srgbClr val="000000"/>
                </a:solidFill>
                <a:latin typeface="Arial" panose="020B0604020202020204" pitchFamily="34" charset="0"/>
              </a:rPr>
              <a:t>gwybodaeth</a:t>
            </a:r>
            <a:r>
              <a:rPr lang="en-US" sz="1300" i="0" u="none" strike="noStrike" baseline="0" dirty="0">
                <a:solidFill>
                  <a:srgbClr val="000000"/>
                </a:solidFill>
                <a:latin typeface="Arial" panose="020B0604020202020204" pitchFamily="34" charset="0"/>
              </a:rPr>
              <a:t> a </a:t>
            </a:r>
            <a:r>
              <a:rPr lang="en-US" sz="1300" i="0" u="none" strike="noStrike" baseline="0" dirty="0" err="1">
                <a:solidFill>
                  <a:srgbClr val="000000"/>
                </a:solidFill>
                <a:latin typeface="Arial" panose="020B0604020202020204" pitchFamily="34" charset="0"/>
              </a:rPr>
              <a:t>dealltwriaeth</a:t>
            </a:r>
            <a:r>
              <a:rPr lang="en-US" sz="1300" i="0" u="none" strike="noStrike" baseline="0" dirty="0">
                <a:solidFill>
                  <a:srgbClr val="000000"/>
                </a:solidFill>
                <a:latin typeface="Arial" panose="020B0604020202020204" pitchFamily="34" charset="0"/>
              </a:rPr>
              <a:t> </a:t>
            </a:r>
            <a:r>
              <a:rPr lang="en-US" sz="1300" i="0" u="none" strike="noStrike" baseline="0" dirty="0" err="1">
                <a:solidFill>
                  <a:srgbClr val="000000"/>
                </a:solidFill>
                <a:latin typeface="Arial" panose="020B0604020202020204" pitchFamily="34" charset="0"/>
              </a:rPr>
              <a:t>gadarn</a:t>
            </a:r>
            <a:r>
              <a:rPr lang="en-US" sz="1300" i="0" u="none" strike="noStrike" baseline="0" dirty="0">
                <a:solidFill>
                  <a:srgbClr val="000000"/>
                </a:solidFill>
                <a:latin typeface="Arial" panose="020B0604020202020204" pitchFamily="34" charset="0"/>
              </a:rPr>
              <a:t> o </a:t>
            </a:r>
            <a:r>
              <a:rPr lang="en-US" sz="1300" i="0" u="none" strike="noStrike" baseline="0" dirty="0" err="1">
                <a:solidFill>
                  <a:srgbClr val="000000"/>
                </a:solidFill>
                <a:latin typeface="Arial" panose="020B0604020202020204" pitchFamily="34" charset="0"/>
              </a:rPr>
              <a:t>sut</a:t>
            </a:r>
            <a:r>
              <a:rPr lang="en-US" sz="1300" i="0" u="none" strike="noStrike" baseline="0" dirty="0">
                <a:solidFill>
                  <a:srgbClr val="000000"/>
                </a:solidFill>
                <a:latin typeface="Arial" panose="020B0604020202020204" pitchFamily="34" charset="0"/>
              </a:rPr>
              <a:t> </a:t>
            </a:r>
            <a:r>
              <a:rPr lang="en-US" sz="1300" i="0" u="none" strike="noStrike" baseline="0" dirty="0" err="1">
                <a:solidFill>
                  <a:srgbClr val="000000"/>
                </a:solidFill>
                <a:latin typeface="Arial" panose="020B0604020202020204" pitchFamily="34" charset="0"/>
              </a:rPr>
              <a:t>mae</a:t>
            </a:r>
            <a:r>
              <a:rPr lang="en-US" sz="1300" i="0" u="none" strike="noStrike" baseline="0" dirty="0">
                <a:solidFill>
                  <a:srgbClr val="000000"/>
                </a:solidFill>
                <a:latin typeface="Arial" panose="020B0604020202020204" pitchFamily="34" charset="0"/>
              </a:rPr>
              <a:t> </a:t>
            </a:r>
            <a:r>
              <a:rPr lang="en-US" sz="1300" i="0" u="none" strike="noStrike" baseline="0" dirty="0" err="1">
                <a:solidFill>
                  <a:srgbClr val="000000"/>
                </a:solidFill>
                <a:latin typeface="Arial" panose="020B0604020202020204" pitchFamily="34" charset="0"/>
              </a:rPr>
              <a:t>egwyddorion</a:t>
            </a:r>
            <a:r>
              <a:rPr lang="en-US" sz="1300" i="0" u="none" strike="noStrike" baseline="0" dirty="0">
                <a:solidFill>
                  <a:srgbClr val="000000"/>
                </a:solidFill>
                <a:latin typeface="Arial" panose="020B0604020202020204" pitchFamily="34" charset="0"/>
              </a:rPr>
              <a:t> y </a:t>
            </a:r>
            <a:r>
              <a:rPr lang="en-US" sz="1300" i="0" u="none" strike="noStrike" baseline="0" dirty="0" err="1">
                <a:solidFill>
                  <a:srgbClr val="000000"/>
                </a:solidFill>
                <a:latin typeface="Arial" panose="020B0604020202020204" pitchFamily="34" charset="0"/>
              </a:rPr>
              <a:t>fenter</a:t>
            </a:r>
            <a:r>
              <a:rPr lang="en-US" sz="1300" i="0" u="none" strike="noStrike" baseline="0" dirty="0">
                <a:solidFill>
                  <a:srgbClr val="000000"/>
                </a:solidFill>
                <a:latin typeface="Arial" panose="020B0604020202020204" pitchFamily="34" charset="0"/>
              </a:rPr>
              <a:t>/</a:t>
            </a:r>
            <a:r>
              <a:rPr lang="en-US" sz="1300" i="0" u="none" strike="noStrike" baseline="0" dirty="0" err="1">
                <a:solidFill>
                  <a:srgbClr val="000000"/>
                </a:solidFill>
                <a:latin typeface="Arial" panose="020B0604020202020204" pitchFamily="34" charset="0"/>
              </a:rPr>
              <a:t>rhaglen</a:t>
            </a:r>
            <a:r>
              <a:rPr lang="en-US" sz="1300" i="0" u="none" strike="noStrike" baseline="0" dirty="0">
                <a:solidFill>
                  <a:srgbClr val="000000"/>
                </a:solidFill>
                <a:latin typeface="Arial" panose="020B0604020202020204" pitchFamily="34" charset="0"/>
              </a:rPr>
              <a:t> </a:t>
            </a:r>
            <a:r>
              <a:rPr lang="en-US" sz="1300" i="0" u="none" strike="noStrike" baseline="0" dirty="0" err="1">
                <a:solidFill>
                  <a:srgbClr val="000000"/>
                </a:solidFill>
                <a:latin typeface="Arial" panose="020B0604020202020204" pitchFamily="34" charset="0"/>
              </a:rPr>
              <a:t>Dechrau’n</a:t>
            </a:r>
            <a:r>
              <a:rPr lang="en-US" sz="1300" i="0" u="none" strike="noStrike" baseline="0" dirty="0">
                <a:solidFill>
                  <a:srgbClr val="000000"/>
                </a:solidFill>
                <a:latin typeface="Arial" panose="020B0604020202020204" pitchFamily="34" charset="0"/>
              </a:rPr>
              <a:t> Deg (Flying Start) </a:t>
            </a:r>
            <a:r>
              <a:rPr lang="en-US" sz="1300" i="0" u="none" strike="noStrike" baseline="0" dirty="0" err="1">
                <a:solidFill>
                  <a:srgbClr val="000000"/>
                </a:solidFill>
                <a:latin typeface="Arial" panose="020B0604020202020204" pitchFamily="34" charset="0"/>
              </a:rPr>
              <a:t>yn</a:t>
            </a:r>
            <a:r>
              <a:rPr lang="en-US" sz="1300" i="0" u="none" strike="noStrike" baseline="0" dirty="0">
                <a:solidFill>
                  <a:srgbClr val="000000"/>
                </a:solidFill>
                <a:latin typeface="Arial" panose="020B0604020202020204" pitchFamily="34" charset="0"/>
              </a:rPr>
              <a:t> </a:t>
            </a:r>
            <a:r>
              <a:rPr lang="en-US" sz="1300" i="0" u="none" strike="noStrike" baseline="0" dirty="0" err="1">
                <a:solidFill>
                  <a:srgbClr val="000000"/>
                </a:solidFill>
                <a:latin typeface="Arial" panose="020B0604020202020204" pitchFamily="34" charset="0"/>
              </a:rPr>
              <a:t>effeithio</a:t>
            </a:r>
            <a:r>
              <a:rPr lang="en-US" sz="1300" i="0" u="none" strike="noStrike" baseline="0" dirty="0">
                <a:solidFill>
                  <a:srgbClr val="000000"/>
                </a:solidFill>
                <a:latin typeface="Arial" panose="020B0604020202020204" pitchFamily="34" charset="0"/>
              </a:rPr>
              <a:t> </a:t>
            </a:r>
            <a:r>
              <a:rPr lang="en-US" sz="1300" i="0" u="none" strike="noStrike" baseline="0" dirty="0" err="1">
                <a:solidFill>
                  <a:srgbClr val="000000"/>
                </a:solidFill>
                <a:latin typeface="Arial" panose="020B0604020202020204" pitchFamily="34" charset="0"/>
              </a:rPr>
              <a:t>ar</a:t>
            </a:r>
            <a:r>
              <a:rPr lang="en-US" sz="1300" i="0" u="none" strike="noStrike" baseline="0" dirty="0">
                <a:solidFill>
                  <a:srgbClr val="000000"/>
                </a:solidFill>
                <a:latin typeface="Arial" panose="020B0604020202020204" pitchFamily="34" charset="0"/>
              </a:rPr>
              <a:t> iechyd a </a:t>
            </a:r>
            <a:r>
              <a:rPr lang="en-US" sz="1300" i="0" u="none" strike="noStrike" baseline="0" dirty="0" err="1">
                <a:solidFill>
                  <a:srgbClr val="000000"/>
                </a:solidFill>
                <a:latin typeface="Arial" panose="020B0604020202020204" pitchFamily="34" charset="0"/>
              </a:rPr>
              <a:t>llesiant</a:t>
            </a:r>
            <a:r>
              <a:rPr lang="en-US" sz="1300" i="0" u="none" strike="noStrike" baseline="0" dirty="0">
                <a:solidFill>
                  <a:srgbClr val="000000"/>
                </a:solidFill>
                <a:latin typeface="Arial" panose="020B0604020202020204" pitchFamily="34" charset="0"/>
              </a:rPr>
              <a:t> plant </a:t>
            </a:r>
            <a:r>
              <a:rPr lang="en-US" sz="1300" i="0" u="none" strike="noStrike" baseline="0" dirty="0" err="1">
                <a:solidFill>
                  <a:srgbClr val="000000"/>
                </a:solidFill>
                <a:latin typeface="Arial" panose="020B0604020202020204" pitchFamily="34" charset="0"/>
              </a:rPr>
              <a:t>yng</a:t>
            </a:r>
            <a:r>
              <a:rPr lang="en-US" sz="1300" i="0" u="none" strike="noStrike" baseline="0" dirty="0">
                <a:solidFill>
                  <a:srgbClr val="000000"/>
                </a:solidFill>
                <a:latin typeface="Arial" panose="020B0604020202020204" pitchFamily="34" charset="0"/>
              </a:rPr>
              <a:t> </a:t>
            </a:r>
            <a:r>
              <a:rPr lang="en-US" sz="1300" i="0" u="none" strike="noStrike" baseline="0" dirty="0" err="1">
                <a:solidFill>
                  <a:srgbClr val="000000"/>
                </a:solidFill>
                <a:latin typeface="Arial" panose="020B0604020202020204" pitchFamily="34" charset="0"/>
              </a:rPr>
              <a:t>Nghymru</a:t>
            </a:r>
            <a:r>
              <a:rPr lang="en-US" sz="1300" i="0" u="none" strike="noStrike" baseline="0" dirty="0">
                <a:solidFill>
                  <a:srgbClr val="000000"/>
                </a:solidFill>
                <a:latin typeface="Arial" panose="020B0604020202020204" pitchFamily="34" charset="0"/>
              </a:rPr>
              <a:t>.</a:t>
            </a:r>
          </a:p>
        </p:txBody>
      </p:sp>
    </p:spTree>
    <p:extLst>
      <p:ext uri="{BB962C8B-B14F-4D97-AF65-F5344CB8AC3E}">
        <p14:creationId xmlns:p14="http://schemas.microsoft.com/office/powerpoint/2010/main" val="9540686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3C8E5F-5332-B118-5130-C30C840B88FA}"/>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265AF232-B100-8E67-31C7-C55CA0DB5E16}"/>
              </a:ext>
            </a:extLst>
          </p:cNvPr>
          <p:cNvSpPr txBox="1"/>
          <p:nvPr/>
        </p:nvSpPr>
        <p:spPr>
          <a:xfrm>
            <a:off x="7211886" y="1219396"/>
            <a:ext cx="4465108" cy="4247317"/>
          </a:xfrm>
          <a:prstGeom prst="rect">
            <a:avLst/>
          </a:prstGeom>
          <a:noFill/>
          <a:ln>
            <a:noFill/>
          </a:ln>
        </p:spPr>
        <p:txBody>
          <a:bodyPr wrap="square" rtlCol="0">
            <a:spAutoFit/>
          </a:bodyPr>
          <a:lstStyle/>
          <a:p>
            <a:r>
              <a:rPr lang="1106" sz="1800" b="1" i="1" dirty="0">
                <a:solidFill>
                  <a:schemeClr val="accent1"/>
                </a:solidFill>
              </a:rPr>
              <a:t>Adborth yr Uwch Arholwr </a:t>
            </a:r>
          </a:p>
          <a:p>
            <a:pPr algn="l">
              <a:buNone/>
            </a:pPr>
            <a:br>
              <a:rPr lang="en-GB" b="1" i="1" dirty="0">
                <a:solidFill>
                  <a:schemeClr val="accent1"/>
                </a:solidFill>
              </a:rPr>
            </a:br>
            <a:r>
              <a:rPr lang="en-GB" b="1" i="1" dirty="0" err="1">
                <a:solidFill>
                  <a:schemeClr val="accent1"/>
                </a:solidFill>
                <a:effectLst/>
              </a:rPr>
              <a:t>Nid</a:t>
            </a:r>
            <a:r>
              <a:rPr lang="en-GB" b="1" i="1" dirty="0">
                <a:solidFill>
                  <a:schemeClr val="accent1"/>
                </a:solidFill>
                <a:effectLst/>
              </a:rPr>
              <a:t> </a:t>
            </a:r>
            <a:r>
              <a:rPr lang="en-GB" b="1" i="1" dirty="0" err="1">
                <a:solidFill>
                  <a:schemeClr val="accent1"/>
                </a:solidFill>
                <a:effectLst/>
              </a:rPr>
              <a:t>yw'r</a:t>
            </a:r>
            <a:r>
              <a:rPr lang="en-GB" b="1" i="1" dirty="0">
                <a:solidFill>
                  <a:schemeClr val="accent1"/>
                </a:solidFill>
                <a:effectLst/>
              </a:rPr>
              <a:t> </a:t>
            </a:r>
            <a:r>
              <a:rPr lang="en-GB" b="1" i="1" dirty="0" err="1">
                <a:solidFill>
                  <a:schemeClr val="accent1"/>
                </a:solidFill>
                <a:effectLst/>
              </a:rPr>
              <a:t>dysgwr</a:t>
            </a:r>
            <a:r>
              <a:rPr lang="en-GB" b="1" i="1" dirty="0">
                <a:solidFill>
                  <a:schemeClr val="accent1"/>
                </a:solidFill>
                <a:effectLst/>
              </a:rPr>
              <a:t> </a:t>
            </a:r>
            <a:r>
              <a:rPr lang="en-GB" b="1" i="1" dirty="0" err="1">
                <a:solidFill>
                  <a:schemeClr val="accent1"/>
                </a:solidFill>
                <a:effectLst/>
              </a:rPr>
              <a:t>hwn</a:t>
            </a:r>
            <a:r>
              <a:rPr lang="en-GB" b="1" i="1" dirty="0">
                <a:solidFill>
                  <a:schemeClr val="accent1"/>
                </a:solidFill>
                <a:effectLst/>
              </a:rPr>
              <a:t> </a:t>
            </a:r>
            <a:r>
              <a:rPr lang="en-GB" b="1" i="1" dirty="0" err="1">
                <a:solidFill>
                  <a:schemeClr val="accent1"/>
                </a:solidFill>
                <a:effectLst/>
              </a:rPr>
              <a:t>yn</a:t>
            </a:r>
            <a:r>
              <a:rPr lang="en-GB" b="1" i="1" dirty="0">
                <a:solidFill>
                  <a:schemeClr val="accent1"/>
                </a:solidFill>
                <a:effectLst/>
              </a:rPr>
              <a:t> </a:t>
            </a:r>
            <a:r>
              <a:rPr lang="en-GB" b="1" i="1" dirty="0" err="1">
                <a:solidFill>
                  <a:schemeClr val="accent1"/>
                </a:solidFill>
                <a:effectLst/>
              </a:rPr>
              <a:t>dangos</a:t>
            </a:r>
            <a:r>
              <a:rPr lang="en-GB" b="1" i="1" dirty="0">
                <a:solidFill>
                  <a:schemeClr val="accent1"/>
                </a:solidFill>
                <a:effectLst/>
              </a:rPr>
              <a:t> </a:t>
            </a:r>
            <a:r>
              <a:rPr lang="en-GB" b="1" i="1" dirty="0" err="1">
                <a:solidFill>
                  <a:schemeClr val="accent1"/>
                </a:solidFill>
                <a:effectLst/>
              </a:rPr>
              <a:t>llawer</a:t>
            </a:r>
            <a:r>
              <a:rPr lang="en-GB" b="1" i="1" dirty="0">
                <a:solidFill>
                  <a:schemeClr val="accent1"/>
                </a:solidFill>
                <a:effectLst/>
              </a:rPr>
              <a:t> o </a:t>
            </a:r>
            <a:r>
              <a:rPr lang="en-GB" b="1" i="1" dirty="0" err="1">
                <a:solidFill>
                  <a:schemeClr val="accent1"/>
                </a:solidFill>
                <a:effectLst/>
              </a:rPr>
              <a:t>ddealltwriaeth</a:t>
            </a:r>
            <a:r>
              <a:rPr lang="en-GB" b="1" i="1" dirty="0">
                <a:solidFill>
                  <a:schemeClr val="accent1"/>
                </a:solidFill>
                <a:effectLst/>
              </a:rPr>
              <a:t> </a:t>
            </a:r>
            <a:r>
              <a:rPr lang="en-GB" b="1" i="1" dirty="0" err="1">
                <a:solidFill>
                  <a:schemeClr val="accent1"/>
                </a:solidFill>
                <a:effectLst/>
              </a:rPr>
              <a:t>o'r</a:t>
            </a:r>
            <a:r>
              <a:rPr lang="en-GB" b="1" i="1" dirty="0">
                <a:solidFill>
                  <a:schemeClr val="accent1"/>
                </a:solidFill>
                <a:effectLst/>
              </a:rPr>
              <a:t> </a:t>
            </a:r>
            <a:r>
              <a:rPr lang="en-GB" b="1" i="1" dirty="0" err="1">
                <a:solidFill>
                  <a:schemeClr val="accent1"/>
                </a:solidFill>
                <a:effectLst/>
              </a:rPr>
              <a:t>fenter</a:t>
            </a:r>
            <a:r>
              <a:rPr lang="en-GB" b="1" i="1" dirty="0">
                <a:solidFill>
                  <a:schemeClr val="accent1"/>
                </a:solidFill>
                <a:effectLst/>
              </a:rPr>
              <a:t> </a:t>
            </a:r>
            <a:r>
              <a:rPr lang="en-GB" b="1" i="1" dirty="0" err="1">
                <a:solidFill>
                  <a:schemeClr val="accent1"/>
                </a:solidFill>
                <a:effectLst/>
              </a:rPr>
              <a:t>Dechrau'n</a:t>
            </a:r>
            <a:r>
              <a:rPr lang="en-GB" b="1" i="1" dirty="0">
                <a:solidFill>
                  <a:schemeClr val="accent1"/>
                </a:solidFill>
                <a:effectLst/>
              </a:rPr>
              <a:t> Deg. </a:t>
            </a:r>
            <a:r>
              <a:rPr lang="en-GB" b="1" i="1" dirty="0" err="1">
                <a:solidFill>
                  <a:schemeClr val="accent1"/>
                </a:solidFill>
                <a:effectLst/>
              </a:rPr>
              <a:t>Mae'r</a:t>
            </a:r>
            <a:r>
              <a:rPr lang="en-GB" b="1" i="1" dirty="0">
                <a:solidFill>
                  <a:schemeClr val="accent1"/>
                </a:solidFill>
                <a:effectLst/>
              </a:rPr>
              <a:t> </a:t>
            </a:r>
            <a:r>
              <a:rPr lang="en-GB" b="1" i="1" dirty="0" err="1">
                <a:solidFill>
                  <a:schemeClr val="accent1"/>
                </a:solidFill>
                <a:effectLst/>
              </a:rPr>
              <a:t>ymateb</a:t>
            </a:r>
            <a:r>
              <a:rPr lang="en-GB" b="1" i="1" dirty="0">
                <a:solidFill>
                  <a:schemeClr val="accent1"/>
                </a:solidFill>
                <a:effectLst/>
              </a:rPr>
              <a:t> </a:t>
            </a:r>
            <a:r>
              <a:rPr lang="en-GB" b="1" i="1" dirty="0" err="1">
                <a:solidFill>
                  <a:schemeClr val="accent1"/>
                </a:solidFill>
                <a:effectLst/>
              </a:rPr>
              <a:t>yn</a:t>
            </a:r>
            <a:r>
              <a:rPr lang="en-GB" b="1" i="1" dirty="0">
                <a:solidFill>
                  <a:schemeClr val="accent1"/>
                </a:solidFill>
                <a:effectLst/>
              </a:rPr>
              <a:t> </a:t>
            </a:r>
            <a:r>
              <a:rPr lang="en-GB" b="1" i="1" dirty="0" err="1">
                <a:solidFill>
                  <a:schemeClr val="accent1"/>
                </a:solidFill>
                <a:effectLst/>
              </a:rPr>
              <a:t>sylfaenol</a:t>
            </a:r>
            <a:r>
              <a:rPr lang="en-GB" b="1" i="1" dirty="0">
                <a:solidFill>
                  <a:schemeClr val="accent1"/>
                </a:solidFill>
                <a:effectLst/>
              </a:rPr>
              <a:t> ac </a:t>
            </a:r>
            <a:r>
              <a:rPr lang="en-GB" b="1" i="1" dirty="0" err="1">
                <a:solidFill>
                  <a:schemeClr val="accent1"/>
                </a:solidFill>
                <a:effectLst/>
              </a:rPr>
              <a:t>nid</a:t>
            </a:r>
            <a:r>
              <a:rPr lang="en-GB" b="1" i="1" dirty="0">
                <a:solidFill>
                  <a:schemeClr val="accent1"/>
                </a:solidFill>
                <a:effectLst/>
              </a:rPr>
              <a:t> </a:t>
            </a:r>
            <a:r>
              <a:rPr lang="en-GB" b="1" i="1" dirty="0" err="1">
                <a:solidFill>
                  <a:schemeClr val="accent1"/>
                </a:solidFill>
                <a:effectLst/>
              </a:rPr>
              <a:t>yw'n</a:t>
            </a:r>
            <a:r>
              <a:rPr lang="en-GB" b="1" i="1" dirty="0">
                <a:solidFill>
                  <a:schemeClr val="accent1"/>
                </a:solidFill>
                <a:effectLst/>
              </a:rPr>
              <a:t> </a:t>
            </a:r>
            <a:r>
              <a:rPr lang="en-GB" b="1" i="1" dirty="0" err="1">
                <a:solidFill>
                  <a:schemeClr val="accent1"/>
                </a:solidFill>
                <a:effectLst/>
              </a:rPr>
              <a:t>dangos</a:t>
            </a:r>
            <a:r>
              <a:rPr lang="en-GB" b="1" i="1" dirty="0">
                <a:solidFill>
                  <a:schemeClr val="accent1"/>
                </a:solidFill>
                <a:effectLst/>
              </a:rPr>
              <a:t> </a:t>
            </a:r>
            <a:r>
              <a:rPr lang="en-GB" b="1" i="1" dirty="0" err="1">
                <a:solidFill>
                  <a:schemeClr val="accent1"/>
                </a:solidFill>
                <a:effectLst/>
              </a:rPr>
              <a:t>gwybodaeth</a:t>
            </a:r>
            <a:r>
              <a:rPr lang="en-GB" b="1" i="1" dirty="0">
                <a:solidFill>
                  <a:schemeClr val="accent1"/>
                </a:solidFill>
                <a:effectLst/>
              </a:rPr>
              <a:t> y </a:t>
            </a:r>
            <a:r>
              <a:rPr lang="en-GB" b="1" i="1" dirty="0" err="1">
                <a:solidFill>
                  <a:schemeClr val="accent1"/>
                </a:solidFill>
                <a:effectLst/>
              </a:rPr>
              <a:t>tu</a:t>
            </a:r>
            <a:r>
              <a:rPr lang="en-GB" b="1" i="1" dirty="0">
                <a:solidFill>
                  <a:schemeClr val="accent1"/>
                </a:solidFill>
                <a:effectLst/>
              </a:rPr>
              <a:t> </a:t>
            </a:r>
            <a:r>
              <a:rPr lang="en-GB" b="1" i="1" dirty="0" err="1">
                <a:solidFill>
                  <a:schemeClr val="accent1"/>
                </a:solidFill>
                <a:effectLst/>
              </a:rPr>
              <a:t>hwnt</a:t>
            </a:r>
            <a:r>
              <a:rPr lang="en-GB" b="1" i="1" dirty="0">
                <a:solidFill>
                  <a:schemeClr val="accent1"/>
                </a:solidFill>
                <a:effectLst/>
              </a:rPr>
              <a:t> </a:t>
            </a:r>
            <a:r>
              <a:rPr lang="en-GB" b="1" i="1" dirty="0" err="1">
                <a:solidFill>
                  <a:schemeClr val="accent1"/>
                </a:solidFill>
                <a:effectLst/>
              </a:rPr>
              <a:t>i'r</a:t>
            </a:r>
            <a:r>
              <a:rPr lang="en-GB" b="1" i="1" dirty="0">
                <a:solidFill>
                  <a:schemeClr val="accent1"/>
                </a:solidFill>
                <a:effectLst/>
              </a:rPr>
              <a:t> band </a:t>
            </a:r>
            <a:r>
              <a:rPr lang="en-GB" b="1" i="1" dirty="0" err="1">
                <a:solidFill>
                  <a:schemeClr val="accent1"/>
                </a:solidFill>
                <a:effectLst/>
              </a:rPr>
              <a:t>isaf</a:t>
            </a:r>
            <a:r>
              <a:rPr lang="en-GB" b="1" i="1" dirty="0">
                <a:solidFill>
                  <a:schemeClr val="accent1"/>
                </a:solidFill>
                <a:effectLst/>
              </a:rPr>
              <a:t>.</a:t>
            </a:r>
          </a:p>
          <a:p>
            <a:pPr algn="l">
              <a:buNone/>
            </a:pPr>
            <a:r>
              <a:rPr lang="en-GB" b="1" i="1" dirty="0" err="1">
                <a:solidFill>
                  <a:schemeClr val="accent1"/>
                </a:solidFill>
                <a:effectLst/>
              </a:rPr>
              <a:t>Mae'r</a:t>
            </a:r>
            <a:r>
              <a:rPr lang="en-GB" b="1" i="1" dirty="0">
                <a:solidFill>
                  <a:schemeClr val="accent1"/>
                </a:solidFill>
                <a:effectLst/>
              </a:rPr>
              <a:t> 1 marc </a:t>
            </a:r>
            <a:r>
              <a:rPr lang="en-GB" b="1" i="1" dirty="0" err="1">
                <a:solidFill>
                  <a:schemeClr val="accent1"/>
                </a:solidFill>
                <a:effectLst/>
              </a:rPr>
              <a:t>wedi'i</a:t>
            </a:r>
            <a:r>
              <a:rPr lang="en-GB" b="1" i="1" dirty="0">
                <a:solidFill>
                  <a:schemeClr val="accent1"/>
                </a:solidFill>
                <a:effectLst/>
              </a:rPr>
              <a:t> </a:t>
            </a:r>
            <a:r>
              <a:rPr lang="en-GB" b="1" i="1" dirty="0" err="1">
                <a:solidFill>
                  <a:schemeClr val="accent1"/>
                </a:solidFill>
                <a:effectLst/>
              </a:rPr>
              <a:t>roi</a:t>
            </a:r>
            <a:r>
              <a:rPr lang="en-GB" b="1" i="1" dirty="0">
                <a:solidFill>
                  <a:schemeClr val="accent1"/>
                </a:solidFill>
                <a:effectLst/>
              </a:rPr>
              <a:t> </a:t>
            </a:r>
            <a:r>
              <a:rPr lang="en-GB" b="1" i="1" dirty="0" err="1">
                <a:solidFill>
                  <a:schemeClr val="accent1"/>
                </a:solidFill>
                <a:effectLst/>
              </a:rPr>
              <a:t>lle</a:t>
            </a:r>
            <a:r>
              <a:rPr lang="en-GB" b="1" i="1" dirty="0">
                <a:solidFill>
                  <a:schemeClr val="accent1"/>
                </a:solidFill>
                <a:effectLst/>
              </a:rPr>
              <a:t> </a:t>
            </a:r>
            <a:r>
              <a:rPr lang="en-GB" b="1" i="1" dirty="0" err="1">
                <a:solidFill>
                  <a:schemeClr val="accent1"/>
                </a:solidFill>
                <a:effectLst/>
              </a:rPr>
              <a:t>mae'r</a:t>
            </a:r>
            <a:r>
              <a:rPr lang="en-GB" b="1" i="1" dirty="0">
                <a:solidFill>
                  <a:schemeClr val="accent1"/>
                </a:solidFill>
                <a:effectLst/>
              </a:rPr>
              <a:t> </a:t>
            </a:r>
            <a:r>
              <a:rPr lang="en-GB" b="1" i="1" dirty="0" err="1">
                <a:solidFill>
                  <a:schemeClr val="accent1"/>
                </a:solidFill>
                <a:effectLst/>
              </a:rPr>
              <a:t>dysgwr</a:t>
            </a:r>
            <a:r>
              <a:rPr lang="en-GB" b="1" i="1" dirty="0">
                <a:solidFill>
                  <a:schemeClr val="accent1"/>
                </a:solidFill>
                <a:effectLst/>
              </a:rPr>
              <a:t> </a:t>
            </a:r>
            <a:r>
              <a:rPr lang="en-GB" b="1" i="1" dirty="0" err="1">
                <a:solidFill>
                  <a:schemeClr val="accent1"/>
                </a:solidFill>
                <a:effectLst/>
              </a:rPr>
              <a:t>yn</a:t>
            </a:r>
            <a:r>
              <a:rPr lang="en-GB" b="1" i="1" dirty="0">
                <a:solidFill>
                  <a:schemeClr val="accent1"/>
                </a:solidFill>
                <a:effectLst/>
              </a:rPr>
              <a:t> </a:t>
            </a:r>
            <a:r>
              <a:rPr lang="en-GB" b="1" i="1" dirty="0" err="1">
                <a:solidFill>
                  <a:schemeClr val="accent1"/>
                </a:solidFill>
                <a:effectLst/>
              </a:rPr>
              <a:t>ceisio</a:t>
            </a:r>
            <a:r>
              <a:rPr lang="en-GB" b="1" i="1" dirty="0">
                <a:solidFill>
                  <a:schemeClr val="accent1"/>
                </a:solidFill>
                <a:effectLst/>
              </a:rPr>
              <a:t> </a:t>
            </a:r>
            <a:r>
              <a:rPr lang="en-GB" b="1" i="1" dirty="0" err="1">
                <a:solidFill>
                  <a:schemeClr val="accent1"/>
                </a:solidFill>
                <a:effectLst/>
              </a:rPr>
              <a:t>gwneud</a:t>
            </a:r>
            <a:r>
              <a:rPr lang="en-GB" b="1" i="1" dirty="0">
                <a:solidFill>
                  <a:schemeClr val="accent1"/>
                </a:solidFill>
                <a:effectLst/>
              </a:rPr>
              <a:t> </a:t>
            </a:r>
            <a:r>
              <a:rPr lang="en-GB" b="1" i="1" dirty="0" err="1">
                <a:solidFill>
                  <a:schemeClr val="accent1"/>
                </a:solidFill>
                <a:effectLst/>
              </a:rPr>
              <a:t>cysylltiad</a:t>
            </a:r>
            <a:r>
              <a:rPr lang="en-GB" b="1" i="1" dirty="0">
                <a:solidFill>
                  <a:schemeClr val="accent1"/>
                </a:solidFill>
                <a:effectLst/>
              </a:rPr>
              <a:t> â </a:t>
            </a:r>
            <a:r>
              <a:rPr lang="en-GB" b="1" i="1" dirty="0" err="1">
                <a:solidFill>
                  <a:schemeClr val="accent1"/>
                </a:solidFill>
                <a:effectLst/>
              </a:rPr>
              <a:t>thlodi</a:t>
            </a:r>
            <a:r>
              <a:rPr lang="en-GB" b="1" i="1" dirty="0">
                <a:solidFill>
                  <a:schemeClr val="accent1"/>
                </a:solidFill>
                <a:effectLst/>
              </a:rPr>
              <a:t>.</a:t>
            </a:r>
          </a:p>
          <a:p>
            <a:pPr algn="l"/>
            <a:r>
              <a:rPr lang="en-GB" b="1" i="1" dirty="0">
                <a:solidFill>
                  <a:schemeClr val="accent1"/>
                </a:solidFill>
                <a:effectLst/>
              </a:rPr>
              <a:t>I </a:t>
            </a:r>
            <a:r>
              <a:rPr lang="en-GB" b="1" i="1" dirty="0" err="1">
                <a:solidFill>
                  <a:schemeClr val="accent1"/>
                </a:solidFill>
                <a:effectLst/>
              </a:rPr>
              <a:t>symud</a:t>
            </a:r>
            <a:r>
              <a:rPr lang="en-GB" b="1" i="1" dirty="0">
                <a:solidFill>
                  <a:schemeClr val="accent1"/>
                </a:solidFill>
                <a:effectLst/>
              </a:rPr>
              <a:t> </a:t>
            </a:r>
            <a:r>
              <a:rPr lang="en-GB" b="1" i="1" dirty="0" err="1">
                <a:solidFill>
                  <a:schemeClr val="accent1"/>
                </a:solidFill>
                <a:effectLst/>
              </a:rPr>
              <a:t>o'r</a:t>
            </a:r>
            <a:r>
              <a:rPr lang="en-GB" b="1" i="1" dirty="0">
                <a:solidFill>
                  <a:schemeClr val="accent1"/>
                </a:solidFill>
                <a:effectLst/>
              </a:rPr>
              <a:t> band </a:t>
            </a:r>
            <a:r>
              <a:rPr lang="en-GB" b="1" i="1" dirty="0" err="1">
                <a:solidFill>
                  <a:schemeClr val="accent1"/>
                </a:solidFill>
                <a:effectLst/>
              </a:rPr>
              <a:t>isaf</a:t>
            </a:r>
            <a:r>
              <a:rPr lang="en-GB" b="1" i="1" dirty="0">
                <a:solidFill>
                  <a:schemeClr val="accent1"/>
                </a:solidFill>
                <a:effectLst/>
              </a:rPr>
              <a:t> </a:t>
            </a:r>
            <a:r>
              <a:rPr lang="en-GB" b="1" i="1" dirty="0" err="1">
                <a:solidFill>
                  <a:schemeClr val="accent1"/>
                </a:solidFill>
                <a:effectLst/>
              </a:rPr>
              <a:t>mae'n</a:t>
            </a:r>
            <a:r>
              <a:rPr lang="en-GB" b="1" i="1" dirty="0">
                <a:solidFill>
                  <a:schemeClr val="accent1"/>
                </a:solidFill>
                <a:effectLst/>
              </a:rPr>
              <a:t> </a:t>
            </a:r>
            <a:r>
              <a:rPr lang="en-GB" b="1" i="1" dirty="0" err="1">
                <a:solidFill>
                  <a:schemeClr val="accent1"/>
                </a:solidFill>
                <a:effectLst/>
              </a:rPr>
              <a:t>ofynnol</a:t>
            </a:r>
            <a:r>
              <a:rPr lang="en-GB" b="1" i="1" dirty="0">
                <a:solidFill>
                  <a:schemeClr val="accent1"/>
                </a:solidFill>
                <a:effectLst/>
              </a:rPr>
              <a:t> </a:t>
            </a:r>
            <a:r>
              <a:rPr lang="en-GB" b="1" i="1" dirty="0" err="1">
                <a:solidFill>
                  <a:schemeClr val="accent1"/>
                </a:solidFill>
                <a:effectLst/>
              </a:rPr>
              <a:t>i</a:t>
            </a:r>
            <a:r>
              <a:rPr lang="en-GB" b="1" i="1" dirty="0">
                <a:solidFill>
                  <a:schemeClr val="accent1"/>
                </a:solidFill>
                <a:effectLst/>
              </a:rPr>
              <a:t> </a:t>
            </a:r>
            <a:r>
              <a:rPr lang="en-GB" b="1" i="1" dirty="0" err="1">
                <a:solidFill>
                  <a:schemeClr val="accent1"/>
                </a:solidFill>
                <a:effectLst/>
              </a:rPr>
              <a:t>ddysgwr</a:t>
            </a:r>
            <a:r>
              <a:rPr lang="en-GB" b="1" i="1" dirty="0">
                <a:solidFill>
                  <a:schemeClr val="accent1"/>
                </a:solidFill>
                <a:effectLst/>
              </a:rPr>
              <a:t> </a:t>
            </a:r>
            <a:r>
              <a:rPr lang="en-GB" b="1" i="1" dirty="0" err="1">
                <a:solidFill>
                  <a:schemeClr val="accent1"/>
                </a:solidFill>
                <a:effectLst/>
              </a:rPr>
              <a:t>gyflwyno</a:t>
            </a:r>
            <a:r>
              <a:rPr lang="en-GB" b="1" i="1" dirty="0">
                <a:solidFill>
                  <a:schemeClr val="accent1"/>
                </a:solidFill>
                <a:effectLst/>
              </a:rPr>
              <a:t> </a:t>
            </a:r>
            <a:r>
              <a:rPr lang="en-GB" b="1" i="1" dirty="0" err="1">
                <a:solidFill>
                  <a:schemeClr val="accent1"/>
                </a:solidFill>
                <a:effectLst/>
              </a:rPr>
              <a:t>gwybodaeth</a:t>
            </a:r>
            <a:r>
              <a:rPr lang="en-GB" b="1" i="1" dirty="0">
                <a:solidFill>
                  <a:schemeClr val="accent1"/>
                </a:solidFill>
                <a:effectLst/>
              </a:rPr>
              <a:t> </a:t>
            </a:r>
            <a:r>
              <a:rPr lang="en-GB" b="1" i="1" dirty="0" err="1">
                <a:solidFill>
                  <a:schemeClr val="accent1"/>
                </a:solidFill>
                <a:effectLst/>
              </a:rPr>
              <a:t>gywir</a:t>
            </a:r>
            <a:r>
              <a:rPr lang="en-GB" b="1" i="1" dirty="0">
                <a:solidFill>
                  <a:schemeClr val="accent1"/>
                </a:solidFill>
                <a:effectLst/>
              </a:rPr>
              <a:t> </a:t>
            </a:r>
            <a:r>
              <a:rPr lang="en-GB" b="1" i="1" dirty="0" err="1">
                <a:solidFill>
                  <a:schemeClr val="accent1"/>
                </a:solidFill>
                <a:effectLst/>
              </a:rPr>
              <a:t>sy'n</a:t>
            </a:r>
            <a:r>
              <a:rPr lang="en-GB" b="1" i="1" dirty="0">
                <a:solidFill>
                  <a:schemeClr val="accent1"/>
                </a:solidFill>
                <a:effectLst/>
              </a:rPr>
              <a:t> </a:t>
            </a:r>
            <a:r>
              <a:rPr lang="en-GB" b="1" i="1" dirty="0" err="1">
                <a:solidFill>
                  <a:schemeClr val="accent1"/>
                </a:solidFill>
                <a:effectLst/>
              </a:rPr>
              <a:t>dangos</a:t>
            </a:r>
            <a:r>
              <a:rPr lang="en-GB" b="1" i="1" dirty="0">
                <a:solidFill>
                  <a:schemeClr val="accent1"/>
                </a:solidFill>
                <a:effectLst/>
              </a:rPr>
              <a:t> </a:t>
            </a:r>
            <a:r>
              <a:rPr lang="en-GB" b="1" i="1" dirty="0" err="1">
                <a:solidFill>
                  <a:schemeClr val="accent1"/>
                </a:solidFill>
                <a:effectLst/>
              </a:rPr>
              <a:t>gwybodaeth</a:t>
            </a:r>
            <a:r>
              <a:rPr lang="en-GB" b="1" i="1" dirty="0">
                <a:solidFill>
                  <a:schemeClr val="accent1"/>
                </a:solidFill>
                <a:effectLst/>
              </a:rPr>
              <a:t> </a:t>
            </a:r>
            <a:r>
              <a:rPr lang="en-GB" b="1" i="1" dirty="0" err="1">
                <a:solidFill>
                  <a:schemeClr val="accent1"/>
                </a:solidFill>
                <a:effectLst/>
              </a:rPr>
              <a:t>sylfaenol</a:t>
            </a:r>
            <a:r>
              <a:rPr lang="en-GB" b="1" i="1" dirty="0">
                <a:solidFill>
                  <a:schemeClr val="accent1"/>
                </a:solidFill>
                <a:effectLst/>
              </a:rPr>
              <a:t> am y </a:t>
            </a:r>
            <a:r>
              <a:rPr lang="en-GB" b="1" i="1" dirty="0" err="1">
                <a:solidFill>
                  <a:schemeClr val="accent1"/>
                </a:solidFill>
                <a:effectLst/>
              </a:rPr>
              <a:t>maes</a:t>
            </a:r>
            <a:r>
              <a:rPr lang="en-GB" b="1" i="1" dirty="0">
                <a:solidFill>
                  <a:schemeClr val="accent1"/>
                </a:solidFill>
                <a:effectLst/>
              </a:rPr>
              <a:t> </a:t>
            </a:r>
            <a:r>
              <a:rPr lang="en-GB" b="1" i="1" dirty="0" err="1">
                <a:solidFill>
                  <a:schemeClr val="accent1"/>
                </a:solidFill>
                <a:effectLst/>
              </a:rPr>
              <a:t>pwnc</a:t>
            </a:r>
            <a:r>
              <a:rPr lang="en-GB" b="1" i="1" dirty="0">
                <a:solidFill>
                  <a:schemeClr val="accent1"/>
                </a:solidFill>
                <a:effectLst/>
              </a:rPr>
              <a:t>.</a:t>
            </a:r>
          </a:p>
          <a:p>
            <a:endParaRPr lang="en-GB" b="1" i="1" dirty="0">
              <a:solidFill>
                <a:schemeClr val="accent1"/>
              </a:solidFill>
            </a:endParaRPr>
          </a:p>
          <a:p>
            <a:r>
              <a:rPr kumimoji="0" lang="cy-GB" altLang="en-US" b="1" i="1" u="none" strike="noStrike" cap="none" normalizeH="0" baseline="0" dirty="0">
                <a:ln>
                  <a:noFill/>
                </a:ln>
                <a:solidFill>
                  <a:schemeClr val="accent1"/>
                </a:solidFill>
                <a:effectLst/>
              </a:rPr>
              <a:t>Marc a ddyfarnwyd </a:t>
            </a:r>
            <a:r>
              <a:rPr lang="en-GB" b="1" i="1" dirty="0">
                <a:solidFill>
                  <a:schemeClr val="accent1"/>
                </a:solidFill>
              </a:rPr>
              <a:t>1/3</a:t>
            </a:r>
          </a:p>
        </p:txBody>
      </p:sp>
      <p:sp>
        <p:nvSpPr>
          <p:cNvPr id="10" name="Speech Bubble: Rectangle with Corners Rounded 9">
            <a:extLst>
              <a:ext uri="{FF2B5EF4-FFF2-40B4-BE49-F238E27FC236}">
                <a16:creationId xmlns:a16="http://schemas.microsoft.com/office/drawing/2014/main" id="{2180135C-9940-3F61-4E6A-73863389ADB0}"/>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29B25CC1-5F51-3EE5-BEBE-98F9955617AB}"/>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57C9CA4C-0AB5-DC51-D519-0681190F6310}"/>
              </a:ext>
            </a:extLst>
          </p:cNvPr>
          <p:cNvSpPr/>
          <p:nvPr/>
        </p:nvSpPr>
        <p:spPr>
          <a:xfrm>
            <a:off x="6796585" y="1095284"/>
            <a:ext cx="5017044" cy="4667433"/>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169590EC-EA73-92C7-15C5-5E06FC4386DF}"/>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a:t>
            </a:r>
            <a:r>
              <a:rPr lang="en-GB" sz="1800" dirty="0"/>
              <a:t> 4 (c) </a:t>
            </a:r>
            <a:r>
              <a:rPr lang="en-GB" sz="1800" dirty="0" err="1"/>
              <a:t>ateb</a:t>
            </a:r>
            <a:r>
              <a:rPr lang="en-GB" sz="1800" dirty="0"/>
              <a:t> yr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3" name="TextBox 2">
            <a:extLst>
              <a:ext uri="{FF2B5EF4-FFF2-40B4-BE49-F238E27FC236}">
                <a16:creationId xmlns:a16="http://schemas.microsoft.com/office/drawing/2014/main" id="{FFC4C072-51C2-A9AB-61B6-F32FC33207D7}"/>
              </a:ext>
            </a:extLst>
          </p:cNvPr>
          <p:cNvSpPr txBox="1"/>
          <p:nvPr/>
        </p:nvSpPr>
        <p:spPr>
          <a:xfrm>
            <a:off x="282576" y="1160639"/>
            <a:ext cx="3871136" cy="3139321"/>
          </a:xfrm>
          <a:prstGeom prst="rect">
            <a:avLst/>
          </a:prstGeom>
          <a:noFill/>
        </p:spPr>
        <p:txBody>
          <a:bodyPr wrap="square">
            <a:spAutoFit/>
          </a:bodyPr>
          <a:lstStyle/>
          <a:p>
            <a:r>
              <a:rPr lang="en-US" dirty="0"/>
              <a:t>Flying start can help children with their health and well-being because they offer support in </a:t>
            </a:r>
            <a:r>
              <a:rPr lang="en-US" dirty="0" err="1"/>
              <a:t>poory</a:t>
            </a:r>
            <a:r>
              <a:rPr lang="en-US" dirty="0"/>
              <a:t> places. If the children didn't have enough money to go to school, it'll hinder their right to go to school, and not get them into education. Flying Start offer help for children and families that don't have enough money to afford to go to school, or afford the proper uniform. </a:t>
            </a:r>
            <a:endParaRPr lang="en-GB" dirty="0"/>
          </a:p>
        </p:txBody>
      </p:sp>
    </p:spTree>
    <p:extLst>
      <p:ext uri="{BB962C8B-B14F-4D97-AF65-F5344CB8AC3E}">
        <p14:creationId xmlns:p14="http://schemas.microsoft.com/office/powerpoint/2010/main" val="12062318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ED8EBE1-1839-4118-B69D-7F5F54E34893}"/>
              </a:ext>
            </a:extLst>
          </p:cNvPr>
          <p:cNvSpPr txBox="1">
            <a:spLocks/>
          </p:cNvSpPr>
          <p:nvPr/>
        </p:nvSpPr>
        <p:spPr>
          <a:xfrm>
            <a:off x="271380" y="325680"/>
            <a:ext cx="10020936" cy="447261"/>
          </a:xfrm>
          <a:prstGeom prst="rect">
            <a:avLst/>
          </a:prstGeom>
        </p:spPr>
        <p:txBody>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US" sz="1800" dirty="0" err="1">
                <a:solidFill>
                  <a:srgbClr val="0077C8"/>
                </a:solidFill>
              </a:rPr>
              <a:t>Uned</a:t>
            </a:r>
            <a:r>
              <a:rPr lang="en-US" sz="1800" dirty="0">
                <a:solidFill>
                  <a:srgbClr val="0077C8"/>
                </a:solidFill>
              </a:rPr>
              <a:t> 216 – </a:t>
            </a:r>
            <a:r>
              <a:rPr lang="en-GB" sz="1400" b="0" i="0" u="none" strike="noStrike" baseline="0" dirty="0">
                <a:solidFill>
                  <a:srgbClr val="000000"/>
                </a:solidFill>
                <a:latin typeface="Arial WGL"/>
              </a:rPr>
              <a:t> </a:t>
            </a:r>
            <a:r>
              <a:rPr lang="en-GB" sz="1800" i="0" u="none" strike="noStrike" baseline="0" dirty="0" err="1">
                <a:solidFill>
                  <a:srgbClr val="0070C0"/>
                </a:solidFill>
                <a:latin typeface="Arial WGL"/>
              </a:rPr>
              <a:t>Deall</a:t>
            </a:r>
            <a:r>
              <a:rPr lang="en-GB" sz="1800" i="0" u="none" strike="noStrike" baseline="0" dirty="0">
                <a:solidFill>
                  <a:srgbClr val="0070C0"/>
                </a:solidFill>
                <a:latin typeface="Arial WGL"/>
              </a:rPr>
              <a:t> </a:t>
            </a:r>
            <a:r>
              <a:rPr lang="en-GB" sz="1800" i="0" u="none" strike="noStrike" baseline="0" dirty="0" err="1">
                <a:solidFill>
                  <a:srgbClr val="0070C0"/>
                </a:solidFill>
                <a:latin typeface="Arial WGL"/>
              </a:rPr>
              <a:t>Gofal</a:t>
            </a:r>
            <a:r>
              <a:rPr lang="en-GB" sz="1800" i="0" u="none" strike="noStrike" baseline="0" dirty="0">
                <a:solidFill>
                  <a:srgbClr val="0070C0"/>
                </a:solidFill>
                <a:latin typeface="Arial WGL"/>
              </a:rPr>
              <a:t>, </a:t>
            </a:r>
            <a:r>
              <a:rPr lang="en-GB" sz="1800" i="0" u="none" strike="noStrike" baseline="0" dirty="0" err="1">
                <a:solidFill>
                  <a:srgbClr val="0070C0"/>
                </a:solidFill>
                <a:latin typeface="Arial WGL"/>
              </a:rPr>
              <a:t>Chwarae</a:t>
            </a:r>
            <a:r>
              <a:rPr lang="en-GB" sz="1800" i="0" u="none" strike="noStrike" baseline="0" dirty="0">
                <a:solidFill>
                  <a:srgbClr val="0070C0"/>
                </a:solidFill>
                <a:latin typeface="Arial WGL"/>
              </a:rPr>
              <a:t>, </a:t>
            </a:r>
            <a:r>
              <a:rPr lang="en-GB" sz="1800" i="0" u="none" strike="noStrike" baseline="0" dirty="0" err="1">
                <a:solidFill>
                  <a:srgbClr val="0070C0"/>
                </a:solidFill>
                <a:latin typeface="Arial WGL"/>
              </a:rPr>
              <a:t>Dysgu</a:t>
            </a:r>
            <a:r>
              <a:rPr lang="en-GB" sz="1800" i="0" u="none" strike="noStrike" baseline="0" dirty="0">
                <a:solidFill>
                  <a:srgbClr val="0070C0"/>
                </a:solidFill>
                <a:latin typeface="Arial WGL"/>
              </a:rPr>
              <a:t> a </a:t>
            </a:r>
            <a:r>
              <a:rPr lang="en-GB" sz="1800" i="0" u="none" strike="noStrike" baseline="0" dirty="0" err="1">
                <a:solidFill>
                  <a:srgbClr val="0070C0"/>
                </a:solidFill>
                <a:latin typeface="Arial WGL"/>
              </a:rPr>
              <a:t>Datblygiad</a:t>
            </a:r>
            <a:r>
              <a:rPr lang="en-GB" sz="1800" i="0" u="none" strike="noStrike" baseline="0" dirty="0">
                <a:solidFill>
                  <a:srgbClr val="0070C0"/>
                </a:solidFill>
                <a:latin typeface="Arial WGL"/>
              </a:rPr>
              <a:t> Plant</a:t>
            </a:r>
            <a:endParaRPr lang="en-US" sz="1800" dirty="0">
              <a:solidFill>
                <a:srgbClr val="0070C0"/>
              </a:solidFill>
            </a:endParaRPr>
          </a:p>
          <a:p>
            <a:endParaRPr lang="en-US" sz="1800" dirty="0"/>
          </a:p>
        </p:txBody>
      </p:sp>
      <p:sp>
        <p:nvSpPr>
          <p:cNvPr id="7" name="Rectangle 6">
            <a:extLst>
              <a:ext uri="{FF2B5EF4-FFF2-40B4-BE49-F238E27FC236}">
                <a16:creationId xmlns:a16="http://schemas.microsoft.com/office/drawing/2014/main" id="{597159D2-ABEC-4203-AD91-3751F6D76650}"/>
              </a:ext>
            </a:extLst>
          </p:cNvPr>
          <p:cNvSpPr/>
          <p:nvPr/>
        </p:nvSpPr>
        <p:spPr>
          <a:xfrm>
            <a:off x="6096000" y="2732314"/>
            <a:ext cx="6096000" cy="4125686"/>
          </a:xfrm>
          <a:prstGeom prst="rect">
            <a:avLst/>
          </a:prstGeom>
          <a:solidFill>
            <a:schemeClr val="accent3"/>
          </a:solidFill>
          <a:effectLst>
            <a:outerShdw blurRad="50800" dist="50800" dir="5400000" algn="ctr" rotWithShape="0">
              <a:schemeClr val="accent3"/>
            </a:outerShdw>
          </a:effectLst>
        </p:spPr>
        <p:txBody>
          <a:bodyPr wrap="none" lIns="0" tIns="0" rIns="0" bIns="0" rtlCol="0" anchor="ctr">
            <a:noAutofit/>
          </a:bodyPr>
          <a:lstStyle/>
          <a:p>
            <a:pPr algn="ctr"/>
            <a:endParaRPr lang="en-GB">
              <a:solidFill>
                <a:srgbClr val="000000"/>
              </a:solidFill>
            </a:endParaRPr>
          </a:p>
        </p:txBody>
      </p:sp>
      <p:sp>
        <p:nvSpPr>
          <p:cNvPr id="8" name="TextBox 7">
            <a:extLst>
              <a:ext uri="{FF2B5EF4-FFF2-40B4-BE49-F238E27FC236}">
                <a16:creationId xmlns:a16="http://schemas.microsoft.com/office/drawing/2014/main" id="{71C2D5AF-5D3B-4276-B36C-97AFA6E5BBF9}"/>
              </a:ext>
            </a:extLst>
          </p:cNvPr>
          <p:cNvSpPr txBox="1"/>
          <p:nvPr/>
        </p:nvSpPr>
        <p:spPr>
          <a:xfrm>
            <a:off x="6608819" y="6116498"/>
            <a:ext cx="5489818" cy="461665"/>
          </a:xfrm>
          <a:prstGeom prst="rect">
            <a:avLst/>
          </a:prstGeom>
          <a:noFill/>
        </p:spPr>
        <p:txBody>
          <a:bodyPr wrap="square" rtlCol="0">
            <a:spAutoFit/>
          </a:bodyPr>
          <a:lstStyle/>
          <a:p>
            <a:r>
              <a:rPr lang="en-GB" sz="2400" b="1" dirty="0" err="1">
                <a:solidFill>
                  <a:schemeClr val="bg1"/>
                </a:solidFill>
                <a:hlinkClick r:id="rId3">
                  <a:extLst>
                    <a:ext uri="{A12FA001-AC4F-418D-AE19-62706E023703}">
                      <ahyp:hlinkClr xmlns:ahyp="http://schemas.microsoft.com/office/drawing/2018/hyperlinkcolor" val="tx"/>
                    </a:ext>
                  </a:extLst>
                </a:hlinkClick>
              </a:rPr>
              <a:t>Adolygiad</a:t>
            </a:r>
            <a:r>
              <a:rPr lang="en-GB" sz="2400" b="1" dirty="0">
                <a:solidFill>
                  <a:schemeClr val="bg1"/>
                </a:solidFill>
                <a:hlinkClick r:id="rId3">
                  <a:extLst>
                    <a:ext uri="{A12FA001-AC4F-418D-AE19-62706E023703}">
                      <ahyp:hlinkClr xmlns:ahyp="http://schemas.microsoft.com/office/drawing/2018/hyperlinkcolor" val="tx"/>
                    </a:ext>
                  </a:extLst>
                </a:hlinkClick>
              </a:rPr>
              <a:t> </a:t>
            </a:r>
            <a:r>
              <a:rPr lang="en-GB" sz="2400" b="1" dirty="0" err="1">
                <a:solidFill>
                  <a:schemeClr val="bg1"/>
                </a:solidFill>
                <a:hlinkClick r:id="rId3">
                  <a:extLst>
                    <a:ext uri="{A12FA001-AC4F-418D-AE19-62706E023703}">
                      <ahyp:hlinkClr xmlns:ahyp="http://schemas.microsoft.com/office/drawing/2018/hyperlinkcolor" val="tx"/>
                    </a:ext>
                  </a:extLst>
                </a:hlinkClick>
              </a:rPr>
              <a:t>Arholiad</a:t>
            </a:r>
            <a:r>
              <a:rPr lang="en-GB" sz="2400" b="1" dirty="0">
                <a:solidFill>
                  <a:schemeClr val="bg1"/>
                </a:solidFill>
                <a:hlinkClick r:id="rId3">
                  <a:extLst>
                    <a:ext uri="{A12FA001-AC4F-418D-AE19-62706E023703}">
                      <ahyp:hlinkClr xmlns:ahyp="http://schemas.microsoft.com/office/drawing/2018/hyperlinkcolor" val="tx"/>
                    </a:ext>
                  </a:extLst>
                </a:hlinkClick>
              </a:rPr>
              <a:t> </a:t>
            </a:r>
            <a:r>
              <a:rPr lang="en-GB" sz="2400" b="1" dirty="0" err="1">
                <a:solidFill>
                  <a:schemeClr val="bg1"/>
                </a:solidFill>
                <a:hlinkClick r:id="rId3">
                  <a:extLst>
                    <a:ext uri="{A12FA001-AC4F-418D-AE19-62706E023703}">
                      <ahyp:hlinkClr xmlns:ahyp="http://schemas.microsoft.com/office/drawing/2018/hyperlinkcolor" val="tx"/>
                    </a:ext>
                  </a:extLst>
                </a:hlinkClick>
              </a:rPr>
              <a:t>Ar-lein</a:t>
            </a:r>
            <a:r>
              <a:rPr lang="en-GB" sz="2400" b="1" dirty="0">
                <a:solidFill>
                  <a:schemeClr val="bg1"/>
                </a:solidFill>
              </a:rPr>
              <a:t> (AAA) </a:t>
            </a:r>
          </a:p>
        </p:txBody>
      </p:sp>
      <p:pic>
        <p:nvPicPr>
          <p:cNvPr id="9" name="Picture 8">
            <a:extLst>
              <a:ext uri="{FF2B5EF4-FFF2-40B4-BE49-F238E27FC236}">
                <a16:creationId xmlns:a16="http://schemas.microsoft.com/office/drawing/2014/main" id="{D0D25735-823F-4728-8EDA-51AB7473F8FA}"/>
              </a:ext>
            </a:extLst>
          </p:cNvPr>
          <p:cNvPicPr>
            <a:picLocks noChangeAspect="1"/>
          </p:cNvPicPr>
          <p:nvPr/>
        </p:nvPicPr>
        <p:blipFill>
          <a:blip r:embed="rId4"/>
          <a:stretch>
            <a:fillRect/>
          </a:stretch>
        </p:blipFill>
        <p:spPr>
          <a:xfrm>
            <a:off x="7968344" y="3536197"/>
            <a:ext cx="2356630" cy="2086435"/>
          </a:xfrm>
          <a:prstGeom prst="rect">
            <a:avLst/>
          </a:prstGeom>
          <a:effectLst/>
        </p:spPr>
      </p:pic>
      <p:sp>
        <p:nvSpPr>
          <p:cNvPr id="2" name="Rectangle 1">
            <a:extLst>
              <a:ext uri="{FF2B5EF4-FFF2-40B4-BE49-F238E27FC236}">
                <a16:creationId xmlns:a16="http://schemas.microsoft.com/office/drawing/2014/main" id="{1CBF5F75-CB70-CCA6-AD26-2E82E36D2634}"/>
              </a:ext>
            </a:extLst>
          </p:cNvPr>
          <p:cNvSpPr/>
          <p:nvPr/>
        </p:nvSpPr>
        <p:spPr>
          <a:xfrm>
            <a:off x="6096000" y="883339"/>
            <a:ext cx="6095999" cy="1661519"/>
          </a:xfrm>
          <a:prstGeom prst="rect">
            <a:avLst/>
          </a:prstGeom>
          <a:solidFill>
            <a:schemeClr val="accent1">
              <a:lumMod val="60000"/>
              <a:lumOff val="40000"/>
            </a:schemeClr>
          </a:solidFill>
        </p:spPr>
        <p:txBody>
          <a:bodyPr wrap="none" lIns="0" tIns="0" rIns="0" bIns="0" rtlCol="0" anchor="ctr">
            <a:noAutofit/>
          </a:bodyPr>
          <a:lstStyle/>
          <a:p>
            <a:pPr algn="ctr"/>
            <a:endParaRPr lang="en-GB">
              <a:solidFill>
                <a:srgbClr val="000000"/>
              </a:solidFill>
            </a:endParaRPr>
          </a:p>
        </p:txBody>
      </p:sp>
      <p:sp>
        <p:nvSpPr>
          <p:cNvPr id="4" name="TextBox 3">
            <a:extLst>
              <a:ext uri="{FF2B5EF4-FFF2-40B4-BE49-F238E27FC236}">
                <a16:creationId xmlns:a16="http://schemas.microsoft.com/office/drawing/2014/main" id="{E7384A3C-886A-B111-B0D2-BCC6FEA3CF8D}"/>
              </a:ext>
            </a:extLst>
          </p:cNvPr>
          <p:cNvSpPr txBox="1"/>
          <p:nvPr/>
        </p:nvSpPr>
        <p:spPr>
          <a:xfrm>
            <a:off x="6782991" y="1169892"/>
            <a:ext cx="5060666" cy="1200329"/>
          </a:xfrm>
          <a:prstGeom prst="rect">
            <a:avLst/>
          </a:prstGeom>
          <a:noFill/>
        </p:spPr>
        <p:txBody>
          <a:bodyPr wrap="square" rtlCol="0">
            <a:spAutoFit/>
          </a:bodyPr>
          <a:lstStyle/>
          <a:p>
            <a:pPr algn="ctr"/>
            <a:r>
              <a:rPr lang="en-GB" sz="3600" b="1" dirty="0">
                <a:solidFill>
                  <a:srgbClr val="E7ECF5"/>
                </a:solidFill>
                <a:effectLst/>
                <a:latin typeface="Aptos" panose="020B0004020202020204" pitchFamily="34" charset="0"/>
                <a:ea typeface="Aptos" panose="020B0004020202020204" pitchFamily="34" charset="0"/>
                <a:cs typeface="Aptos" panose="020B0004020202020204" pitchFamily="34" charset="0"/>
              </a:rPr>
              <a:t>Marc </a:t>
            </a:r>
            <a:r>
              <a:rPr lang="en-GB" sz="3600" b="1" dirty="0" err="1">
                <a:solidFill>
                  <a:srgbClr val="E7ECF5"/>
                </a:solidFill>
                <a:effectLst/>
                <a:latin typeface="Aptos" panose="020B0004020202020204" pitchFamily="34" charset="0"/>
                <a:ea typeface="Aptos" panose="020B0004020202020204" pitchFamily="34" charset="0"/>
                <a:cs typeface="Aptos" panose="020B0004020202020204" pitchFamily="34" charset="0"/>
              </a:rPr>
              <a:t>Llwyddo</a:t>
            </a:r>
            <a:br>
              <a:rPr lang="en-GB" sz="3600" b="1" dirty="0">
                <a:solidFill>
                  <a:srgbClr val="E7ECF5"/>
                </a:solidFill>
                <a:latin typeface="Aptos" panose="020B0004020202020204" pitchFamily="34" charset="0"/>
                <a:ea typeface="Aptos" panose="020B0004020202020204" pitchFamily="34" charset="0"/>
                <a:cs typeface="Aptos" panose="020B0004020202020204" pitchFamily="34" charset="0"/>
              </a:rPr>
            </a:br>
            <a:r>
              <a:rPr lang="en-GB" sz="3600" b="1" dirty="0">
                <a:solidFill>
                  <a:srgbClr val="E7ECF5"/>
                </a:solidFill>
                <a:effectLst/>
                <a:latin typeface="Aptos" panose="020B0004020202020204" pitchFamily="34" charset="0"/>
                <a:ea typeface="Aptos" panose="020B0004020202020204" pitchFamily="34" charset="0"/>
                <a:cs typeface="Aptos" panose="020B0004020202020204" pitchFamily="34" charset="0"/>
              </a:rPr>
              <a:t>28 </a:t>
            </a:r>
            <a:r>
              <a:rPr lang="en-GB" sz="3600" b="1" dirty="0" err="1">
                <a:solidFill>
                  <a:srgbClr val="E7ECF5"/>
                </a:solidFill>
                <a:effectLst/>
                <a:latin typeface="Aptos" panose="020B0004020202020204" pitchFamily="34" charset="0"/>
                <a:ea typeface="Aptos" panose="020B0004020202020204" pitchFamily="34" charset="0"/>
                <a:cs typeface="Aptos" panose="020B0004020202020204" pitchFamily="34" charset="0"/>
              </a:rPr>
              <a:t>allan</a:t>
            </a:r>
            <a:r>
              <a:rPr lang="en-GB" sz="3600" b="1" dirty="0">
                <a:solidFill>
                  <a:srgbClr val="E7ECF5"/>
                </a:solidFill>
                <a:effectLst/>
                <a:latin typeface="Aptos" panose="020B0004020202020204" pitchFamily="34" charset="0"/>
                <a:ea typeface="Aptos" panose="020B0004020202020204" pitchFamily="34" charset="0"/>
                <a:cs typeface="Aptos" panose="020B0004020202020204" pitchFamily="34" charset="0"/>
              </a:rPr>
              <a:t> o 70</a:t>
            </a:r>
          </a:p>
        </p:txBody>
      </p:sp>
      <p:pic>
        <p:nvPicPr>
          <p:cNvPr id="10" name="Picture 9">
            <a:extLst>
              <a:ext uri="{FF2B5EF4-FFF2-40B4-BE49-F238E27FC236}">
                <a16:creationId xmlns:a16="http://schemas.microsoft.com/office/drawing/2014/main" id="{FE4A3A30-1DC0-0EB1-705F-9E15873777EB}"/>
              </a:ext>
            </a:extLst>
          </p:cNvPr>
          <p:cNvPicPr>
            <a:picLocks noChangeAspect="1"/>
          </p:cNvPicPr>
          <p:nvPr/>
        </p:nvPicPr>
        <p:blipFill>
          <a:blip r:embed="rId5"/>
          <a:stretch>
            <a:fillRect/>
          </a:stretch>
        </p:blipFill>
        <p:spPr>
          <a:xfrm>
            <a:off x="1144841" y="1169892"/>
            <a:ext cx="3596952" cy="5121084"/>
          </a:xfrm>
          <a:prstGeom prst="rect">
            <a:avLst/>
          </a:prstGeom>
        </p:spPr>
      </p:pic>
    </p:spTree>
    <p:extLst>
      <p:ext uri="{BB962C8B-B14F-4D97-AF65-F5344CB8AC3E}">
        <p14:creationId xmlns:p14="http://schemas.microsoft.com/office/powerpoint/2010/main" val="1643471483"/>
      </p:ext>
    </p:extLst>
  </p:cSld>
  <p:clrMapOvr>
    <a:masterClrMapping/>
  </p:clrMapOvr>
  <mc:AlternateContent xmlns:mc="http://schemas.openxmlformats.org/markup-compatibility/2006" xmlns:p14="http://schemas.microsoft.com/office/powerpoint/2010/main">
    <mc:Choice Requires="p14">
      <p:transition spd="slow" p14:dur="2000" advTm="124445"/>
    </mc:Choice>
    <mc:Fallback xmlns="">
      <p:transition spd="slow" advTm="124445"/>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C5AD30-93E9-BEDC-1DEB-407C7FAA1B36}"/>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9E507857-B4AA-248D-357C-E90880AA09EE}"/>
              </a:ext>
            </a:extLst>
          </p:cNvPr>
          <p:cNvSpPr txBox="1"/>
          <p:nvPr/>
        </p:nvSpPr>
        <p:spPr>
          <a:xfrm>
            <a:off x="7137778" y="1357896"/>
            <a:ext cx="4539215" cy="4801314"/>
          </a:xfrm>
          <a:prstGeom prst="rect">
            <a:avLst/>
          </a:prstGeom>
          <a:noFill/>
          <a:ln>
            <a:noFill/>
          </a:ln>
        </p:spPr>
        <p:txBody>
          <a:bodyPr wrap="square" rtlCol="0">
            <a:spAutoFit/>
          </a:bodyPr>
          <a:lstStyle/>
          <a:p>
            <a:r>
              <a:rPr lang="1106" sz="1800" b="1" i="1" dirty="0">
                <a:solidFill>
                  <a:schemeClr val="accent1"/>
                </a:solidFill>
                <a:latin typeface="+mj-lt"/>
              </a:rPr>
              <a:t>Adborth yr Uwch Arholwr </a:t>
            </a:r>
          </a:p>
          <a:p>
            <a:br>
              <a:rPr lang="en-GB" b="1" i="1" dirty="0">
                <a:solidFill>
                  <a:schemeClr val="accent1"/>
                </a:solidFill>
                <a:latin typeface="+mj-lt"/>
              </a:rPr>
            </a:br>
            <a:r>
              <a:rPr lang="en-GB" b="1" i="1" dirty="0" err="1">
                <a:solidFill>
                  <a:schemeClr val="accent1"/>
                </a:solidFill>
                <a:effectLst/>
                <a:latin typeface="+mj-lt"/>
              </a:rPr>
              <a:t>Mae'r</a:t>
            </a:r>
            <a:r>
              <a:rPr lang="en-GB" b="1" i="1" dirty="0">
                <a:solidFill>
                  <a:schemeClr val="accent1"/>
                </a:solidFill>
                <a:effectLst/>
                <a:latin typeface="+mj-lt"/>
              </a:rPr>
              <a:t> </a:t>
            </a:r>
            <a:r>
              <a:rPr lang="en-GB" b="1" i="1" dirty="0" err="1">
                <a:solidFill>
                  <a:schemeClr val="accent1"/>
                </a:solidFill>
                <a:effectLst/>
                <a:latin typeface="+mj-lt"/>
              </a:rPr>
              <a:t>dysgwr</a:t>
            </a:r>
            <a:r>
              <a:rPr lang="en-GB" b="1" i="1" dirty="0">
                <a:solidFill>
                  <a:schemeClr val="accent1"/>
                </a:solidFill>
                <a:effectLst/>
                <a:latin typeface="+mj-lt"/>
              </a:rPr>
              <a:t> </a:t>
            </a:r>
            <a:r>
              <a:rPr lang="en-GB" b="1" i="1" dirty="0" err="1">
                <a:solidFill>
                  <a:schemeClr val="accent1"/>
                </a:solidFill>
                <a:effectLst/>
                <a:latin typeface="+mj-lt"/>
              </a:rPr>
              <a:t>hwn</a:t>
            </a:r>
            <a:r>
              <a:rPr lang="en-GB" b="1" i="1" dirty="0">
                <a:solidFill>
                  <a:schemeClr val="accent1"/>
                </a:solidFill>
                <a:effectLst/>
                <a:latin typeface="+mj-lt"/>
              </a:rPr>
              <a:t> </a:t>
            </a:r>
            <a:r>
              <a:rPr lang="en-GB" b="1" i="1" dirty="0" err="1">
                <a:solidFill>
                  <a:schemeClr val="accent1"/>
                </a:solidFill>
                <a:effectLst/>
                <a:latin typeface="+mj-lt"/>
              </a:rPr>
              <a:t>wedi</a:t>
            </a:r>
            <a:r>
              <a:rPr lang="en-GB" b="1" i="1" dirty="0">
                <a:solidFill>
                  <a:schemeClr val="accent1"/>
                </a:solidFill>
                <a:effectLst/>
                <a:latin typeface="+mj-lt"/>
              </a:rPr>
              <a:t> </a:t>
            </a:r>
            <a:r>
              <a:rPr lang="en-GB" b="1" i="1" dirty="0" err="1">
                <a:solidFill>
                  <a:schemeClr val="accent1"/>
                </a:solidFill>
                <a:effectLst/>
                <a:latin typeface="+mj-lt"/>
              </a:rPr>
              <a:t>cynnwys</a:t>
            </a:r>
            <a:r>
              <a:rPr lang="en-GB" b="1" i="1" dirty="0">
                <a:solidFill>
                  <a:schemeClr val="accent1"/>
                </a:solidFill>
                <a:effectLst/>
                <a:latin typeface="+mj-lt"/>
              </a:rPr>
              <a:t> </a:t>
            </a:r>
            <a:r>
              <a:rPr lang="en-GB" b="1" i="1" dirty="0" err="1">
                <a:solidFill>
                  <a:schemeClr val="accent1"/>
                </a:solidFill>
                <a:effectLst/>
                <a:latin typeface="+mj-lt"/>
              </a:rPr>
              <a:t>amlinelliad</a:t>
            </a:r>
            <a:r>
              <a:rPr lang="en-GB" b="1" i="1" dirty="0">
                <a:solidFill>
                  <a:schemeClr val="accent1"/>
                </a:solidFill>
                <a:effectLst/>
                <a:latin typeface="+mj-lt"/>
              </a:rPr>
              <a:t> </a:t>
            </a:r>
            <a:r>
              <a:rPr lang="en-GB" b="1" i="1" dirty="0" err="1">
                <a:solidFill>
                  <a:schemeClr val="accent1"/>
                </a:solidFill>
                <a:effectLst/>
                <a:latin typeface="+mj-lt"/>
              </a:rPr>
              <a:t>cynhwysfawr</a:t>
            </a:r>
            <a:r>
              <a:rPr lang="en-GB" b="1" i="1" dirty="0">
                <a:solidFill>
                  <a:schemeClr val="accent1"/>
                </a:solidFill>
                <a:effectLst/>
                <a:latin typeface="+mj-lt"/>
              </a:rPr>
              <a:t> </a:t>
            </a:r>
            <a:r>
              <a:rPr lang="en-GB" b="1" i="1" dirty="0" err="1">
                <a:solidFill>
                  <a:schemeClr val="accent1"/>
                </a:solidFill>
                <a:effectLst/>
                <a:latin typeface="+mj-lt"/>
              </a:rPr>
              <a:t>sy'n</a:t>
            </a:r>
            <a:r>
              <a:rPr lang="en-GB" b="1" i="1" dirty="0">
                <a:solidFill>
                  <a:schemeClr val="accent1"/>
                </a:solidFill>
                <a:effectLst/>
                <a:latin typeface="+mj-lt"/>
              </a:rPr>
              <a:t> </a:t>
            </a:r>
            <a:r>
              <a:rPr lang="en-GB" b="1" i="1" dirty="0" err="1">
                <a:solidFill>
                  <a:schemeClr val="accent1"/>
                </a:solidFill>
                <a:effectLst/>
                <a:latin typeface="+mj-lt"/>
              </a:rPr>
              <a:t>dangos</a:t>
            </a:r>
            <a:r>
              <a:rPr lang="en-GB" b="1" i="1" dirty="0">
                <a:solidFill>
                  <a:schemeClr val="accent1"/>
                </a:solidFill>
                <a:effectLst/>
                <a:latin typeface="+mj-lt"/>
              </a:rPr>
              <a:t> </a:t>
            </a:r>
            <a:r>
              <a:rPr lang="en-GB" b="1" i="1" dirty="0" err="1">
                <a:solidFill>
                  <a:schemeClr val="accent1"/>
                </a:solidFill>
                <a:effectLst/>
                <a:latin typeface="+mj-lt"/>
              </a:rPr>
              <a:t>gwybodaeth</a:t>
            </a:r>
            <a:r>
              <a:rPr lang="en-GB" b="1" i="1" dirty="0">
                <a:solidFill>
                  <a:schemeClr val="accent1"/>
                </a:solidFill>
                <a:effectLst/>
                <a:latin typeface="+mj-lt"/>
              </a:rPr>
              <a:t> </a:t>
            </a:r>
            <a:r>
              <a:rPr lang="en-GB" b="1" i="1" dirty="0" err="1">
                <a:solidFill>
                  <a:schemeClr val="accent1"/>
                </a:solidFill>
                <a:effectLst/>
                <a:latin typeface="+mj-lt"/>
              </a:rPr>
              <a:t>gadarn</a:t>
            </a:r>
            <a:r>
              <a:rPr lang="en-GB" b="1" i="1" dirty="0">
                <a:solidFill>
                  <a:schemeClr val="accent1"/>
                </a:solidFill>
                <a:effectLst/>
                <a:latin typeface="+mj-lt"/>
              </a:rPr>
              <a:t> am y </a:t>
            </a:r>
            <a:r>
              <a:rPr lang="en-GB" b="1" i="1" dirty="0" err="1">
                <a:solidFill>
                  <a:schemeClr val="accent1"/>
                </a:solidFill>
                <a:effectLst/>
                <a:latin typeface="+mj-lt"/>
              </a:rPr>
              <a:t>fenter</a:t>
            </a:r>
            <a:r>
              <a:rPr lang="en-GB" b="1" i="1" dirty="0">
                <a:solidFill>
                  <a:schemeClr val="accent1"/>
                </a:solidFill>
                <a:effectLst/>
                <a:latin typeface="+mj-lt"/>
              </a:rPr>
              <a:t> </a:t>
            </a:r>
            <a:r>
              <a:rPr lang="en-GB" b="1" i="1" dirty="0" err="1">
                <a:solidFill>
                  <a:schemeClr val="accent1"/>
                </a:solidFill>
                <a:effectLst/>
                <a:latin typeface="+mj-lt"/>
              </a:rPr>
              <a:t>Dechrau'n</a:t>
            </a:r>
            <a:r>
              <a:rPr lang="en-GB" b="1" i="1" dirty="0">
                <a:solidFill>
                  <a:schemeClr val="accent1"/>
                </a:solidFill>
                <a:effectLst/>
                <a:latin typeface="+mj-lt"/>
              </a:rPr>
              <a:t> Deg. Mae </a:t>
            </a:r>
            <a:r>
              <a:rPr lang="en-GB" b="1" i="1" dirty="0" err="1">
                <a:solidFill>
                  <a:schemeClr val="accent1"/>
                </a:solidFill>
                <a:effectLst/>
                <a:latin typeface="+mj-lt"/>
              </a:rPr>
              <a:t>tystiolaeth</a:t>
            </a:r>
            <a:r>
              <a:rPr lang="en-GB" b="1" i="1" dirty="0">
                <a:solidFill>
                  <a:schemeClr val="accent1"/>
                </a:solidFill>
                <a:effectLst/>
                <a:latin typeface="+mj-lt"/>
              </a:rPr>
              <a:t> bod y </a:t>
            </a:r>
            <a:r>
              <a:rPr lang="en-GB" b="1" i="1" dirty="0" err="1">
                <a:solidFill>
                  <a:schemeClr val="accent1"/>
                </a:solidFill>
                <a:effectLst/>
                <a:latin typeface="+mj-lt"/>
              </a:rPr>
              <a:t>dysgwr</a:t>
            </a:r>
            <a:r>
              <a:rPr lang="en-GB" b="1" i="1" dirty="0">
                <a:solidFill>
                  <a:schemeClr val="accent1"/>
                </a:solidFill>
                <a:effectLst/>
                <a:latin typeface="+mj-lt"/>
              </a:rPr>
              <a:t> </a:t>
            </a:r>
            <a:r>
              <a:rPr lang="en-GB" b="1" i="1" dirty="0" err="1">
                <a:solidFill>
                  <a:schemeClr val="accent1"/>
                </a:solidFill>
                <a:effectLst/>
                <a:latin typeface="+mj-lt"/>
              </a:rPr>
              <a:t>wedi</a:t>
            </a:r>
            <a:r>
              <a:rPr lang="en-GB" b="1" i="1" dirty="0">
                <a:solidFill>
                  <a:schemeClr val="accent1"/>
                </a:solidFill>
                <a:effectLst/>
                <a:latin typeface="+mj-lt"/>
              </a:rPr>
              <a:t> </a:t>
            </a:r>
            <a:r>
              <a:rPr lang="en-GB" b="1" i="1" dirty="0" err="1">
                <a:solidFill>
                  <a:schemeClr val="accent1"/>
                </a:solidFill>
                <a:effectLst/>
                <a:latin typeface="+mj-lt"/>
              </a:rPr>
              <a:t>deall</a:t>
            </a:r>
            <a:r>
              <a:rPr lang="en-GB" b="1" i="1" dirty="0">
                <a:solidFill>
                  <a:schemeClr val="accent1"/>
                </a:solidFill>
                <a:effectLst/>
                <a:latin typeface="+mj-lt"/>
              </a:rPr>
              <a:t> yr </a:t>
            </a:r>
            <a:r>
              <a:rPr lang="en-GB" b="1" i="1" dirty="0" err="1">
                <a:solidFill>
                  <a:schemeClr val="accent1"/>
                </a:solidFill>
                <a:effectLst/>
                <a:latin typeface="+mj-lt"/>
              </a:rPr>
              <a:t>hyn</a:t>
            </a:r>
            <a:r>
              <a:rPr lang="en-GB" b="1" i="1" dirty="0">
                <a:solidFill>
                  <a:schemeClr val="accent1"/>
                </a:solidFill>
                <a:effectLst/>
                <a:latin typeface="+mj-lt"/>
              </a:rPr>
              <a:t> </a:t>
            </a:r>
            <a:r>
              <a:rPr lang="en-GB" b="1" i="1" dirty="0" err="1">
                <a:solidFill>
                  <a:schemeClr val="accent1"/>
                </a:solidFill>
                <a:effectLst/>
                <a:latin typeface="+mj-lt"/>
              </a:rPr>
              <a:t>mae'r</a:t>
            </a:r>
            <a:r>
              <a:rPr lang="en-GB" b="1" i="1" dirty="0">
                <a:solidFill>
                  <a:schemeClr val="accent1"/>
                </a:solidFill>
                <a:effectLst/>
                <a:latin typeface="+mj-lt"/>
              </a:rPr>
              <a:t> </a:t>
            </a:r>
            <a:r>
              <a:rPr lang="en-GB" b="1" i="1" dirty="0" err="1">
                <a:solidFill>
                  <a:schemeClr val="accent1"/>
                </a:solidFill>
                <a:effectLst/>
                <a:latin typeface="+mj-lt"/>
              </a:rPr>
              <a:t>fenter</a:t>
            </a:r>
            <a:r>
              <a:rPr lang="en-GB" b="1" i="1" dirty="0">
                <a:solidFill>
                  <a:schemeClr val="accent1"/>
                </a:solidFill>
                <a:effectLst/>
                <a:latin typeface="+mj-lt"/>
              </a:rPr>
              <a:t> </a:t>
            </a:r>
            <a:r>
              <a:rPr lang="en-GB" b="1" i="1" dirty="0" err="1">
                <a:solidFill>
                  <a:schemeClr val="accent1"/>
                </a:solidFill>
                <a:effectLst/>
                <a:latin typeface="+mj-lt"/>
              </a:rPr>
              <a:t>yn</a:t>
            </a:r>
            <a:r>
              <a:rPr lang="en-GB" b="1" i="1" dirty="0">
                <a:solidFill>
                  <a:schemeClr val="accent1"/>
                </a:solidFill>
                <a:effectLst/>
                <a:latin typeface="+mj-lt"/>
              </a:rPr>
              <a:t> </a:t>
            </a:r>
            <a:r>
              <a:rPr lang="en-GB" b="1" i="1" dirty="0" err="1">
                <a:solidFill>
                  <a:schemeClr val="accent1"/>
                </a:solidFill>
                <a:effectLst/>
                <a:latin typeface="+mj-lt"/>
              </a:rPr>
              <a:t>ei</a:t>
            </a:r>
            <a:r>
              <a:rPr lang="en-GB" b="1" i="1" dirty="0">
                <a:solidFill>
                  <a:schemeClr val="accent1"/>
                </a:solidFill>
                <a:effectLst/>
                <a:latin typeface="+mj-lt"/>
              </a:rPr>
              <a:t> </a:t>
            </a:r>
            <a:r>
              <a:rPr lang="en-GB" b="1" i="1" dirty="0" err="1">
                <a:solidFill>
                  <a:schemeClr val="accent1"/>
                </a:solidFill>
                <a:effectLst/>
                <a:latin typeface="+mj-lt"/>
              </a:rPr>
              <a:t>gynnig</a:t>
            </a:r>
            <a:r>
              <a:rPr lang="en-GB" b="1" i="1" dirty="0">
                <a:solidFill>
                  <a:schemeClr val="accent1"/>
                </a:solidFill>
                <a:effectLst/>
                <a:latin typeface="+mj-lt"/>
              </a:rPr>
              <a:t> </a:t>
            </a:r>
            <a:r>
              <a:rPr lang="en-GB" b="1" i="1" dirty="0" err="1">
                <a:solidFill>
                  <a:schemeClr val="accent1"/>
                </a:solidFill>
                <a:effectLst/>
                <a:latin typeface="+mj-lt"/>
              </a:rPr>
              <a:t>lle</a:t>
            </a:r>
            <a:r>
              <a:rPr lang="en-GB" b="1" i="1" dirty="0">
                <a:solidFill>
                  <a:schemeClr val="accent1"/>
                </a:solidFill>
                <a:effectLst/>
                <a:latin typeface="+mj-lt"/>
              </a:rPr>
              <a:t> </a:t>
            </a:r>
            <a:r>
              <a:rPr lang="en-GB" b="1" i="1" dirty="0" err="1">
                <a:solidFill>
                  <a:schemeClr val="accent1"/>
                </a:solidFill>
                <a:effectLst/>
                <a:latin typeface="+mj-lt"/>
              </a:rPr>
              <a:t>mae'n</a:t>
            </a:r>
            <a:r>
              <a:rPr lang="en-GB" b="1" i="1" dirty="0">
                <a:solidFill>
                  <a:schemeClr val="accent1"/>
                </a:solidFill>
                <a:effectLst/>
                <a:latin typeface="+mj-lt"/>
              </a:rPr>
              <a:t> </a:t>
            </a:r>
            <a:r>
              <a:rPr lang="en-GB" b="1" i="1" dirty="0" err="1">
                <a:solidFill>
                  <a:schemeClr val="accent1"/>
                </a:solidFill>
                <a:effectLst/>
                <a:latin typeface="+mj-lt"/>
              </a:rPr>
              <a:t>amlinellu'r</a:t>
            </a:r>
            <a:r>
              <a:rPr lang="en-GB" b="1" i="1" dirty="0">
                <a:solidFill>
                  <a:schemeClr val="accent1"/>
                </a:solidFill>
                <a:effectLst/>
                <a:latin typeface="+mj-lt"/>
              </a:rPr>
              <a:t> </a:t>
            </a:r>
            <a:r>
              <a:rPr lang="en-GB" b="1" i="1" dirty="0" err="1">
                <a:solidFill>
                  <a:schemeClr val="accent1"/>
                </a:solidFill>
                <a:effectLst/>
                <a:latin typeface="+mj-lt"/>
              </a:rPr>
              <a:t>oriau</a:t>
            </a:r>
            <a:r>
              <a:rPr lang="en-GB" b="1" i="1" dirty="0">
                <a:solidFill>
                  <a:schemeClr val="accent1"/>
                </a:solidFill>
                <a:effectLst/>
                <a:latin typeface="+mj-lt"/>
              </a:rPr>
              <a:t> </a:t>
            </a:r>
            <a:r>
              <a:rPr lang="en-GB" b="1" i="1" dirty="0" err="1">
                <a:solidFill>
                  <a:schemeClr val="accent1"/>
                </a:solidFill>
                <a:effectLst/>
                <a:latin typeface="+mj-lt"/>
              </a:rPr>
              <a:t>sydd</a:t>
            </a:r>
            <a:r>
              <a:rPr lang="en-GB" b="1" i="1" dirty="0">
                <a:solidFill>
                  <a:schemeClr val="accent1"/>
                </a:solidFill>
                <a:effectLst/>
                <a:latin typeface="+mj-lt"/>
              </a:rPr>
              <a:t> </a:t>
            </a:r>
            <a:r>
              <a:rPr lang="en-GB" b="1" i="1" dirty="0" err="1">
                <a:solidFill>
                  <a:schemeClr val="accent1"/>
                </a:solidFill>
                <a:effectLst/>
                <a:latin typeface="+mj-lt"/>
              </a:rPr>
              <a:t>ar</a:t>
            </a:r>
            <a:r>
              <a:rPr lang="en-GB" b="1" i="1" dirty="0">
                <a:solidFill>
                  <a:schemeClr val="accent1"/>
                </a:solidFill>
                <a:effectLst/>
                <a:latin typeface="+mj-lt"/>
              </a:rPr>
              <a:t> </a:t>
            </a:r>
            <a:r>
              <a:rPr lang="en-GB" b="1" i="1" dirty="0" err="1">
                <a:solidFill>
                  <a:schemeClr val="accent1"/>
                </a:solidFill>
                <a:effectLst/>
                <a:latin typeface="+mj-lt"/>
              </a:rPr>
              <a:t>gael</a:t>
            </a:r>
            <a:r>
              <a:rPr lang="en-GB" b="1" i="1" dirty="0">
                <a:solidFill>
                  <a:schemeClr val="accent1"/>
                </a:solidFill>
                <a:effectLst/>
                <a:latin typeface="+mj-lt"/>
              </a:rPr>
              <a:t>. </a:t>
            </a:r>
            <a:r>
              <a:rPr lang="en-GB" b="1" i="1" dirty="0" err="1">
                <a:solidFill>
                  <a:schemeClr val="accent1"/>
                </a:solidFill>
                <a:effectLst/>
                <a:latin typeface="+mj-lt"/>
              </a:rPr>
              <a:t>Mae'r</a:t>
            </a:r>
            <a:r>
              <a:rPr lang="en-GB" b="1" i="1" dirty="0">
                <a:solidFill>
                  <a:schemeClr val="accent1"/>
                </a:solidFill>
                <a:effectLst/>
                <a:latin typeface="+mj-lt"/>
              </a:rPr>
              <a:t> </a:t>
            </a:r>
            <a:r>
              <a:rPr lang="en-GB" b="1" i="1" dirty="0" err="1">
                <a:solidFill>
                  <a:schemeClr val="accent1"/>
                </a:solidFill>
                <a:effectLst/>
                <a:latin typeface="+mj-lt"/>
              </a:rPr>
              <a:t>dysgwr</a:t>
            </a:r>
            <a:r>
              <a:rPr lang="en-GB" b="1" i="1" dirty="0">
                <a:solidFill>
                  <a:schemeClr val="accent1"/>
                </a:solidFill>
                <a:effectLst/>
                <a:latin typeface="+mj-lt"/>
              </a:rPr>
              <a:t> </a:t>
            </a:r>
            <a:r>
              <a:rPr lang="en-GB" b="1" i="1" dirty="0" err="1">
                <a:solidFill>
                  <a:schemeClr val="accent1"/>
                </a:solidFill>
                <a:effectLst/>
                <a:latin typeface="+mj-lt"/>
              </a:rPr>
              <a:t>hefyd</a:t>
            </a:r>
            <a:r>
              <a:rPr lang="en-GB" b="1" i="1" dirty="0">
                <a:solidFill>
                  <a:schemeClr val="accent1"/>
                </a:solidFill>
                <a:effectLst/>
                <a:latin typeface="+mj-lt"/>
              </a:rPr>
              <a:t> </a:t>
            </a:r>
            <a:r>
              <a:rPr lang="en-GB" b="1" i="1" dirty="0" err="1">
                <a:solidFill>
                  <a:schemeClr val="accent1"/>
                </a:solidFill>
                <a:effectLst/>
                <a:latin typeface="+mj-lt"/>
              </a:rPr>
              <a:t>yn</a:t>
            </a:r>
            <a:r>
              <a:rPr lang="en-GB" b="1" i="1" dirty="0">
                <a:solidFill>
                  <a:schemeClr val="accent1"/>
                </a:solidFill>
                <a:effectLst/>
                <a:latin typeface="+mj-lt"/>
              </a:rPr>
              <a:t> </a:t>
            </a:r>
            <a:r>
              <a:rPr lang="en-GB" b="1" i="1" dirty="0" err="1">
                <a:solidFill>
                  <a:schemeClr val="accent1"/>
                </a:solidFill>
                <a:effectLst/>
                <a:latin typeface="+mj-lt"/>
              </a:rPr>
              <a:t>dangos</a:t>
            </a:r>
            <a:r>
              <a:rPr lang="en-GB" b="1" i="1" dirty="0">
                <a:solidFill>
                  <a:schemeClr val="accent1"/>
                </a:solidFill>
                <a:effectLst/>
                <a:latin typeface="+mj-lt"/>
              </a:rPr>
              <a:t> </a:t>
            </a:r>
            <a:r>
              <a:rPr lang="en-GB" b="1" i="1" dirty="0" err="1">
                <a:solidFill>
                  <a:schemeClr val="accent1"/>
                </a:solidFill>
                <a:effectLst/>
                <a:latin typeface="+mj-lt"/>
              </a:rPr>
              <a:t>dealltwriaeth</a:t>
            </a:r>
            <a:r>
              <a:rPr lang="en-GB" b="1" i="1" dirty="0">
                <a:solidFill>
                  <a:schemeClr val="accent1"/>
                </a:solidFill>
                <a:effectLst/>
                <a:latin typeface="+mj-lt"/>
              </a:rPr>
              <a:t> </a:t>
            </a:r>
            <a:r>
              <a:rPr lang="en-GB" b="1" i="1" dirty="0" err="1">
                <a:solidFill>
                  <a:schemeClr val="accent1"/>
                </a:solidFill>
                <a:effectLst/>
                <a:latin typeface="+mj-lt"/>
              </a:rPr>
              <a:t>glir</a:t>
            </a:r>
            <a:r>
              <a:rPr lang="en-GB" b="1" i="1" dirty="0">
                <a:solidFill>
                  <a:schemeClr val="accent1"/>
                </a:solidFill>
                <a:effectLst/>
                <a:latin typeface="+mj-lt"/>
              </a:rPr>
              <a:t> </a:t>
            </a:r>
            <a:r>
              <a:rPr lang="en-GB" b="1" i="1" dirty="0" err="1">
                <a:solidFill>
                  <a:schemeClr val="accent1"/>
                </a:solidFill>
                <a:effectLst/>
                <a:latin typeface="+mj-lt"/>
              </a:rPr>
              <a:t>o'r</a:t>
            </a:r>
            <a:r>
              <a:rPr lang="en-GB" b="1" i="1" dirty="0">
                <a:solidFill>
                  <a:schemeClr val="accent1"/>
                </a:solidFill>
                <a:effectLst/>
                <a:latin typeface="+mj-lt"/>
              </a:rPr>
              <a:t> </a:t>
            </a:r>
            <a:r>
              <a:rPr lang="en-GB" b="1" i="1" dirty="0" err="1">
                <a:solidFill>
                  <a:schemeClr val="accent1"/>
                </a:solidFill>
                <a:effectLst/>
                <a:latin typeface="+mj-lt"/>
              </a:rPr>
              <a:t>gefnogaeth</a:t>
            </a:r>
            <a:r>
              <a:rPr lang="en-GB" b="1" i="1" dirty="0">
                <a:solidFill>
                  <a:schemeClr val="accent1"/>
                </a:solidFill>
                <a:effectLst/>
                <a:latin typeface="+mj-lt"/>
              </a:rPr>
              <a:t> </a:t>
            </a:r>
            <a:r>
              <a:rPr lang="en-GB" b="1" i="1" dirty="0" err="1">
                <a:solidFill>
                  <a:schemeClr val="accent1"/>
                </a:solidFill>
                <a:effectLst/>
                <a:latin typeface="+mj-lt"/>
              </a:rPr>
              <a:t>i</a:t>
            </a:r>
            <a:r>
              <a:rPr lang="en-GB" b="1" i="1" dirty="0">
                <a:solidFill>
                  <a:schemeClr val="accent1"/>
                </a:solidFill>
                <a:effectLst/>
                <a:latin typeface="+mj-lt"/>
              </a:rPr>
              <a:t> </a:t>
            </a:r>
            <a:r>
              <a:rPr lang="en-GB" b="1" i="1" dirty="0" err="1">
                <a:solidFill>
                  <a:schemeClr val="accent1"/>
                </a:solidFill>
                <a:effectLst/>
                <a:latin typeface="+mj-lt"/>
              </a:rPr>
              <a:t>rieni</a:t>
            </a:r>
            <a:r>
              <a:rPr lang="en-GB" b="1" i="1" dirty="0">
                <a:solidFill>
                  <a:schemeClr val="accent1"/>
                </a:solidFill>
                <a:effectLst/>
                <a:latin typeface="+mj-lt"/>
              </a:rPr>
              <a:t>. </a:t>
            </a:r>
            <a:r>
              <a:rPr lang="en-GB" b="1" i="1" dirty="0" err="1">
                <a:solidFill>
                  <a:schemeClr val="accent1"/>
                </a:solidFill>
                <a:effectLst/>
                <a:latin typeface="+mj-lt"/>
              </a:rPr>
              <a:t>Mae'r</a:t>
            </a:r>
            <a:r>
              <a:rPr lang="en-GB" b="1" i="1" dirty="0">
                <a:solidFill>
                  <a:schemeClr val="accent1"/>
                </a:solidFill>
                <a:effectLst/>
                <a:latin typeface="+mj-lt"/>
              </a:rPr>
              <a:t> </a:t>
            </a:r>
            <a:r>
              <a:rPr lang="en-GB" b="1" i="1" dirty="0" err="1">
                <a:solidFill>
                  <a:schemeClr val="accent1"/>
                </a:solidFill>
                <a:effectLst/>
                <a:latin typeface="+mj-lt"/>
              </a:rPr>
              <a:t>marciau</a:t>
            </a:r>
            <a:r>
              <a:rPr lang="en-GB" b="1" i="1" dirty="0">
                <a:solidFill>
                  <a:schemeClr val="accent1"/>
                </a:solidFill>
                <a:effectLst/>
                <a:latin typeface="+mj-lt"/>
              </a:rPr>
              <a:t> </a:t>
            </a:r>
            <a:r>
              <a:rPr lang="en-GB" b="1" i="1" dirty="0" err="1">
                <a:solidFill>
                  <a:schemeClr val="accent1"/>
                </a:solidFill>
                <a:effectLst/>
                <a:latin typeface="+mj-lt"/>
              </a:rPr>
              <a:t>llawn</a:t>
            </a:r>
            <a:r>
              <a:rPr lang="en-GB" b="1" i="1" dirty="0">
                <a:solidFill>
                  <a:schemeClr val="accent1"/>
                </a:solidFill>
                <a:effectLst/>
                <a:latin typeface="+mj-lt"/>
              </a:rPr>
              <a:t> a </a:t>
            </a:r>
            <a:r>
              <a:rPr lang="en-GB" b="1" i="1" dirty="0" err="1">
                <a:solidFill>
                  <a:schemeClr val="accent1"/>
                </a:solidFill>
                <a:effectLst/>
                <a:latin typeface="+mj-lt"/>
              </a:rPr>
              <a:t>roddwyd</a:t>
            </a:r>
            <a:r>
              <a:rPr lang="en-GB" b="1" i="1" dirty="0">
                <a:solidFill>
                  <a:schemeClr val="accent1"/>
                </a:solidFill>
                <a:effectLst/>
                <a:latin typeface="+mj-lt"/>
              </a:rPr>
              <a:t> </a:t>
            </a:r>
            <a:r>
              <a:rPr lang="en-GB" b="1" i="1" dirty="0" err="1">
                <a:solidFill>
                  <a:schemeClr val="accent1"/>
                </a:solidFill>
                <a:effectLst/>
                <a:latin typeface="+mj-lt"/>
              </a:rPr>
              <a:t>yn</a:t>
            </a:r>
            <a:r>
              <a:rPr lang="en-GB" b="1" i="1" dirty="0">
                <a:solidFill>
                  <a:schemeClr val="accent1"/>
                </a:solidFill>
                <a:effectLst/>
                <a:latin typeface="+mj-lt"/>
              </a:rPr>
              <a:t> </a:t>
            </a:r>
            <a:r>
              <a:rPr lang="en-GB" b="1" i="1" dirty="0" err="1">
                <a:solidFill>
                  <a:schemeClr val="accent1"/>
                </a:solidFill>
                <a:effectLst/>
                <a:latin typeface="+mj-lt"/>
              </a:rPr>
              <a:t>haeddiannol</a:t>
            </a:r>
            <a:r>
              <a:rPr lang="en-GB" b="1" i="1" dirty="0">
                <a:solidFill>
                  <a:schemeClr val="accent1"/>
                </a:solidFill>
                <a:effectLst/>
                <a:latin typeface="+mj-lt"/>
              </a:rPr>
              <a:t> </a:t>
            </a:r>
            <a:r>
              <a:rPr lang="en-GB" b="1" i="1" dirty="0" err="1">
                <a:solidFill>
                  <a:schemeClr val="accent1"/>
                </a:solidFill>
                <a:effectLst/>
                <a:latin typeface="+mj-lt"/>
              </a:rPr>
              <a:t>iawn</a:t>
            </a:r>
            <a:r>
              <a:rPr lang="en-GB" b="1" i="1" dirty="0">
                <a:solidFill>
                  <a:schemeClr val="accent1"/>
                </a:solidFill>
                <a:effectLst/>
                <a:latin typeface="+mj-lt"/>
              </a:rPr>
              <a:t> </a:t>
            </a:r>
            <a:r>
              <a:rPr lang="en-GB" b="1" i="1" dirty="0" err="1">
                <a:solidFill>
                  <a:schemeClr val="accent1"/>
                </a:solidFill>
                <a:effectLst/>
                <a:latin typeface="+mj-lt"/>
              </a:rPr>
              <a:t>wrth</a:t>
            </a:r>
            <a:r>
              <a:rPr lang="en-GB" b="1" i="1" dirty="0">
                <a:solidFill>
                  <a:schemeClr val="accent1"/>
                </a:solidFill>
                <a:effectLst/>
                <a:latin typeface="+mj-lt"/>
              </a:rPr>
              <a:t> </a:t>
            </a:r>
            <a:r>
              <a:rPr lang="en-GB" b="1" i="1" dirty="0" err="1">
                <a:solidFill>
                  <a:schemeClr val="accent1"/>
                </a:solidFill>
                <a:effectLst/>
                <a:latin typeface="+mj-lt"/>
              </a:rPr>
              <a:t>i'r</a:t>
            </a:r>
            <a:r>
              <a:rPr lang="en-GB" b="1" i="1" dirty="0">
                <a:solidFill>
                  <a:schemeClr val="accent1"/>
                </a:solidFill>
                <a:effectLst/>
                <a:latin typeface="+mj-lt"/>
              </a:rPr>
              <a:t> </a:t>
            </a:r>
            <a:r>
              <a:rPr lang="en-GB" b="1" i="1" dirty="0" err="1">
                <a:solidFill>
                  <a:schemeClr val="accent1"/>
                </a:solidFill>
                <a:effectLst/>
                <a:latin typeface="+mj-lt"/>
              </a:rPr>
              <a:t>dysgwr</a:t>
            </a:r>
            <a:r>
              <a:rPr lang="en-GB" b="1" i="1" dirty="0">
                <a:solidFill>
                  <a:schemeClr val="accent1"/>
                </a:solidFill>
                <a:effectLst/>
                <a:latin typeface="+mj-lt"/>
              </a:rPr>
              <a:t> </a:t>
            </a:r>
            <a:r>
              <a:rPr lang="en-GB" b="1" i="1" dirty="0" err="1">
                <a:solidFill>
                  <a:schemeClr val="accent1"/>
                </a:solidFill>
                <a:effectLst/>
                <a:latin typeface="+mj-lt"/>
              </a:rPr>
              <a:t>ehangu'r</a:t>
            </a:r>
            <a:r>
              <a:rPr lang="en-GB" b="1" i="1" dirty="0">
                <a:solidFill>
                  <a:schemeClr val="accent1"/>
                </a:solidFill>
                <a:effectLst/>
                <a:latin typeface="+mj-lt"/>
              </a:rPr>
              <a:t> </a:t>
            </a:r>
            <a:r>
              <a:rPr lang="en-GB" b="1" i="1" dirty="0" err="1">
                <a:solidFill>
                  <a:schemeClr val="accent1"/>
                </a:solidFill>
                <a:effectLst/>
                <a:latin typeface="+mj-lt"/>
              </a:rPr>
              <a:t>amlinelliad</a:t>
            </a:r>
            <a:r>
              <a:rPr lang="en-GB" b="1" i="1" dirty="0">
                <a:solidFill>
                  <a:schemeClr val="accent1"/>
                </a:solidFill>
                <a:effectLst/>
                <a:latin typeface="+mj-lt"/>
              </a:rPr>
              <a:t> </a:t>
            </a:r>
            <a:r>
              <a:rPr lang="en-GB" b="1" i="1" dirty="0" err="1">
                <a:solidFill>
                  <a:schemeClr val="accent1"/>
                </a:solidFill>
                <a:effectLst/>
                <a:latin typeface="+mj-lt"/>
              </a:rPr>
              <a:t>i</a:t>
            </a:r>
            <a:r>
              <a:rPr lang="en-GB" b="1" i="1" dirty="0">
                <a:solidFill>
                  <a:schemeClr val="accent1"/>
                </a:solidFill>
                <a:effectLst/>
                <a:latin typeface="+mj-lt"/>
              </a:rPr>
              <a:t> </a:t>
            </a:r>
            <a:r>
              <a:rPr lang="en-GB" b="1" i="1" dirty="0" err="1">
                <a:solidFill>
                  <a:schemeClr val="accent1"/>
                </a:solidFill>
                <a:effectLst/>
                <a:latin typeface="+mj-lt"/>
              </a:rPr>
              <a:t>gynnwys</a:t>
            </a:r>
            <a:r>
              <a:rPr lang="en-GB" b="1" i="1" dirty="0">
                <a:solidFill>
                  <a:schemeClr val="accent1"/>
                </a:solidFill>
                <a:effectLst/>
                <a:latin typeface="+mj-lt"/>
              </a:rPr>
              <a:t> </a:t>
            </a:r>
            <a:r>
              <a:rPr lang="en-GB" b="1" i="1" dirty="0" err="1">
                <a:solidFill>
                  <a:schemeClr val="accent1"/>
                </a:solidFill>
                <a:effectLst/>
                <a:latin typeface="+mj-lt"/>
              </a:rPr>
              <a:t>pwysigrwydd</a:t>
            </a:r>
            <a:r>
              <a:rPr lang="en-GB" b="1" i="1" dirty="0">
                <a:solidFill>
                  <a:schemeClr val="accent1"/>
                </a:solidFill>
                <a:effectLst/>
                <a:latin typeface="+mj-lt"/>
              </a:rPr>
              <a:t> yr </a:t>
            </a:r>
            <a:r>
              <a:rPr lang="en-GB" b="1" i="1" dirty="0" err="1">
                <a:solidFill>
                  <a:schemeClr val="accent1"/>
                </a:solidFill>
                <a:effectLst/>
                <a:latin typeface="+mj-lt"/>
              </a:rPr>
              <a:t>ymwelydd</a:t>
            </a:r>
            <a:r>
              <a:rPr lang="en-GB" b="1" i="1" dirty="0">
                <a:solidFill>
                  <a:schemeClr val="accent1"/>
                </a:solidFill>
                <a:effectLst/>
                <a:latin typeface="+mj-lt"/>
              </a:rPr>
              <a:t> iechyd ac </a:t>
            </a:r>
            <a:r>
              <a:rPr lang="en-GB" b="1" i="1" dirty="0" err="1">
                <a:solidFill>
                  <a:schemeClr val="accent1"/>
                </a:solidFill>
                <a:effectLst/>
                <a:latin typeface="+mj-lt"/>
              </a:rPr>
              <a:t>effaith</a:t>
            </a:r>
            <a:r>
              <a:rPr lang="en-GB" b="1" i="1" dirty="0">
                <a:solidFill>
                  <a:schemeClr val="accent1"/>
                </a:solidFill>
                <a:effectLst/>
                <a:latin typeface="+mj-lt"/>
              </a:rPr>
              <a:t> </a:t>
            </a:r>
            <a:r>
              <a:rPr lang="en-GB" b="1" i="1" dirty="0" err="1">
                <a:solidFill>
                  <a:schemeClr val="accent1"/>
                </a:solidFill>
                <a:effectLst/>
                <a:latin typeface="+mj-lt"/>
              </a:rPr>
              <a:t>gadarnhaol</a:t>
            </a:r>
            <a:r>
              <a:rPr lang="en-GB" b="1" i="1" dirty="0">
                <a:solidFill>
                  <a:schemeClr val="accent1"/>
                </a:solidFill>
                <a:effectLst/>
                <a:latin typeface="+mj-lt"/>
              </a:rPr>
              <a:t> </a:t>
            </a:r>
            <a:r>
              <a:rPr lang="en-GB" b="1" i="1" dirty="0" err="1">
                <a:solidFill>
                  <a:schemeClr val="accent1"/>
                </a:solidFill>
                <a:effectLst/>
                <a:latin typeface="+mj-lt"/>
              </a:rPr>
              <a:t>gyffredinol</a:t>
            </a:r>
            <a:r>
              <a:rPr lang="en-GB" b="1" i="1" dirty="0">
                <a:solidFill>
                  <a:schemeClr val="accent1"/>
                </a:solidFill>
                <a:effectLst/>
                <a:latin typeface="+mj-lt"/>
              </a:rPr>
              <a:t> y </a:t>
            </a:r>
            <a:r>
              <a:rPr lang="en-GB" b="1" i="1" dirty="0" err="1">
                <a:solidFill>
                  <a:schemeClr val="accent1"/>
                </a:solidFill>
                <a:effectLst/>
                <a:latin typeface="+mj-lt"/>
              </a:rPr>
              <a:t>fenter</a:t>
            </a:r>
            <a:r>
              <a:rPr lang="en-GB" b="1" i="1" dirty="0">
                <a:solidFill>
                  <a:schemeClr val="accent1"/>
                </a:solidFill>
                <a:effectLst/>
                <a:latin typeface="+mj-lt"/>
              </a:rPr>
              <a:t>.</a:t>
            </a:r>
          </a:p>
          <a:p>
            <a:endParaRPr lang="en-GB" b="1" i="1" dirty="0">
              <a:solidFill>
                <a:schemeClr val="accent1"/>
              </a:solidFill>
              <a:latin typeface="+mj-lt"/>
            </a:endParaRPr>
          </a:p>
          <a:p>
            <a:r>
              <a:rPr kumimoji="0" lang="cy-GB" altLang="en-US" b="1" i="1" u="none" strike="noStrike" cap="none" normalizeH="0" baseline="0" dirty="0">
                <a:ln>
                  <a:noFill/>
                </a:ln>
                <a:solidFill>
                  <a:schemeClr val="accent1"/>
                </a:solidFill>
                <a:effectLst/>
                <a:latin typeface="+mj-lt"/>
              </a:rPr>
              <a:t>Marc a ddyfarnwyd </a:t>
            </a:r>
            <a:r>
              <a:rPr lang="en-GB" b="1" i="1" dirty="0">
                <a:solidFill>
                  <a:schemeClr val="accent1"/>
                </a:solidFill>
                <a:latin typeface="+mj-lt"/>
              </a:rPr>
              <a:t>3/3</a:t>
            </a:r>
          </a:p>
        </p:txBody>
      </p:sp>
      <p:sp>
        <p:nvSpPr>
          <p:cNvPr id="10" name="Speech Bubble: Rectangle with Corners Rounded 9">
            <a:extLst>
              <a:ext uri="{FF2B5EF4-FFF2-40B4-BE49-F238E27FC236}">
                <a16:creationId xmlns:a16="http://schemas.microsoft.com/office/drawing/2014/main" id="{B4A474DD-211E-8F7B-36CE-452D8020FFFF}"/>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EA355A00-ADB1-A2AF-D9BC-2F352DA74F47}"/>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11B9D3CD-A19F-4EA8-5A35-C354912D23CB}"/>
              </a:ext>
            </a:extLst>
          </p:cNvPr>
          <p:cNvSpPr/>
          <p:nvPr/>
        </p:nvSpPr>
        <p:spPr>
          <a:xfrm>
            <a:off x="6755642" y="1095284"/>
            <a:ext cx="5057986" cy="532653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FDA081A3-B375-D717-4BC1-07B4F95B25E4}"/>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a:t>
            </a:r>
            <a:r>
              <a:rPr lang="en-GB" sz="1800" dirty="0"/>
              <a:t> 4 (c) </a:t>
            </a:r>
            <a:r>
              <a:rPr lang="en-GB" sz="1800" dirty="0" err="1"/>
              <a:t>ateb</a:t>
            </a:r>
            <a:r>
              <a:rPr lang="en-GB" sz="1800" dirty="0"/>
              <a:t> yr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3" name="TextBox 2">
            <a:extLst>
              <a:ext uri="{FF2B5EF4-FFF2-40B4-BE49-F238E27FC236}">
                <a16:creationId xmlns:a16="http://schemas.microsoft.com/office/drawing/2014/main" id="{6DC86B71-EA79-9329-1298-56E0E308C470}"/>
              </a:ext>
            </a:extLst>
          </p:cNvPr>
          <p:cNvSpPr txBox="1"/>
          <p:nvPr/>
        </p:nvSpPr>
        <p:spPr>
          <a:xfrm>
            <a:off x="282576" y="1095283"/>
            <a:ext cx="4927378" cy="3693319"/>
          </a:xfrm>
          <a:prstGeom prst="rect">
            <a:avLst/>
          </a:prstGeom>
          <a:noFill/>
        </p:spPr>
        <p:txBody>
          <a:bodyPr wrap="square">
            <a:spAutoFit/>
          </a:bodyPr>
          <a:lstStyle/>
          <a:p>
            <a:r>
              <a:rPr lang="en-US" dirty="0"/>
              <a:t>Flying start believe that every child should have a flying start in life where they can be safe from abuse and access the education that they need. Through flying start parents can access up to 30 hours a year of free child-care if they live in a disadvantaged area. They also offer </a:t>
            </a:r>
            <a:r>
              <a:rPr lang="en-US" dirty="0" err="1"/>
              <a:t>enchanced</a:t>
            </a:r>
            <a:r>
              <a:rPr lang="en-US" dirty="0"/>
              <a:t> health visiting services which can monitor a child's health and see if they're developing at the expected rate. Flying start offers parent </a:t>
            </a:r>
            <a:r>
              <a:rPr lang="en-US" dirty="0" err="1"/>
              <a:t>progrmamms</a:t>
            </a:r>
            <a:r>
              <a:rPr lang="en-US" dirty="0"/>
              <a:t> which can have a positive affect on a child as their parents are taught how to support their development at home. </a:t>
            </a:r>
            <a:endParaRPr lang="en-GB" dirty="0"/>
          </a:p>
        </p:txBody>
      </p:sp>
    </p:spTree>
    <p:extLst>
      <p:ext uri="{BB962C8B-B14F-4D97-AF65-F5344CB8AC3E}">
        <p14:creationId xmlns:p14="http://schemas.microsoft.com/office/powerpoint/2010/main" val="40361863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12A0B4-6C28-4C6F-43BB-562BA0067CC4}"/>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F701C537-B722-48F8-2669-8EA1D7452F0A}"/>
              </a:ext>
            </a:extLst>
          </p:cNvPr>
          <p:cNvSpPr>
            <a:spLocks noGrp="1"/>
          </p:cNvSpPr>
          <p:nvPr>
            <p:ph type="title"/>
          </p:nvPr>
        </p:nvSpPr>
        <p:spPr>
          <a:xfrm>
            <a:off x="282012" y="208722"/>
            <a:ext cx="5091890" cy="447261"/>
          </a:xfrm>
        </p:spPr>
        <p:txBody>
          <a:bodyPr/>
          <a:lstStyle/>
          <a:p>
            <a:r>
              <a:rPr lang="1106" sz="1800" dirty="0"/>
              <a:t>Cwestiwn</a:t>
            </a:r>
            <a:r>
              <a:rPr lang="en-GB" sz="1800" dirty="0"/>
              <a:t> 6 </a:t>
            </a:r>
            <a:r>
              <a:rPr lang="1106" sz="1800" dirty="0"/>
              <a:t>a'r cynllun marcio </a:t>
            </a:r>
            <a:endParaRPr lang="en-GB" sz="1800" dirty="0"/>
          </a:p>
        </p:txBody>
      </p:sp>
      <p:sp>
        <p:nvSpPr>
          <p:cNvPr id="3" name="TextBox 2">
            <a:extLst>
              <a:ext uri="{FF2B5EF4-FFF2-40B4-BE49-F238E27FC236}">
                <a16:creationId xmlns:a16="http://schemas.microsoft.com/office/drawing/2014/main" id="{CB8430E6-AD1C-AEDB-6FC7-7AED8000DC3E}"/>
              </a:ext>
            </a:extLst>
          </p:cNvPr>
          <p:cNvSpPr txBox="1"/>
          <p:nvPr/>
        </p:nvSpPr>
        <p:spPr>
          <a:xfrm>
            <a:off x="282012" y="1143685"/>
            <a:ext cx="6096000" cy="523220"/>
          </a:xfrm>
          <a:prstGeom prst="rect">
            <a:avLst/>
          </a:prstGeom>
          <a:noFill/>
        </p:spPr>
        <p:txBody>
          <a:bodyPr wrap="square">
            <a:spAutoFit/>
          </a:bodyPr>
          <a:lstStyle/>
          <a:p>
            <a:r>
              <a:rPr lang="en-US" sz="1400" b="1" i="0" u="none" strike="noStrike" baseline="0" dirty="0">
                <a:solidFill>
                  <a:srgbClr val="211D1E"/>
                </a:solidFill>
                <a:latin typeface="Arial WGL"/>
              </a:rPr>
              <a:t>6. </a:t>
            </a:r>
            <a:r>
              <a:rPr lang="en-GB" sz="1400" b="0" i="0" u="none" strike="noStrike" baseline="0" dirty="0" err="1">
                <a:solidFill>
                  <a:srgbClr val="221E1F"/>
                </a:solidFill>
                <a:latin typeface="Arial WGL"/>
              </a:rPr>
              <a:t>Amlinellwch</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beth</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yw</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gwerth</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defnyddio’r</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iaith</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Gymraeg</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ym</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mhob</a:t>
            </a:r>
            <a:r>
              <a:rPr lang="en-GB" sz="1400" b="0" i="0" u="none" strike="noStrike" baseline="0" dirty="0">
                <a:solidFill>
                  <a:srgbClr val="221E1F"/>
                </a:solidFill>
                <a:latin typeface="Arial WGL"/>
              </a:rPr>
              <a:t> </a:t>
            </a:r>
          </a:p>
          <a:p>
            <a:r>
              <a:rPr lang="en-GB" sz="1400" dirty="0">
                <a:solidFill>
                  <a:srgbClr val="221E1F"/>
                </a:solidFill>
                <a:latin typeface="Arial WGL"/>
              </a:rPr>
              <a:t>     </a:t>
            </a:r>
            <a:r>
              <a:rPr lang="en-GB" sz="1400" b="0" i="0" u="none" strike="noStrike" baseline="0" dirty="0" err="1">
                <a:solidFill>
                  <a:srgbClr val="221E1F"/>
                </a:solidFill>
                <a:latin typeface="Arial WGL"/>
              </a:rPr>
              <a:t>lleoliad</a:t>
            </a:r>
            <a:r>
              <a:rPr lang="en-GB" sz="1400" b="0" i="0" u="none" strike="noStrike" baseline="0" dirty="0">
                <a:solidFill>
                  <a:srgbClr val="221E1F"/>
                </a:solidFill>
                <a:latin typeface="Arial WGL"/>
              </a:rPr>
              <a:t>. 						</a:t>
            </a:r>
            <a:r>
              <a:rPr lang="en-US" sz="1400" b="0" i="0" u="none" strike="noStrike" baseline="0" dirty="0">
                <a:solidFill>
                  <a:srgbClr val="211D1E"/>
                </a:solidFill>
                <a:latin typeface="Arial WGL"/>
              </a:rPr>
              <a:t>[4] </a:t>
            </a:r>
            <a:endParaRPr lang="en-GB" sz="1400" dirty="0"/>
          </a:p>
        </p:txBody>
      </p:sp>
      <p:pic>
        <p:nvPicPr>
          <p:cNvPr id="6" name="Picture 5">
            <a:extLst>
              <a:ext uri="{FF2B5EF4-FFF2-40B4-BE49-F238E27FC236}">
                <a16:creationId xmlns:a16="http://schemas.microsoft.com/office/drawing/2014/main" id="{7B433110-172E-D426-8C16-ED0EEFC22CFC}"/>
              </a:ext>
            </a:extLst>
          </p:cNvPr>
          <p:cNvPicPr>
            <a:picLocks noChangeAspect="1"/>
          </p:cNvPicPr>
          <p:nvPr/>
        </p:nvPicPr>
        <p:blipFill>
          <a:blip r:embed="rId2"/>
          <a:srcRect r="7811"/>
          <a:stretch/>
        </p:blipFill>
        <p:spPr>
          <a:xfrm>
            <a:off x="437886" y="1683906"/>
            <a:ext cx="5216154" cy="2613887"/>
          </a:xfrm>
          <a:prstGeom prst="rect">
            <a:avLst/>
          </a:prstGeom>
        </p:spPr>
      </p:pic>
      <p:sp>
        <p:nvSpPr>
          <p:cNvPr id="7" name="TextBox 6">
            <a:extLst>
              <a:ext uri="{FF2B5EF4-FFF2-40B4-BE49-F238E27FC236}">
                <a16:creationId xmlns:a16="http://schemas.microsoft.com/office/drawing/2014/main" id="{DCCA009F-D1C4-4910-AA21-226D86B746F7}"/>
              </a:ext>
            </a:extLst>
          </p:cNvPr>
          <p:cNvSpPr txBox="1"/>
          <p:nvPr/>
        </p:nvSpPr>
        <p:spPr>
          <a:xfrm>
            <a:off x="6852557" y="63020"/>
            <a:ext cx="3671356" cy="954107"/>
          </a:xfrm>
          <a:prstGeom prst="rect">
            <a:avLst/>
          </a:prstGeom>
          <a:noFill/>
        </p:spPr>
        <p:txBody>
          <a:bodyPr wrap="square">
            <a:spAutoFit/>
          </a:bodyPr>
          <a:lstStyle/>
          <a:p>
            <a:r>
              <a:rPr lang="en-GB" sz="1400" dirty="0" err="1">
                <a:solidFill>
                  <a:schemeClr val="accent1"/>
                </a:solidFill>
              </a:rPr>
              <a:t>Berfau</a:t>
            </a:r>
            <a:r>
              <a:rPr lang="en-GB" sz="1400" dirty="0">
                <a:solidFill>
                  <a:schemeClr val="accent1"/>
                </a:solidFill>
              </a:rPr>
              <a:t> </a:t>
            </a:r>
            <a:r>
              <a:rPr lang="en-GB" sz="1400" dirty="0" err="1">
                <a:solidFill>
                  <a:schemeClr val="accent1"/>
                </a:solidFill>
              </a:rPr>
              <a:t>Gorchymyn</a:t>
            </a:r>
            <a:r>
              <a:rPr lang="en-US" sz="1400" dirty="0">
                <a:solidFill>
                  <a:schemeClr val="accent1"/>
                </a:solidFill>
              </a:rPr>
              <a:t>: </a:t>
            </a:r>
            <a:r>
              <a:rPr lang="en-GB" sz="1400" b="1" i="1" dirty="0" err="1">
                <a:solidFill>
                  <a:srgbClr val="0070C0"/>
                </a:solidFill>
              </a:rPr>
              <a:t>Amlinellwch</a:t>
            </a:r>
            <a:r>
              <a:rPr lang="en-GB" sz="1400" i="1" dirty="0">
                <a:solidFill>
                  <a:srgbClr val="0070C0"/>
                </a:solidFill>
              </a:rPr>
              <a:t> </a:t>
            </a:r>
          </a:p>
          <a:p>
            <a:r>
              <a:rPr lang="en-GB" sz="1400" i="1" dirty="0" err="1">
                <a:solidFill>
                  <a:srgbClr val="0070C0"/>
                </a:solidFill>
              </a:rPr>
              <a:t>Nodwch</a:t>
            </a:r>
            <a:r>
              <a:rPr lang="en-GB" sz="1400" i="1" dirty="0">
                <a:solidFill>
                  <a:srgbClr val="0070C0"/>
                </a:solidFill>
              </a:rPr>
              <a:t> y </a:t>
            </a:r>
            <a:r>
              <a:rPr lang="en-GB" sz="1400" i="1" dirty="0" err="1">
                <a:solidFill>
                  <a:srgbClr val="0070C0"/>
                </a:solidFill>
              </a:rPr>
              <a:t>prif</a:t>
            </a:r>
            <a:r>
              <a:rPr lang="en-GB" sz="1400" i="1" dirty="0">
                <a:solidFill>
                  <a:srgbClr val="0070C0"/>
                </a:solidFill>
              </a:rPr>
              <a:t> </a:t>
            </a:r>
            <a:r>
              <a:rPr lang="en-GB" sz="1400" i="1" dirty="0" err="1">
                <a:solidFill>
                  <a:srgbClr val="0070C0"/>
                </a:solidFill>
              </a:rPr>
              <a:t>bwyntiau</a:t>
            </a:r>
            <a:r>
              <a:rPr lang="en-GB" sz="1400" i="1" dirty="0">
                <a:solidFill>
                  <a:srgbClr val="0070C0"/>
                </a:solidFill>
              </a:rPr>
              <a:t>/</a:t>
            </a:r>
            <a:r>
              <a:rPr lang="en-GB" sz="1400" i="1" dirty="0" err="1">
                <a:solidFill>
                  <a:srgbClr val="0070C0"/>
                </a:solidFill>
              </a:rPr>
              <a:t>rhowch</a:t>
            </a:r>
            <a:r>
              <a:rPr lang="en-GB" sz="1400" i="1" dirty="0">
                <a:solidFill>
                  <a:srgbClr val="0070C0"/>
                </a:solidFill>
              </a:rPr>
              <a:t> </a:t>
            </a:r>
            <a:r>
              <a:rPr lang="en-GB" sz="1400" i="1" dirty="0" err="1">
                <a:solidFill>
                  <a:srgbClr val="0070C0"/>
                </a:solidFill>
              </a:rPr>
              <a:t>ddisgrifiad</a:t>
            </a:r>
            <a:r>
              <a:rPr lang="en-GB" sz="1400" i="1" dirty="0">
                <a:solidFill>
                  <a:srgbClr val="0070C0"/>
                </a:solidFill>
              </a:rPr>
              <a:t> </a:t>
            </a:r>
            <a:r>
              <a:rPr lang="en-GB" sz="1400" i="1" dirty="0" err="1">
                <a:solidFill>
                  <a:srgbClr val="0070C0"/>
                </a:solidFill>
              </a:rPr>
              <a:t>byr</a:t>
            </a:r>
            <a:r>
              <a:rPr lang="en-GB" sz="1400" i="1" dirty="0">
                <a:solidFill>
                  <a:srgbClr val="0070C0"/>
                </a:solidFill>
              </a:rPr>
              <a:t> neu </a:t>
            </a:r>
            <a:r>
              <a:rPr lang="en-GB" sz="1400" i="1" dirty="0" err="1">
                <a:solidFill>
                  <a:srgbClr val="0070C0"/>
                </a:solidFill>
              </a:rPr>
              <a:t>nodwch</a:t>
            </a:r>
            <a:r>
              <a:rPr lang="en-GB" sz="1400" i="1" dirty="0">
                <a:solidFill>
                  <a:srgbClr val="0070C0"/>
                </a:solidFill>
              </a:rPr>
              <a:t> y </a:t>
            </a:r>
            <a:r>
              <a:rPr lang="en-GB" sz="1400" i="1" dirty="0" err="1">
                <a:solidFill>
                  <a:srgbClr val="0070C0"/>
                </a:solidFill>
              </a:rPr>
              <a:t>prif</a:t>
            </a:r>
            <a:r>
              <a:rPr lang="en-GB" sz="1400" i="1" dirty="0">
                <a:solidFill>
                  <a:srgbClr val="0070C0"/>
                </a:solidFill>
              </a:rPr>
              <a:t> </a:t>
            </a:r>
            <a:r>
              <a:rPr lang="en-GB" sz="1400" i="1" dirty="0" err="1">
                <a:solidFill>
                  <a:srgbClr val="0070C0"/>
                </a:solidFill>
              </a:rPr>
              <a:t>nodweddion</a:t>
            </a:r>
            <a:endParaRPr lang="en-US" sz="1400" i="1" dirty="0">
              <a:solidFill>
                <a:srgbClr val="0070C0"/>
              </a:solidFill>
            </a:endParaRPr>
          </a:p>
          <a:p>
            <a:endParaRPr lang="en-US" sz="1400" i="1" dirty="0">
              <a:solidFill>
                <a:srgbClr val="0070C0"/>
              </a:solidFill>
            </a:endParaRPr>
          </a:p>
        </p:txBody>
      </p:sp>
      <p:sp>
        <p:nvSpPr>
          <p:cNvPr id="4" name="TextBox 3">
            <a:extLst>
              <a:ext uri="{FF2B5EF4-FFF2-40B4-BE49-F238E27FC236}">
                <a16:creationId xmlns:a16="http://schemas.microsoft.com/office/drawing/2014/main" id="{3957D06B-3841-79D4-50DC-E6F9D43AB59A}"/>
              </a:ext>
            </a:extLst>
          </p:cNvPr>
          <p:cNvSpPr txBox="1"/>
          <p:nvPr/>
        </p:nvSpPr>
        <p:spPr>
          <a:xfrm>
            <a:off x="6378012" y="1154245"/>
            <a:ext cx="5644654" cy="5909310"/>
          </a:xfrm>
          <a:prstGeom prst="rect">
            <a:avLst/>
          </a:prstGeom>
          <a:noFill/>
        </p:spPr>
        <p:txBody>
          <a:bodyPr wrap="square">
            <a:spAutoFit/>
          </a:bodyPr>
          <a:lstStyle/>
          <a:p>
            <a:r>
              <a:rPr lang="en-US" sz="1200" b="0" i="0" u="none" strike="noStrike" baseline="0" dirty="0" err="1">
                <a:solidFill>
                  <a:srgbClr val="000000"/>
                </a:solidFill>
                <a:latin typeface="Arial" panose="020B0604020202020204" pitchFamily="34" charset="0"/>
              </a:rPr>
              <a:t>Rhowch</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hyd</a:t>
            </a:r>
            <a:r>
              <a:rPr lang="en-US" sz="1200" b="0" i="0" u="none" strike="noStrike" baseline="0" dirty="0">
                <a:solidFill>
                  <a:srgbClr val="000000"/>
                </a:solidFill>
                <a:latin typeface="Arial" panose="020B0604020202020204" pitchFamily="34" charset="0"/>
              </a:rPr>
              <a:t> at </a:t>
            </a:r>
            <a:r>
              <a:rPr lang="en-US" sz="1200" b="1" i="0" u="none" strike="noStrike" baseline="0" dirty="0">
                <a:solidFill>
                  <a:srgbClr val="000000"/>
                </a:solidFill>
                <a:latin typeface="Arial" panose="020B0604020202020204" pitchFamily="34" charset="0"/>
              </a:rPr>
              <a:t>4</a:t>
            </a:r>
            <a:r>
              <a:rPr lang="en-US" sz="1200" b="0" i="0" u="none" strike="noStrike" baseline="0" dirty="0">
                <a:solidFill>
                  <a:srgbClr val="000000"/>
                </a:solidFill>
                <a:latin typeface="Arial" panose="020B0604020202020204" pitchFamily="34" charset="0"/>
              </a:rPr>
              <a:t> marc</a:t>
            </a:r>
          </a:p>
          <a:p>
            <a:endParaRPr lang="en-US" sz="1200" b="0" i="0" u="none" strike="noStrike" baseline="0" dirty="0">
              <a:solidFill>
                <a:srgbClr val="000000"/>
              </a:solidFill>
              <a:latin typeface="Arial" panose="020B0604020202020204" pitchFamily="34" charset="0"/>
            </a:endParaRPr>
          </a:p>
          <a:p>
            <a:r>
              <a:rPr lang="en-US" sz="1200" b="1" i="0" u="none" strike="noStrike" baseline="0" dirty="0" err="1">
                <a:solidFill>
                  <a:srgbClr val="000000"/>
                </a:solidFill>
                <a:latin typeface="Arial" panose="020B0604020202020204" pitchFamily="34" charset="0"/>
              </a:rPr>
              <a:t>Rhowch</a:t>
            </a:r>
            <a:r>
              <a:rPr lang="en-US" sz="1200" b="1" i="0" u="none" strike="noStrike" baseline="0" dirty="0">
                <a:solidFill>
                  <a:srgbClr val="000000"/>
                </a:solidFill>
                <a:latin typeface="Arial" panose="020B0604020202020204" pitchFamily="34" charset="0"/>
              </a:rPr>
              <a:t> 0 marc </a:t>
            </a:r>
            <a:r>
              <a:rPr lang="en-US" sz="1200" b="0" i="0" u="none" strike="noStrike" baseline="0" dirty="0" err="1">
                <a:solidFill>
                  <a:srgbClr val="000000"/>
                </a:solidFill>
                <a:latin typeface="Arial" panose="020B0604020202020204" pitchFamily="34" charset="0"/>
              </a:rPr>
              <a:t>os</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nad</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yw’r</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ymateb</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yn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haeddu</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ennill</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marciau</a:t>
            </a:r>
            <a:endParaRPr lang="en-US" sz="1200" b="0" i="0" u="none" strike="noStrike" baseline="0" dirty="0">
              <a:solidFill>
                <a:srgbClr val="000000"/>
              </a:solidFill>
              <a:latin typeface="Arial" panose="020B0604020202020204" pitchFamily="34" charset="0"/>
            </a:endParaRPr>
          </a:p>
          <a:p>
            <a:r>
              <a:rPr lang="en-US" sz="1200" b="1" i="0" u="none" strike="noStrike" baseline="0" dirty="0" err="1">
                <a:solidFill>
                  <a:srgbClr val="000000"/>
                </a:solidFill>
                <a:latin typeface="Arial" panose="020B0604020202020204" pitchFamily="34" charset="0"/>
              </a:rPr>
              <a:t>Rhowch</a:t>
            </a:r>
            <a:r>
              <a:rPr lang="en-US" sz="1200" b="1" i="0" u="none" strike="noStrike" baseline="0" dirty="0">
                <a:solidFill>
                  <a:srgbClr val="000000"/>
                </a:solidFill>
                <a:latin typeface="Arial" panose="020B0604020202020204" pitchFamily="34" charset="0"/>
              </a:rPr>
              <a:t> 1 marc </a:t>
            </a:r>
            <a:r>
              <a:rPr lang="en-US" sz="1200" b="0" i="0" u="none" strike="noStrike" baseline="0" dirty="0">
                <a:solidFill>
                  <a:srgbClr val="000000"/>
                </a:solidFill>
                <a:latin typeface="Arial" panose="020B0604020202020204" pitchFamily="34" charset="0"/>
              </a:rPr>
              <a:t>am </a:t>
            </a:r>
            <a:r>
              <a:rPr lang="en-US" sz="1200" b="0" i="0" u="none" strike="noStrike" baseline="0" dirty="0" err="1">
                <a:solidFill>
                  <a:srgbClr val="000000"/>
                </a:solidFill>
                <a:latin typeface="Arial" panose="020B0604020202020204" pitchFamily="34" charset="0"/>
              </a:rPr>
              <a:t>amlinelliad</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sylfaenol</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sy’n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dangos</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gwybodaeth</a:t>
            </a:r>
            <a:r>
              <a:rPr lang="en-US" sz="1200" b="0" i="0" u="none" strike="noStrike" baseline="0" dirty="0">
                <a:solidFill>
                  <a:srgbClr val="000000"/>
                </a:solidFill>
                <a:latin typeface="Arial" panose="020B0604020202020204" pitchFamily="34" charset="0"/>
              </a:rPr>
              <a:t> a </a:t>
            </a:r>
            <a:r>
              <a:rPr lang="en-US" sz="1200" b="0" i="0" u="none" strike="noStrike" baseline="0" dirty="0" err="1">
                <a:solidFill>
                  <a:srgbClr val="000000"/>
                </a:solidFill>
                <a:latin typeface="Arial" panose="020B0604020202020204" pitchFamily="34" charset="0"/>
              </a:rPr>
              <a:t>dealltwriaeth</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gyfyngedig</a:t>
            </a:r>
            <a:r>
              <a:rPr lang="en-US" sz="1200" b="0" i="0" u="none" strike="noStrike" baseline="0" dirty="0">
                <a:solidFill>
                  <a:srgbClr val="000000"/>
                </a:solidFill>
                <a:latin typeface="Arial" panose="020B0604020202020204" pitchFamily="34" charset="0"/>
              </a:rPr>
              <a:t> o </a:t>
            </a:r>
            <a:r>
              <a:rPr lang="en-US" sz="1200" b="0" i="0" u="none" strike="noStrike" baseline="0" dirty="0" err="1">
                <a:solidFill>
                  <a:srgbClr val="000000"/>
                </a:solidFill>
                <a:latin typeface="Arial" panose="020B0604020202020204" pitchFamily="34" charset="0"/>
              </a:rPr>
              <a:t>werth</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defnyddio'r</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iaith</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Gymraeg</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ym</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mhob</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lleoliad</a:t>
            </a:r>
            <a:r>
              <a:rPr lang="en-US" sz="1200" b="0" i="0" u="none" strike="noStrike" baseline="0" dirty="0">
                <a:solidFill>
                  <a:srgbClr val="000000"/>
                </a:solidFill>
                <a:latin typeface="Arial" panose="020B0604020202020204" pitchFamily="34" charset="0"/>
              </a:rPr>
              <a:t>. </a:t>
            </a:r>
          </a:p>
          <a:p>
            <a:r>
              <a:rPr lang="en-US" sz="1200" b="1" i="0" u="none" strike="noStrike" baseline="0" dirty="0" err="1">
                <a:solidFill>
                  <a:srgbClr val="000000"/>
                </a:solidFill>
                <a:latin typeface="Arial" panose="020B0604020202020204" pitchFamily="34" charset="0"/>
              </a:rPr>
              <a:t>Rhowch</a:t>
            </a:r>
            <a:r>
              <a:rPr lang="en-US" sz="1200" b="1" i="0" u="none" strike="noStrike" baseline="0" dirty="0">
                <a:solidFill>
                  <a:srgbClr val="000000"/>
                </a:solidFill>
                <a:latin typeface="Arial" panose="020B0604020202020204" pitchFamily="34" charset="0"/>
              </a:rPr>
              <a:t> 2-3 marc </a:t>
            </a:r>
            <a:r>
              <a:rPr lang="en-US" sz="1200" b="0" i="0" u="none" strike="noStrike" baseline="0" dirty="0">
                <a:solidFill>
                  <a:srgbClr val="000000"/>
                </a:solidFill>
                <a:latin typeface="Arial" panose="020B0604020202020204" pitchFamily="34" charset="0"/>
              </a:rPr>
              <a:t>am </a:t>
            </a:r>
            <a:r>
              <a:rPr lang="en-US" sz="1200" b="0" i="0" u="none" strike="noStrike" baseline="0" dirty="0" err="1">
                <a:solidFill>
                  <a:srgbClr val="000000"/>
                </a:solidFill>
                <a:latin typeface="Arial" panose="020B0604020202020204" pitchFamily="34" charset="0"/>
              </a:rPr>
              <a:t>amlinelliad</a:t>
            </a:r>
            <a:r>
              <a:rPr lang="en-US" sz="1200" b="0" i="0" u="none" strike="noStrike" baseline="0" dirty="0">
                <a:solidFill>
                  <a:srgbClr val="000000"/>
                </a:solidFill>
                <a:latin typeface="Arial" panose="020B0604020202020204" pitchFamily="34" charset="0"/>
              </a:rPr>
              <a:t> da </a:t>
            </a:r>
            <a:r>
              <a:rPr lang="en-US" sz="1200" b="0" i="0" u="none" strike="noStrike" baseline="0" dirty="0" err="1">
                <a:solidFill>
                  <a:srgbClr val="000000"/>
                </a:solidFill>
                <a:latin typeface="Arial" panose="020B0604020202020204" pitchFamily="34" charset="0"/>
              </a:rPr>
              <a:t>sy’n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dangos</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rhywfaint</a:t>
            </a:r>
            <a:r>
              <a:rPr lang="en-US" sz="1200" b="0" i="0" u="none" strike="noStrike" baseline="0" dirty="0">
                <a:solidFill>
                  <a:srgbClr val="000000"/>
                </a:solidFill>
                <a:latin typeface="Arial" panose="020B0604020202020204" pitchFamily="34" charset="0"/>
              </a:rPr>
              <a:t> o </a:t>
            </a:r>
            <a:r>
              <a:rPr lang="en-US" sz="1200" b="0" i="0" u="none" strike="noStrike" baseline="0" dirty="0" err="1">
                <a:solidFill>
                  <a:srgbClr val="000000"/>
                </a:solidFill>
                <a:latin typeface="Arial" panose="020B0604020202020204" pitchFamily="34" charset="0"/>
              </a:rPr>
              <a:t>wybodaeth</a:t>
            </a:r>
            <a:r>
              <a:rPr lang="en-US" sz="1200" b="0" i="0" u="none" strike="noStrike" baseline="0" dirty="0">
                <a:solidFill>
                  <a:srgbClr val="000000"/>
                </a:solidFill>
                <a:latin typeface="Arial" panose="020B0604020202020204" pitchFamily="34" charset="0"/>
              </a:rPr>
              <a:t> a </a:t>
            </a:r>
            <a:r>
              <a:rPr lang="en-US" sz="1200" b="0" i="0" u="none" strike="noStrike" baseline="0" dirty="0" err="1">
                <a:solidFill>
                  <a:srgbClr val="000000"/>
                </a:solidFill>
                <a:latin typeface="Arial" panose="020B0604020202020204" pitchFamily="34" charset="0"/>
              </a:rPr>
              <a:t>dealltwriaeth</a:t>
            </a:r>
            <a:r>
              <a:rPr lang="en-US" sz="1200" b="0" i="0" u="none" strike="noStrike" baseline="0" dirty="0">
                <a:solidFill>
                  <a:srgbClr val="000000"/>
                </a:solidFill>
                <a:latin typeface="Arial" panose="020B0604020202020204" pitchFamily="34" charset="0"/>
              </a:rPr>
              <a:t> o </a:t>
            </a:r>
            <a:r>
              <a:rPr lang="en-US" sz="1200" b="0" i="0" u="none" strike="noStrike" baseline="0" dirty="0" err="1">
                <a:solidFill>
                  <a:srgbClr val="000000"/>
                </a:solidFill>
                <a:latin typeface="Arial" panose="020B0604020202020204" pitchFamily="34" charset="0"/>
              </a:rPr>
              <a:t>werth</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defnyddio'r</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iaith</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Gymraeg</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ym</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mhob</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lleoliad</a:t>
            </a:r>
            <a:r>
              <a:rPr lang="en-US" sz="1200" b="0" i="0" u="none" strike="noStrike" baseline="0" dirty="0">
                <a:solidFill>
                  <a:srgbClr val="000000"/>
                </a:solidFill>
                <a:latin typeface="Arial" panose="020B0604020202020204" pitchFamily="34" charset="0"/>
              </a:rPr>
              <a:t>.</a:t>
            </a:r>
          </a:p>
          <a:p>
            <a:r>
              <a:rPr lang="en-US" sz="1200" b="1" i="0" u="none" strike="noStrike" baseline="0" dirty="0" err="1">
                <a:solidFill>
                  <a:srgbClr val="000000"/>
                </a:solidFill>
                <a:latin typeface="Arial" panose="020B0604020202020204" pitchFamily="34" charset="0"/>
              </a:rPr>
              <a:t>Rhowch</a:t>
            </a:r>
            <a:r>
              <a:rPr lang="en-US" sz="1200" b="1" i="0" u="none" strike="noStrike" baseline="0" dirty="0">
                <a:solidFill>
                  <a:srgbClr val="000000"/>
                </a:solidFill>
                <a:latin typeface="Arial" panose="020B0604020202020204" pitchFamily="34" charset="0"/>
              </a:rPr>
              <a:t> 4 marc </a:t>
            </a:r>
            <a:r>
              <a:rPr lang="en-US" sz="1200" b="0" i="0" u="none" strike="noStrike" baseline="0" dirty="0">
                <a:solidFill>
                  <a:srgbClr val="000000"/>
                </a:solidFill>
                <a:latin typeface="Arial" panose="020B0604020202020204" pitchFamily="34" charset="0"/>
              </a:rPr>
              <a:t>am </a:t>
            </a:r>
            <a:r>
              <a:rPr lang="en-US" sz="1200" b="0" i="0" u="none" strike="noStrike" baseline="0" dirty="0" err="1">
                <a:solidFill>
                  <a:srgbClr val="000000"/>
                </a:solidFill>
                <a:latin typeface="Arial" panose="020B0604020202020204" pitchFamily="34" charset="0"/>
              </a:rPr>
              <a:t>amlinelliad</a:t>
            </a:r>
            <a:r>
              <a:rPr lang="en-US" sz="1200" b="0" i="0" u="none" strike="noStrike" baseline="0" dirty="0">
                <a:solidFill>
                  <a:srgbClr val="000000"/>
                </a:solidFill>
                <a:latin typeface="Arial" panose="020B0604020202020204" pitchFamily="34" charset="0"/>
              </a:rPr>
              <a:t> da </a:t>
            </a:r>
            <a:r>
              <a:rPr lang="en-US" sz="1200" b="0" i="0" u="none" strike="noStrike" baseline="0" dirty="0" err="1">
                <a:solidFill>
                  <a:srgbClr val="000000"/>
                </a:solidFill>
                <a:latin typeface="Arial" panose="020B0604020202020204" pitchFamily="34" charset="0"/>
              </a:rPr>
              <a:t>iawn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sy’n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dangos</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gwybodaeth</a:t>
            </a:r>
            <a:r>
              <a:rPr lang="en-US" sz="1200" b="0" i="0" u="none" strike="noStrike" baseline="0" dirty="0">
                <a:solidFill>
                  <a:srgbClr val="000000"/>
                </a:solidFill>
                <a:latin typeface="Arial" panose="020B0604020202020204" pitchFamily="34" charset="0"/>
              </a:rPr>
              <a:t> a </a:t>
            </a:r>
            <a:r>
              <a:rPr lang="en-US" sz="1200" b="0" i="0" u="none" strike="noStrike" baseline="0" dirty="0" err="1">
                <a:solidFill>
                  <a:srgbClr val="000000"/>
                </a:solidFill>
                <a:latin typeface="Arial" panose="020B0604020202020204" pitchFamily="34" charset="0"/>
              </a:rPr>
              <a:t>dealltwriaeth</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gadarn</a:t>
            </a:r>
            <a:r>
              <a:rPr lang="en-US" sz="1200" b="0" i="0" u="none" strike="noStrike" baseline="0" dirty="0">
                <a:solidFill>
                  <a:srgbClr val="000000"/>
                </a:solidFill>
                <a:latin typeface="Arial" panose="020B0604020202020204" pitchFamily="34" charset="0"/>
              </a:rPr>
              <a:t> o </a:t>
            </a:r>
            <a:r>
              <a:rPr lang="en-US" sz="1200" b="0" i="0" u="none" strike="noStrike" baseline="0" dirty="0" err="1">
                <a:solidFill>
                  <a:srgbClr val="000000"/>
                </a:solidFill>
                <a:latin typeface="Arial" panose="020B0604020202020204" pitchFamily="34" charset="0"/>
              </a:rPr>
              <a:t>werth</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defnyddio'r</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iaith</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Gymraeg</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ym</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mhob</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lleoliad</a:t>
            </a:r>
            <a:r>
              <a:rPr lang="en-US" sz="1200" b="0" i="0" u="none" strike="noStrike" baseline="0" dirty="0">
                <a:solidFill>
                  <a:srgbClr val="000000"/>
                </a:solidFill>
                <a:latin typeface="Arial" panose="020B0604020202020204" pitchFamily="34" charset="0"/>
              </a:rPr>
              <a:t>. </a:t>
            </a:r>
          </a:p>
          <a:p>
            <a:endParaRPr lang="en-US" sz="1200" b="0" i="0" u="none" strike="noStrike" baseline="0" dirty="0">
              <a:solidFill>
                <a:srgbClr val="000000"/>
              </a:solidFill>
              <a:latin typeface="Arial" panose="020B0604020202020204" pitchFamily="34" charset="0"/>
            </a:endParaRPr>
          </a:p>
          <a:p>
            <a:r>
              <a:rPr lang="en-US" sz="1200" b="0" i="0" u="none" strike="noStrike" baseline="0" dirty="0">
                <a:solidFill>
                  <a:srgbClr val="000000"/>
                </a:solidFill>
                <a:latin typeface="Arial" panose="020B0604020202020204" pitchFamily="34" charset="0"/>
              </a:rPr>
              <a:t>Gall yr </a:t>
            </a:r>
            <a:r>
              <a:rPr lang="en-US" sz="1200" b="0" i="0" u="none" strike="noStrike" baseline="0" dirty="0" err="1">
                <a:solidFill>
                  <a:srgbClr val="000000"/>
                </a:solidFill>
                <a:latin typeface="Arial" panose="020B0604020202020204" pitchFamily="34" charset="0"/>
              </a:rPr>
              <a:t>ymateb</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gyfeirio</a:t>
            </a:r>
            <a:r>
              <a:rPr lang="en-US" sz="1200" b="0" i="0" u="none" strike="noStrike" baseline="0" dirty="0">
                <a:solidFill>
                  <a:srgbClr val="000000"/>
                </a:solidFill>
                <a:latin typeface="Arial" panose="020B0604020202020204" pitchFamily="34" charset="0"/>
              </a:rPr>
              <a:t> at y </a:t>
            </a:r>
            <a:r>
              <a:rPr lang="en-US" sz="1200" b="0" i="0" u="none" strike="noStrike" baseline="0" dirty="0" err="1">
                <a:solidFill>
                  <a:srgbClr val="000000"/>
                </a:solidFill>
                <a:latin typeface="Arial" panose="020B0604020202020204" pitchFamily="34" charset="0"/>
              </a:rPr>
              <a:t>canlynol</a:t>
            </a:r>
            <a:r>
              <a:rPr lang="en-US" sz="1200" b="0" i="0" u="none" strike="noStrike" baseline="0" dirty="0">
                <a:solidFill>
                  <a:srgbClr val="000000"/>
                </a:solidFill>
                <a:latin typeface="Arial" panose="020B0604020202020204" pitchFamily="34" charset="0"/>
              </a:rPr>
              <a:t>:</a:t>
            </a:r>
          </a:p>
          <a:p>
            <a:pPr marL="180975" indent="-180975"/>
            <a:r>
              <a:rPr lang="en-US" sz="1200" b="0" i="0" u="none" strike="noStrike" baseline="0" dirty="0">
                <a:solidFill>
                  <a:srgbClr val="000000"/>
                </a:solidFill>
                <a:latin typeface="Arial" panose="020B0604020202020204" pitchFamily="34" charset="0"/>
              </a:rPr>
              <a:t>•	Mae </a:t>
            </a:r>
            <a:r>
              <a:rPr lang="en-US" sz="1200" b="0" i="0" u="none" strike="noStrike" baseline="0" dirty="0" err="1">
                <a:solidFill>
                  <a:srgbClr val="000000"/>
                </a:solidFill>
                <a:latin typeface="Arial" panose="020B0604020202020204" pitchFamily="34" charset="0"/>
              </a:rPr>
              <a:t>cyflwyno'r</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Gymraeg</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i</a:t>
            </a:r>
            <a:r>
              <a:rPr lang="en-US" sz="1200" b="0" i="0" u="none" strike="noStrike" baseline="0" dirty="0">
                <a:solidFill>
                  <a:srgbClr val="000000"/>
                </a:solidFill>
                <a:latin typeface="Arial" panose="020B0604020202020204" pitchFamily="34" charset="0"/>
              </a:rPr>
              <a:t> bob </a:t>
            </a:r>
            <a:r>
              <a:rPr lang="en-US" sz="1200" b="0" i="0" u="none" strike="noStrike" baseline="0" dirty="0" err="1">
                <a:solidFill>
                  <a:srgbClr val="000000"/>
                </a:solidFill>
                <a:latin typeface="Arial" panose="020B0604020202020204" pitchFamily="34" charset="0"/>
              </a:rPr>
              <a:t>plentyn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yng</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Nghymru</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yn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creu</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ymdeimlad</a:t>
            </a:r>
            <a:r>
              <a:rPr lang="en-US" sz="1200" b="0" i="0" u="none" strike="noStrike" baseline="0" dirty="0">
                <a:solidFill>
                  <a:srgbClr val="000000"/>
                </a:solidFill>
                <a:latin typeface="Arial" panose="020B0604020202020204" pitchFamily="34" charset="0"/>
              </a:rPr>
              <a:t> o </a:t>
            </a:r>
            <a:r>
              <a:rPr lang="en-US" sz="1200" b="0" i="0" u="none" strike="noStrike" baseline="0" dirty="0" err="1">
                <a:solidFill>
                  <a:srgbClr val="000000"/>
                </a:solidFill>
                <a:latin typeface="Arial" panose="020B0604020202020204" pitchFamily="34" charset="0"/>
              </a:rPr>
              <a:t>hunaniaeth</a:t>
            </a:r>
            <a:r>
              <a:rPr lang="en-US" sz="1200" b="0" i="0" u="none" strike="noStrike" baseline="0" dirty="0">
                <a:solidFill>
                  <a:srgbClr val="000000"/>
                </a:solidFill>
                <a:latin typeface="Arial" panose="020B0604020202020204" pitchFamily="34" charset="0"/>
              </a:rPr>
              <a:t> a </a:t>
            </a:r>
            <a:r>
              <a:rPr lang="en-US" sz="1200" b="0" i="0" u="none" strike="noStrike" baseline="0" dirty="0" err="1">
                <a:solidFill>
                  <a:srgbClr val="000000"/>
                </a:solidFill>
                <a:latin typeface="Arial" panose="020B0604020202020204" pitchFamily="34" charset="0"/>
              </a:rPr>
              <a:t>pherthyn</a:t>
            </a:r>
            <a:r>
              <a:rPr lang="en-US" sz="1200" b="0" i="0" u="none" strike="noStrike" baseline="0" dirty="0">
                <a:solidFill>
                  <a:srgbClr val="000000"/>
                </a:solidFill>
                <a:latin typeface="Arial" panose="020B0604020202020204" pitchFamily="34" charset="0"/>
              </a:rPr>
              <a:t> </a:t>
            </a:r>
          </a:p>
          <a:p>
            <a:pPr marL="180975" indent="-180975"/>
            <a:r>
              <a:rPr lang="en-US" sz="1200" b="0" i="0" u="none" strike="noStrike" baseline="0" dirty="0">
                <a:solidFill>
                  <a:srgbClr val="000000"/>
                </a:solidFill>
                <a:latin typeface="Arial" panose="020B0604020202020204" pitchFamily="34" charset="0"/>
              </a:rPr>
              <a:t>•	Mae </a:t>
            </a:r>
            <a:r>
              <a:rPr lang="en-US" sz="1200" b="0" i="0" u="none" strike="noStrike" baseline="0" dirty="0" err="1">
                <a:solidFill>
                  <a:srgbClr val="000000"/>
                </a:solidFill>
                <a:latin typeface="Arial" panose="020B0604020202020204" pitchFamily="34" charset="0"/>
              </a:rPr>
              <a:t>cyflwyno'r</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iaith</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yn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helpu</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unigolion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i</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ddeall</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diwylliant</a:t>
            </a:r>
            <a:r>
              <a:rPr lang="en-US" sz="1200" b="0" i="0" u="none" strike="noStrike" baseline="0" dirty="0">
                <a:solidFill>
                  <a:srgbClr val="000000"/>
                </a:solidFill>
                <a:latin typeface="Arial" panose="020B0604020202020204" pitchFamily="34" charset="0"/>
              </a:rPr>
              <a:t> </a:t>
            </a:r>
          </a:p>
          <a:p>
            <a:pPr marL="180975" indent="-180975"/>
            <a:r>
              <a:rPr lang="en-US" sz="1200" b="0" i="0" u="none" strike="noStrike" baseline="0" dirty="0">
                <a:solidFill>
                  <a:srgbClr val="000000"/>
                </a:solidFill>
                <a:latin typeface="Arial" panose="020B0604020202020204" pitchFamily="34" charset="0"/>
              </a:rPr>
              <a:t>•	Mae plant </a:t>
            </a:r>
            <a:r>
              <a:rPr lang="en-US" sz="1200" b="0" i="0" u="none" strike="noStrike" baseline="0" dirty="0" err="1">
                <a:solidFill>
                  <a:srgbClr val="000000"/>
                </a:solidFill>
                <a:latin typeface="Arial" panose="020B0604020202020204" pitchFamily="34" charset="0"/>
              </a:rPr>
              <a:t>yn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dod</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yn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ymwybodol</a:t>
            </a:r>
            <a:r>
              <a:rPr lang="en-US" sz="1200" b="0" i="0" u="none" strike="noStrike" baseline="0" dirty="0">
                <a:solidFill>
                  <a:srgbClr val="000000"/>
                </a:solidFill>
                <a:latin typeface="Arial" panose="020B0604020202020204" pitchFamily="34" charset="0"/>
              </a:rPr>
              <a:t> o </a:t>
            </a:r>
            <a:r>
              <a:rPr lang="en-US" sz="1200" b="0" i="0" u="none" strike="noStrike" baseline="0" dirty="0" err="1">
                <a:solidFill>
                  <a:srgbClr val="000000"/>
                </a:solidFill>
                <a:latin typeface="Arial" panose="020B0604020202020204" pitchFamily="34" charset="0"/>
              </a:rPr>
              <a:t>wahaniaethau</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iaith</a:t>
            </a:r>
            <a:r>
              <a:rPr lang="en-US" sz="1200" b="0" i="0" u="none" strike="noStrike" baseline="0" dirty="0">
                <a:solidFill>
                  <a:srgbClr val="000000"/>
                </a:solidFill>
                <a:latin typeface="Arial" panose="020B0604020202020204" pitchFamily="34" charset="0"/>
              </a:rPr>
              <a:t> </a:t>
            </a:r>
          </a:p>
          <a:p>
            <a:pPr marL="180975" indent="-180975"/>
            <a:r>
              <a:rPr lang="en-US" sz="1200" b="0" i="0" u="none" strike="noStrike" baseline="0" dirty="0">
                <a:solidFill>
                  <a:srgbClr val="000000"/>
                </a:solidFill>
                <a:latin typeface="Arial" panose="020B0604020202020204" pitchFamily="34" charset="0"/>
              </a:rPr>
              <a:t>•	Mae </a:t>
            </a:r>
            <a:r>
              <a:rPr lang="en-US" sz="1200" b="0" i="0" u="none" strike="noStrike" baseline="0" dirty="0" err="1">
                <a:solidFill>
                  <a:srgbClr val="000000"/>
                </a:solidFill>
                <a:latin typeface="Arial" panose="020B0604020202020204" pitchFamily="34" charset="0"/>
              </a:rPr>
              <a:t>dealltwriaeth</a:t>
            </a:r>
            <a:r>
              <a:rPr lang="en-US" sz="1200" b="0" i="0" u="none" strike="noStrike" baseline="0" dirty="0">
                <a:solidFill>
                  <a:srgbClr val="000000"/>
                </a:solidFill>
                <a:latin typeface="Arial" panose="020B0604020202020204" pitchFamily="34" charset="0"/>
              </a:rPr>
              <a:t> o </a:t>
            </a:r>
            <a:r>
              <a:rPr lang="en-US" sz="1200" b="0" i="0" u="none" strike="noStrike" baseline="0" dirty="0" err="1">
                <a:solidFill>
                  <a:srgbClr val="000000"/>
                </a:solidFill>
                <a:latin typeface="Arial" panose="020B0604020202020204" pitchFamily="34" charset="0"/>
              </a:rPr>
              <a:t>ddewis</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iaith</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yn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cefnogi</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cynhwysiant</a:t>
            </a:r>
            <a:r>
              <a:rPr lang="en-US" sz="1200" b="0" i="0" u="none" strike="noStrike" baseline="0" dirty="0">
                <a:solidFill>
                  <a:srgbClr val="000000"/>
                </a:solidFill>
                <a:latin typeface="Arial" panose="020B0604020202020204" pitchFamily="34" charset="0"/>
              </a:rPr>
              <a:t> ac </a:t>
            </a:r>
            <a:r>
              <a:rPr lang="en-US" sz="1200" b="0" i="0" u="none" strike="noStrike" baseline="0" dirty="0" err="1">
                <a:solidFill>
                  <a:srgbClr val="000000"/>
                </a:solidFill>
                <a:latin typeface="Arial" panose="020B0604020202020204" pitchFamily="34" charset="0"/>
              </a:rPr>
              <a:t>amrywiaeth</a:t>
            </a:r>
            <a:r>
              <a:rPr lang="en-US" sz="1200" b="0" i="0" u="none" strike="noStrike" baseline="0" dirty="0">
                <a:solidFill>
                  <a:srgbClr val="000000"/>
                </a:solidFill>
                <a:latin typeface="Arial" panose="020B0604020202020204" pitchFamily="34" charset="0"/>
              </a:rPr>
              <a:t> </a:t>
            </a:r>
          </a:p>
          <a:p>
            <a:pPr marL="180975" indent="-180975"/>
            <a:r>
              <a:rPr lang="en-US" sz="1200" b="0" i="0" u="none" strike="noStrike" baseline="0" dirty="0">
                <a:solidFill>
                  <a:srgbClr val="000000"/>
                </a:solidFill>
                <a:latin typeface="Arial" panose="020B0604020202020204" pitchFamily="34" charset="0"/>
              </a:rPr>
              <a:t>•	Mae ail </a:t>
            </a:r>
            <a:r>
              <a:rPr lang="en-US" sz="1200" b="0" i="0" u="none" strike="noStrike" baseline="0" dirty="0" err="1">
                <a:solidFill>
                  <a:srgbClr val="000000"/>
                </a:solidFill>
                <a:latin typeface="Arial" panose="020B0604020202020204" pitchFamily="34" charset="0"/>
              </a:rPr>
              <a:t>iaith</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yn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cynnig</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dimensiwn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newydd</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ar</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ddysgu</a:t>
            </a:r>
            <a:r>
              <a:rPr lang="en-US" sz="1200" b="0" i="0" u="none" strike="noStrike" baseline="0" dirty="0">
                <a:solidFill>
                  <a:srgbClr val="000000"/>
                </a:solidFill>
                <a:latin typeface="Arial" panose="020B0604020202020204" pitchFamily="34" charset="0"/>
              </a:rPr>
              <a:t> </a:t>
            </a:r>
          </a:p>
          <a:p>
            <a:pPr marL="180975" indent="-180975"/>
            <a:r>
              <a:rPr lang="en-US" sz="1200" b="0" i="0" u="none" strike="noStrike" baseline="0" dirty="0">
                <a:solidFill>
                  <a:srgbClr val="000000"/>
                </a:solidFill>
                <a:latin typeface="Arial" panose="020B0604020202020204" pitchFamily="34" charset="0"/>
              </a:rPr>
              <a:t>•	Mae </a:t>
            </a:r>
            <a:r>
              <a:rPr lang="en-US" sz="1200" b="0" i="0" u="none" strike="noStrike" baseline="0" dirty="0" err="1">
                <a:solidFill>
                  <a:srgbClr val="000000"/>
                </a:solidFill>
                <a:latin typeface="Arial" panose="020B0604020202020204" pitchFamily="34" charset="0"/>
              </a:rPr>
              <a:t>cyflwyno'r</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Gymraeg</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yn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darparu</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profiadau</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mwy</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cyfoethog</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ym</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maes</a:t>
            </a:r>
            <a:r>
              <a:rPr lang="en-US" sz="1200" b="0" i="0" u="none" strike="noStrike" baseline="0" dirty="0">
                <a:solidFill>
                  <a:srgbClr val="000000"/>
                </a:solidFill>
                <a:latin typeface="Arial" panose="020B0604020202020204" pitchFamily="34" charset="0"/>
              </a:rPr>
              <a:t> y </a:t>
            </a:r>
            <a:r>
              <a:rPr lang="en-US" sz="1200" b="0" i="0" u="none" strike="noStrike" baseline="0" dirty="0" err="1">
                <a:solidFill>
                  <a:srgbClr val="000000"/>
                </a:solidFill>
                <a:latin typeface="Arial" panose="020B0604020202020204" pitchFamily="34" charset="0"/>
              </a:rPr>
              <a:t>celfyddydau</a:t>
            </a:r>
            <a:r>
              <a:rPr lang="en-US" sz="1200" b="0" i="0" u="none" strike="noStrike" baseline="0" dirty="0">
                <a:solidFill>
                  <a:srgbClr val="000000"/>
                </a:solidFill>
                <a:latin typeface="Arial" panose="020B0604020202020204" pitchFamily="34" charset="0"/>
              </a:rPr>
              <a:t> </a:t>
            </a:r>
          </a:p>
          <a:p>
            <a:pPr marL="180975" indent="-180975"/>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Bydd</a:t>
            </a:r>
            <a:r>
              <a:rPr lang="en-US" sz="1200" b="0" i="0" u="none" strike="noStrike" baseline="0" dirty="0">
                <a:solidFill>
                  <a:srgbClr val="000000"/>
                </a:solidFill>
                <a:latin typeface="Arial" panose="020B0604020202020204" pitchFamily="34" charset="0"/>
              </a:rPr>
              <a:t> plant </a:t>
            </a:r>
            <a:r>
              <a:rPr lang="en-US" sz="1200" b="0" i="0" u="none" strike="noStrike" baseline="0" dirty="0" err="1">
                <a:solidFill>
                  <a:srgbClr val="000000"/>
                </a:solidFill>
                <a:latin typeface="Arial" panose="020B0604020202020204" pitchFamily="34" charset="0"/>
              </a:rPr>
              <a:t>yn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gallu</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archwilio</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llenyddiaeth</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Gymraeg</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a'i</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mwynhau</a:t>
            </a:r>
            <a:r>
              <a:rPr lang="en-US" sz="1200" b="0" i="0" u="none" strike="noStrike" baseline="0" dirty="0">
                <a:solidFill>
                  <a:srgbClr val="000000"/>
                </a:solidFill>
                <a:latin typeface="Arial" panose="020B0604020202020204" pitchFamily="34" charset="0"/>
              </a:rPr>
              <a:t> </a:t>
            </a:r>
          </a:p>
          <a:p>
            <a:pPr marL="180975" indent="-180975"/>
            <a:r>
              <a:rPr lang="en-US" sz="1200" b="0" i="0" u="none" strike="noStrike" baseline="0" dirty="0">
                <a:solidFill>
                  <a:srgbClr val="000000"/>
                </a:solidFill>
                <a:latin typeface="Arial" panose="020B0604020202020204" pitchFamily="34" charset="0"/>
              </a:rPr>
              <a:t>•	Mae </a:t>
            </a:r>
            <a:r>
              <a:rPr lang="en-US" sz="1200" b="0" i="0" u="none" strike="noStrike" baseline="0" dirty="0" err="1">
                <a:solidFill>
                  <a:srgbClr val="000000"/>
                </a:solidFill>
                <a:latin typeface="Arial" panose="020B0604020202020204" pitchFamily="34" charset="0"/>
              </a:rPr>
              <a:t>cyflwyno'r</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Gymraeg</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yn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helpu</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i</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ddatblygu</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sgiliau</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trosglwyddadwy</a:t>
            </a:r>
            <a:r>
              <a:rPr lang="en-US" sz="1200" b="0" i="0" u="none" strike="noStrike" baseline="0" dirty="0">
                <a:solidFill>
                  <a:srgbClr val="000000"/>
                </a:solidFill>
                <a:latin typeface="Arial" panose="020B0604020202020204" pitchFamily="34" charset="0"/>
              </a:rPr>
              <a:t> </a:t>
            </a:r>
          </a:p>
          <a:p>
            <a:pPr marL="180975" indent="-180975"/>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Bydd</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cyfleoedd</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i</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ddysgu</a:t>
            </a:r>
            <a:r>
              <a:rPr lang="en-US" sz="1200" b="0" i="0" u="none" strike="noStrike" baseline="0" dirty="0">
                <a:solidFill>
                  <a:srgbClr val="000000"/>
                </a:solidFill>
                <a:latin typeface="Arial" panose="020B0604020202020204" pitchFamily="34" charset="0"/>
              </a:rPr>
              <a:t> a </a:t>
            </a:r>
            <a:r>
              <a:rPr lang="en-US" sz="1200" b="0" i="0" u="none" strike="noStrike" baseline="0" dirty="0" err="1">
                <a:solidFill>
                  <a:srgbClr val="000000"/>
                </a:solidFill>
                <a:latin typeface="Arial" panose="020B0604020202020204" pitchFamily="34" charset="0"/>
              </a:rPr>
              <a:t>siarad</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Cymraeg</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yn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cefnogi</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datblygiad</a:t>
            </a:r>
            <a:r>
              <a:rPr lang="en-US" sz="1200" b="0" i="0" u="none" strike="noStrike" baseline="0" dirty="0">
                <a:solidFill>
                  <a:srgbClr val="000000"/>
                </a:solidFill>
                <a:latin typeface="Arial" panose="020B0604020202020204" pitchFamily="34" charset="0"/>
              </a:rPr>
              <a:t> a </a:t>
            </a:r>
            <a:r>
              <a:rPr lang="en-US" sz="1200" b="0" i="0" u="none" strike="noStrike" baseline="0" dirty="0" err="1">
                <a:solidFill>
                  <a:srgbClr val="000000"/>
                </a:solidFill>
                <a:latin typeface="Arial" panose="020B0604020202020204" pitchFamily="34" charset="0"/>
              </a:rPr>
              <a:t>chyfleoedd</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yn</a:t>
            </a:r>
            <a:r>
              <a:rPr lang="en-US" sz="1200" b="0" i="0" u="none" strike="noStrike" baseline="0" dirty="0">
                <a:solidFill>
                  <a:srgbClr val="000000"/>
                </a:solidFill>
                <a:latin typeface="Arial" panose="020B0604020202020204" pitchFamily="34" charset="0"/>
              </a:rPr>
              <a:t> y </a:t>
            </a:r>
            <a:r>
              <a:rPr lang="en-US" sz="1200" b="0" i="0" u="none" strike="noStrike" baseline="0" dirty="0" err="1">
                <a:solidFill>
                  <a:srgbClr val="000000"/>
                </a:solidFill>
                <a:latin typeface="Arial" panose="020B0604020202020204" pitchFamily="34" charset="0"/>
              </a:rPr>
              <a:t>dyfodol</a:t>
            </a:r>
            <a:r>
              <a:rPr lang="en-US" sz="1200" b="0" i="0" u="none" strike="noStrike" baseline="0" dirty="0">
                <a:solidFill>
                  <a:srgbClr val="000000"/>
                </a:solidFill>
                <a:latin typeface="Arial" panose="020B0604020202020204" pitchFamily="34" charset="0"/>
              </a:rPr>
              <a:t> </a:t>
            </a:r>
          </a:p>
          <a:p>
            <a:pPr marL="180975" indent="-180975"/>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Bydd</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cyflwyno'r</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Gymraeg</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i</a:t>
            </a:r>
            <a:r>
              <a:rPr lang="en-US" sz="1200" b="0" i="0" u="none" strike="noStrike" baseline="0" dirty="0">
                <a:solidFill>
                  <a:srgbClr val="000000"/>
                </a:solidFill>
                <a:latin typeface="Arial" panose="020B0604020202020204" pitchFamily="34" charset="0"/>
              </a:rPr>
              <a:t> bob </a:t>
            </a:r>
            <a:r>
              <a:rPr lang="en-US" sz="1200" b="0" i="0" u="none" strike="noStrike" baseline="0" dirty="0" err="1">
                <a:solidFill>
                  <a:srgbClr val="000000"/>
                </a:solidFill>
                <a:latin typeface="Arial" panose="020B0604020202020204" pitchFamily="34" charset="0"/>
              </a:rPr>
              <a:t>plentyn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yn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cefnogi</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menter</a:t>
            </a:r>
            <a:r>
              <a:rPr lang="en-US" sz="1200" b="0" i="0" u="none" strike="noStrike" baseline="0" dirty="0">
                <a:solidFill>
                  <a:srgbClr val="000000"/>
                </a:solidFill>
                <a:latin typeface="Arial" panose="020B0604020202020204" pitchFamily="34" charset="0"/>
              </a:rPr>
              <a:t> y </a:t>
            </a:r>
            <a:r>
              <a:rPr lang="en-US" sz="1200" b="0" i="0" u="none" strike="noStrike" baseline="0" dirty="0" err="1">
                <a:solidFill>
                  <a:srgbClr val="000000"/>
                </a:solidFill>
                <a:latin typeface="Arial" panose="020B0604020202020204" pitchFamily="34" charset="0"/>
              </a:rPr>
              <a:t>Llywodraeth</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i</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gynyddu</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nifer</a:t>
            </a:r>
            <a:r>
              <a:rPr lang="en-US" sz="1200" b="0" i="0" u="none" strike="noStrike" baseline="0" dirty="0">
                <a:solidFill>
                  <a:srgbClr val="000000"/>
                </a:solidFill>
                <a:latin typeface="Arial" panose="020B0604020202020204" pitchFamily="34" charset="0"/>
              </a:rPr>
              <a:t> y </a:t>
            </a:r>
            <a:r>
              <a:rPr lang="en-US" sz="1200" b="0" i="0" u="none" strike="noStrike" baseline="0" dirty="0" err="1">
                <a:solidFill>
                  <a:srgbClr val="000000"/>
                </a:solidFill>
                <a:latin typeface="Arial" panose="020B0604020202020204" pitchFamily="34" charset="0"/>
              </a:rPr>
              <a:t>siaradwyr</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Cymraeg</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i</a:t>
            </a:r>
            <a:r>
              <a:rPr lang="en-US" sz="1200" b="0" i="0" u="none" strike="noStrike" baseline="0" dirty="0">
                <a:solidFill>
                  <a:srgbClr val="000000"/>
                </a:solidFill>
                <a:latin typeface="Arial" panose="020B0604020202020204" pitchFamily="34" charset="0"/>
              </a:rPr>
              <a:t> 1 </a:t>
            </a:r>
            <a:r>
              <a:rPr lang="en-US" sz="1200" b="0" i="0" u="none" strike="noStrike" baseline="0" dirty="0" err="1">
                <a:solidFill>
                  <a:srgbClr val="000000"/>
                </a:solidFill>
                <a:latin typeface="Arial" panose="020B0604020202020204" pitchFamily="34" charset="0"/>
              </a:rPr>
              <a:t>filiwn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erbyn</a:t>
            </a:r>
            <a:r>
              <a:rPr lang="en-US" sz="1200" b="0" i="0" u="none" strike="noStrike" baseline="0" dirty="0">
                <a:solidFill>
                  <a:srgbClr val="000000"/>
                </a:solidFill>
                <a:latin typeface="Arial" panose="020B0604020202020204" pitchFamily="34" charset="0"/>
              </a:rPr>
              <a:t> 2050 </a:t>
            </a:r>
          </a:p>
          <a:p>
            <a:pPr marL="180975" indent="-180975"/>
            <a:r>
              <a:rPr lang="en-US" sz="1200" b="0" i="0" u="none" strike="noStrike" baseline="0" dirty="0">
                <a:solidFill>
                  <a:srgbClr val="000000"/>
                </a:solidFill>
                <a:latin typeface="Arial" panose="020B0604020202020204" pitchFamily="34" charset="0"/>
              </a:rPr>
              <a:t>•	Mae </a:t>
            </a:r>
            <a:r>
              <a:rPr lang="en-US" sz="1200" b="0" i="0" u="none" strike="noStrike" baseline="0" dirty="0" err="1">
                <a:solidFill>
                  <a:srgbClr val="000000"/>
                </a:solidFill>
                <a:latin typeface="Arial" panose="020B0604020202020204" pitchFamily="34" charset="0"/>
              </a:rPr>
              <a:t>cyflwyno'r</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Gymraeg</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yn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cefnogi</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llesiant</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drwy</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feithrin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ymdeimlad</a:t>
            </a:r>
            <a:r>
              <a:rPr lang="en-US" sz="1200" b="0" i="0" u="none" strike="noStrike" baseline="0" dirty="0">
                <a:solidFill>
                  <a:srgbClr val="000000"/>
                </a:solidFill>
                <a:latin typeface="Arial" panose="020B0604020202020204" pitchFamily="34" charset="0"/>
              </a:rPr>
              <a:t> o </a:t>
            </a:r>
            <a:r>
              <a:rPr lang="en-US" sz="1200" b="0" i="0" u="none" strike="noStrike" baseline="0" dirty="0" err="1">
                <a:solidFill>
                  <a:srgbClr val="000000"/>
                </a:solidFill>
                <a:latin typeface="Arial" panose="020B0604020202020204" pitchFamily="34" charset="0"/>
              </a:rPr>
              <a:t>falchder</a:t>
            </a:r>
            <a:r>
              <a:rPr lang="en-US" sz="1200" b="0" i="0" u="none" strike="noStrike" baseline="0" dirty="0">
                <a:solidFill>
                  <a:srgbClr val="000000"/>
                </a:solidFill>
                <a:latin typeface="Arial" panose="020B0604020202020204" pitchFamily="34" charset="0"/>
              </a:rPr>
              <a:t>. </a:t>
            </a:r>
          </a:p>
          <a:p>
            <a:endParaRPr lang="en-US" sz="1200" b="0" i="0" u="none" strike="noStrike" baseline="0" dirty="0">
              <a:solidFill>
                <a:srgbClr val="000000"/>
              </a:solidFill>
              <a:latin typeface="Arial" panose="020B0604020202020204" pitchFamily="34" charset="0"/>
            </a:endParaRPr>
          </a:p>
          <a:p>
            <a:r>
              <a:rPr lang="en-US" sz="1200" b="0" i="0" u="none" strike="noStrike" baseline="0" dirty="0" err="1">
                <a:solidFill>
                  <a:srgbClr val="000000"/>
                </a:solidFill>
                <a:latin typeface="Arial" panose="020B0604020202020204" pitchFamily="34" charset="0"/>
              </a:rPr>
              <a:t>Nid</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yw’r</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rhestr</a:t>
            </a:r>
            <a:r>
              <a:rPr lang="en-US" sz="1200" b="0" i="0" u="none" strike="noStrike" baseline="0" dirty="0">
                <a:solidFill>
                  <a:srgbClr val="000000"/>
                </a:solidFill>
                <a:latin typeface="Arial" panose="020B0604020202020204" pitchFamily="34" charset="0"/>
              </a:rPr>
              <a:t> hon </a:t>
            </a:r>
            <a:r>
              <a:rPr lang="en-US" sz="1200" b="0" i="0" u="none" strike="noStrike" baseline="0" dirty="0" err="1">
                <a:solidFill>
                  <a:srgbClr val="000000"/>
                </a:solidFill>
                <a:latin typeface="Arial" panose="020B0604020202020204" pitchFamily="34" charset="0"/>
              </a:rPr>
              <a:t>yn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gynhwysfawr</a:t>
            </a:r>
            <a:r>
              <a:rPr lang="en-US" sz="1200" b="0" i="0" u="none" strike="noStrike" baseline="0" dirty="0">
                <a:solidFill>
                  <a:srgbClr val="000000"/>
                </a:solidFill>
                <a:latin typeface="Arial" panose="020B0604020202020204" pitchFamily="34" charset="0"/>
              </a:rPr>
              <a:t>.</a:t>
            </a:r>
          </a:p>
          <a:p>
            <a:r>
              <a:rPr lang="en-US" sz="1200" b="0" i="0" u="none" strike="noStrike" baseline="0" dirty="0" err="1">
                <a:solidFill>
                  <a:srgbClr val="000000"/>
                </a:solidFill>
                <a:latin typeface="Arial" panose="020B0604020202020204" pitchFamily="34" charset="0"/>
              </a:rPr>
              <a:t>Rhowch</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farciau</a:t>
            </a:r>
            <a:r>
              <a:rPr lang="en-US" sz="1200" b="0" i="0" u="none" strike="noStrike" baseline="0" dirty="0">
                <a:solidFill>
                  <a:srgbClr val="000000"/>
                </a:solidFill>
                <a:latin typeface="Arial" panose="020B0604020202020204" pitchFamily="34" charset="0"/>
              </a:rPr>
              <a:t> am </a:t>
            </a:r>
            <a:r>
              <a:rPr lang="en-US" sz="1200" b="0" i="0" u="none" strike="noStrike" baseline="0" dirty="0" err="1">
                <a:solidFill>
                  <a:srgbClr val="000000"/>
                </a:solidFill>
                <a:latin typeface="Arial" panose="020B0604020202020204" pitchFamily="34" charset="0"/>
              </a:rPr>
              <a:t>unrhyw</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ymateb</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perthnasol</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arall</a:t>
            </a:r>
            <a:r>
              <a:rPr lang="en-US" sz="1200" b="0" i="0" u="none" strike="noStrike" baseline="0" dirty="0">
                <a:solidFill>
                  <a:srgbClr val="000000"/>
                </a:solidFill>
                <a:latin typeface="Arial" panose="020B0604020202020204" pitchFamily="34" charset="0"/>
              </a:rPr>
              <a:t>.</a:t>
            </a:r>
          </a:p>
          <a:p>
            <a:r>
              <a:rPr lang="en-US" sz="1800" b="0" i="0" u="none" strike="noStrike" baseline="0" dirty="0">
                <a:solidFill>
                  <a:srgbClr val="000000"/>
                </a:solidFill>
                <a:latin typeface="Arial" panose="020B0604020202020204" pitchFamily="34" charset="0"/>
              </a:rPr>
              <a:t>	</a:t>
            </a:r>
          </a:p>
        </p:txBody>
      </p:sp>
    </p:spTree>
    <p:extLst>
      <p:ext uri="{BB962C8B-B14F-4D97-AF65-F5344CB8AC3E}">
        <p14:creationId xmlns:p14="http://schemas.microsoft.com/office/powerpoint/2010/main" val="18711286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B5D0F1-88AF-EC80-37B0-A73A1827983D}"/>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E2B7611C-F801-943D-9A2D-7CA81EC95199}"/>
              </a:ext>
            </a:extLst>
          </p:cNvPr>
          <p:cNvSpPr txBox="1"/>
          <p:nvPr/>
        </p:nvSpPr>
        <p:spPr>
          <a:xfrm>
            <a:off x="6987654" y="1219396"/>
            <a:ext cx="4689340" cy="4247317"/>
          </a:xfrm>
          <a:prstGeom prst="rect">
            <a:avLst/>
          </a:prstGeom>
          <a:noFill/>
          <a:ln>
            <a:noFill/>
          </a:ln>
        </p:spPr>
        <p:txBody>
          <a:bodyPr wrap="square" rtlCol="0">
            <a:spAutoFit/>
          </a:bodyPr>
          <a:lstStyle/>
          <a:p>
            <a:r>
              <a:rPr lang="1106" sz="1800" b="1" i="1" dirty="0">
                <a:solidFill>
                  <a:schemeClr val="accent1"/>
                </a:solidFill>
              </a:rPr>
              <a:t>Adborth yr Uwch Arholwr </a:t>
            </a:r>
          </a:p>
          <a:p>
            <a:pPr algn="l">
              <a:buNone/>
            </a:pPr>
            <a:br>
              <a:rPr lang="en-GB" b="1" i="1" dirty="0">
                <a:solidFill>
                  <a:schemeClr val="accent1"/>
                </a:solidFill>
              </a:rPr>
            </a:br>
            <a:r>
              <a:rPr lang="en-GB" b="1" i="1" dirty="0" err="1">
                <a:solidFill>
                  <a:schemeClr val="accent1"/>
                </a:solidFill>
                <a:effectLst/>
              </a:rPr>
              <a:t>Mae'r</a:t>
            </a:r>
            <a:r>
              <a:rPr lang="en-GB" b="1" i="1" dirty="0">
                <a:solidFill>
                  <a:schemeClr val="accent1"/>
                </a:solidFill>
                <a:effectLst/>
              </a:rPr>
              <a:t> </a:t>
            </a:r>
            <a:r>
              <a:rPr lang="en-GB" b="1" i="1" dirty="0" err="1">
                <a:solidFill>
                  <a:schemeClr val="accent1"/>
                </a:solidFill>
                <a:effectLst/>
              </a:rPr>
              <a:t>arholwr</a:t>
            </a:r>
            <a:r>
              <a:rPr lang="en-GB" b="1" i="1" dirty="0">
                <a:solidFill>
                  <a:schemeClr val="accent1"/>
                </a:solidFill>
                <a:effectLst/>
              </a:rPr>
              <a:t> </a:t>
            </a:r>
            <a:r>
              <a:rPr lang="en-GB" b="1" i="1" dirty="0" err="1">
                <a:solidFill>
                  <a:schemeClr val="accent1"/>
                </a:solidFill>
                <a:effectLst/>
              </a:rPr>
              <a:t>wedi</a:t>
            </a:r>
            <a:r>
              <a:rPr lang="en-GB" b="1" i="1" dirty="0">
                <a:solidFill>
                  <a:schemeClr val="accent1"/>
                </a:solidFill>
                <a:effectLst/>
              </a:rPr>
              <a:t> </a:t>
            </a:r>
            <a:r>
              <a:rPr lang="en-GB" b="1" i="1" dirty="0" err="1">
                <a:solidFill>
                  <a:schemeClr val="accent1"/>
                </a:solidFill>
                <a:effectLst/>
              </a:rPr>
              <a:t>rhoi</a:t>
            </a:r>
            <a:r>
              <a:rPr lang="en-GB" b="1" i="1" dirty="0">
                <a:solidFill>
                  <a:schemeClr val="accent1"/>
                </a:solidFill>
                <a:effectLst/>
              </a:rPr>
              <a:t> 1 marc </a:t>
            </a:r>
            <a:r>
              <a:rPr lang="en-GB" b="1" i="1" dirty="0" err="1">
                <a:solidFill>
                  <a:schemeClr val="accent1"/>
                </a:solidFill>
                <a:effectLst/>
              </a:rPr>
              <a:t>lle</a:t>
            </a:r>
            <a:r>
              <a:rPr lang="en-GB" b="1" i="1" dirty="0">
                <a:solidFill>
                  <a:schemeClr val="accent1"/>
                </a:solidFill>
                <a:effectLst/>
              </a:rPr>
              <a:t> </a:t>
            </a:r>
            <a:r>
              <a:rPr lang="en-GB" b="1" i="1" dirty="0" err="1">
                <a:solidFill>
                  <a:schemeClr val="accent1"/>
                </a:solidFill>
                <a:effectLst/>
              </a:rPr>
              <a:t>mae'r</a:t>
            </a:r>
            <a:r>
              <a:rPr lang="en-GB" b="1" i="1" dirty="0">
                <a:solidFill>
                  <a:schemeClr val="accent1"/>
                </a:solidFill>
                <a:effectLst/>
              </a:rPr>
              <a:t> </a:t>
            </a:r>
            <a:r>
              <a:rPr lang="en-GB" b="1" i="1" dirty="0" err="1">
                <a:solidFill>
                  <a:schemeClr val="accent1"/>
                </a:solidFill>
                <a:effectLst/>
              </a:rPr>
              <a:t>dysgwr</a:t>
            </a:r>
            <a:r>
              <a:rPr lang="en-GB" b="1" i="1" dirty="0">
                <a:solidFill>
                  <a:schemeClr val="accent1"/>
                </a:solidFill>
                <a:effectLst/>
              </a:rPr>
              <a:t> </a:t>
            </a:r>
            <a:r>
              <a:rPr lang="en-GB" b="1" i="1" dirty="0" err="1">
                <a:solidFill>
                  <a:schemeClr val="accent1"/>
                </a:solidFill>
                <a:effectLst/>
              </a:rPr>
              <a:t>wedi</a:t>
            </a:r>
            <a:r>
              <a:rPr lang="en-GB" b="1" i="1" dirty="0">
                <a:solidFill>
                  <a:schemeClr val="accent1"/>
                </a:solidFill>
                <a:effectLst/>
              </a:rPr>
              <a:t> </a:t>
            </a:r>
            <a:r>
              <a:rPr lang="en-GB" b="1" i="1" dirty="0" err="1">
                <a:solidFill>
                  <a:schemeClr val="accent1"/>
                </a:solidFill>
                <a:effectLst/>
              </a:rPr>
              <a:t>cynnwys</a:t>
            </a:r>
            <a:r>
              <a:rPr lang="en-GB" b="1" i="1" dirty="0">
                <a:solidFill>
                  <a:schemeClr val="accent1"/>
                </a:solidFill>
                <a:effectLst/>
              </a:rPr>
              <a:t> </a:t>
            </a:r>
            <a:r>
              <a:rPr lang="en-GB" b="1" i="1" dirty="0" err="1">
                <a:solidFill>
                  <a:schemeClr val="accent1"/>
                </a:solidFill>
                <a:effectLst/>
              </a:rPr>
              <a:t>pwysigrwydd</a:t>
            </a:r>
            <a:r>
              <a:rPr lang="en-GB" b="1" i="1" dirty="0">
                <a:solidFill>
                  <a:schemeClr val="accent1"/>
                </a:solidFill>
                <a:effectLst/>
              </a:rPr>
              <a:t> yr </a:t>
            </a:r>
            <a:r>
              <a:rPr lang="en-GB" b="1" i="1" dirty="0" err="1">
                <a:solidFill>
                  <a:schemeClr val="accent1"/>
                </a:solidFill>
                <a:effectLst/>
              </a:rPr>
              <a:t>iaith</a:t>
            </a:r>
            <a:r>
              <a:rPr lang="en-GB" b="1" i="1" dirty="0">
                <a:solidFill>
                  <a:schemeClr val="accent1"/>
                </a:solidFill>
                <a:effectLst/>
              </a:rPr>
              <a:t> </a:t>
            </a:r>
            <a:r>
              <a:rPr lang="en-GB" b="1" i="1" dirty="0" err="1">
                <a:solidFill>
                  <a:schemeClr val="accent1"/>
                </a:solidFill>
                <a:effectLst/>
              </a:rPr>
              <a:t>ar</a:t>
            </a:r>
            <a:r>
              <a:rPr lang="en-GB" b="1" i="1" dirty="0">
                <a:solidFill>
                  <a:schemeClr val="accent1"/>
                </a:solidFill>
                <a:effectLst/>
              </a:rPr>
              <a:t> </a:t>
            </a:r>
            <a:r>
              <a:rPr lang="en-GB" b="1" i="1" dirty="0" err="1">
                <a:solidFill>
                  <a:schemeClr val="accent1"/>
                </a:solidFill>
                <a:effectLst/>
              </a:rPr>
              <a:t>gyfer</a:t>
            </a:r>
            <a:r>
              <a:rPr lang="en-GB" b="1" i="1" dirty="0">
                <a:solidFill>
                  <a:schemeClr val="accent1"/>
                </a:solidFill>
                <a:effectLst/>
              </a:rPr>
              <a:t> y </a:t>
            </a:r>
            <a:r>
              <a:rPr lang="en-GB" b="1" i="1" dirty="0" err="1">
                <a:solidFill>
                  <a:schemeClr val="accent1"/>
                </a:solidFill>
                <a:effectLst/>
              </a:rPr>
              <a:t>dyfodol</a:t>
            </a:r>
            <a:r>
              <a:rPr lang="en-GB" b="1" i="1" dirty="0">
                <a:solidFill>
                  <a:schemeClr val="accent1"/>
                </a:solidFill>
                <a:effectLst/>
              </a:rPr>
              <a:t>. </a:t>
            </a:r>
            <a:r>
              <a:rPr lang="en-GB" b="1" i="1" dirty="0" err="1">
                <a:solidFill>
                  <a:schemeClr val="accent1"/>
                </a:solidFill>
                <a:effectLst/>
              </a:rPr>
              <a:t>Nid</a:t>
            </a:r>
            <a:r>
              <a:rPr lang="en-GB" b="1" i="1" dirty="0">
                <a:solidFill>
                  <a:schemeClr val="accent1"/>
                </a:solidFill>
                <a:effectLst/>
              </a:rPr>
              <a:t> </a:t>
            </a:r>
            <a:r>
              <a:rPr lang="en-GB" b="1" i="1" dirty="0" err="1">
                <a:solidFill>
                  <a:schemeClr val="accent1"/>
                </a:solidFill>
                <a:effectLst/>
              </a:rPr>
              <a:t>yw</a:t>
            </a:r>
            <a:r>
              <a:rPr lang="en-GB" b="1" i="1" dirty="0">
                <a:solidFill>
                  <a:schemeClr val="accent1"/>
                </a:solidFill>
                <a:effectLst/>
              </a:rPr>
              <a:t> </a:t>
            </a:r>
            <a:r>
              <a:rPr lang="en-GB" b="1" i="1" dirty="0" err="1">
                <a:solidFill>
                  <a:schemeClr val="accent1"/>
                </a:solidFill>
                <a:effectLst/>
              </a:rPr>
              <a:t>gweddill</a:t>
            </a:r>
            <a:r>
              <a:rPr lang="en-GB" b="1" i="1" dirty="0">
                <a:solidFill>
                  <a:schemeClr val="accent1"/>
                </a:solidFill>
                <a:effectLst/>
              </a:rPr>
              <a:t> yr </a:t>
            </a:r>
            <a:r>
              <a:rPr lang="en-GB" b="1" i="1" dirty="0" err="1">
                <a:solidFill>
                  <a:schemeClr val="accent1"/>
                </a:solidFill>
                <a:effectLst/>
              </a:rPr>
              <a:t>ymateb</a:t>
            </a:r>
            <a:r>
              <a:rPr lang="en-GB" b="1" i="1" dirty="0">
                <a:solidFill>
                  <a:schemeClr val="accent1"/>
                </a:solidFill>
                <a:effectLst/>
              </a:rPr>
              <a:t> </a:t>
            </a:r>
            <a:r>
              <a:rPr lang="en-GB" b="1" i="1" dirty="0" err="1">
                <a:solidFill>
                  <a:schemeClr val="accent1"/>
                </a:solidFill>
                <a:effectLst/>
              </a:rPr>
              <a:t>yn</a:t>
            </a:r>
            <a:r>
              <a:rPr lang="en-GB" b="1" i="1" dirty="0">
                <a:solidFill>
                  <a:schemeClr val="accent1"/>
                </a:solidFill>
                <a:effectLst/>
              </a:rPr>
              <a:t> </a:t>
            </a:r>
            <a:r>
              <a:rPr lang="en-GB" b="1" i="1" dirty="0" err="1">
                <a:solidFill>
                  <a:schemeClr val="accent1"/>
                </a:solidFill>
                <a:effectLst/>
              </a:rPr>
              <a:t>dangos</a:t>
            </a:r>
            <a:r>
              <a:rPr lang="en-GB" b="1" i="1" dirty="0">
                <a:solidFill>
                  <a:schemeClr val="accent1"/>
                </a:solidFill>
                <a:effectLst/>
              </a:rPr>
              <a:t> </a:t>
            </a:r>
            <a:r>
              <a:rPr lang="en-GB" b="1" i="1" dirty="0" err="1">
                <a:solidFill>
                  <a:schemeClr val="accent1"/>
                </a:solidFill>
                <a:effectLst/>
              </a:rPr>
              <a:t>dealltwriaeth</a:t>
            </a:r>
            <a:r>
              <a:rPr lang="en-GB" b="1" i="1" dirty="0">
                <a:solidFill>
                  <a:schemeClr val="accent1"/>
                </a:solidFill>
                <a:effectLst/>
              </a:rPr>
              <a:t> </a:t>
            </a:r>
            <a:r>
              <a:rPr lang="en-GB" b="1" i="1" dirty="0" err="1">
                <a:solidFill>
                  <a:schemeClr val="accent1"/>
                </a:solidFill>
                <a:effectLst/>
              </a:rPr>
              <a:t>glir</a:t>
            </a:r>
            <a:r>
              <a:rPr lang="en-GB" b="1" i="1" dirty="0">
                <a:solidFill>
                  <a:schemeClr val="accent1"/>
                </a:solidFill>
                <a:effectLst/>
              </a:rPr>
              <a:t> o </a:t>
            </a:r>
            <a:r>
              <a:rPr lang="en-GB" b="1" i="1" dirty="0" err="1">
                <a:solidFill>
                  <a:schemeClr val="accent1"/>
                </a:solidFill>
                <a:effectLst/>
              </a:rPr>
              <a:t>bwysigrwydd</a:t>
            </a:r>
            <a:r>
              <a:rPr lang="en-GB" b="1" i="1" dirty="0">
                <a:solidFill>
                  <a:schemeClr val="accent1"/>
                </a:solidFill>
                <a:effectLst/>
              </a:rPr>
              <a:t> y </a:t>
            </a:r>
            <a:r>
              <a:rPr lang="en-GB" b="1" i="1" dirty="0" err="1">
                <a:solidFill>
                  <a:schemeClr val="accent1"/>
                </a:solidFill>
                <a:effectLst/>
              </a:rPr>
              <a:t>Gymraeg</a:t>
            </a:r>
            <a:r>
              <a:rPr lang="en-GB" b="1" i="1" dirty="0">
                <a:solidFill>
                  <a:schemeClr val="accent1"/>
                </a:solidFill>
                <a:effectLst/>
              </a:rPr>
              <a:t> </a:t>
            </a:r>
            <a:r>
              <a:rPr lang="en-GB" b="1" i="1" dirty="0" err="1">
                <a:solidFill>
                  <a:schemeClr val="accent1"/>
                </a:solidFill>
                <a:effectLst/>
              </a:rPr>
              <a:t>ym</a:t>
            </a:r>
            <a:r>
              <a:rPr lang="en-GB" b="1" i="1" dirty="0">
                <a:solidFill>
                  <a:schemeClr val="accent1"/>
                </a:solidFill>
                <a:effectLst/>
              </a:rPr>
              <a:t> </a:t>
            </a:r>
            <a:r>
              <a:rPr lang="en-GB" b="1" i="1" dirty="0" err="1">
                <a:solidFill>
                  <a:schemeClr val="accent1"/>
                </a:solidFill>
                <a:effectLst/>
              </a:rPr>
              <a:t>mhob</a:t>
            </a:r>
            <a:r>
              <a:rPr lang="en-GB" b="1" i="1" dirty="0">
                <a:solidFill>
                  <a:schemeClr val="accent1"/>
                </a:solidFill>
                <a:effectLst/>
              </a:rPr>
              <a:t> </a:t>
            </a:r>
            <a:r>
              <a:rPr lang="en-GB" b="1" i="1" dirty="0" err="1">
                <a:solidFill>
                  <a:schemeClr val="accent1"/>
                </a:solidFill>
                <a:effectLst/>
              </a:rPr>
              <a:t>lleoliad</a:t>
            </a:r>
            <a:r>
              <a:rPr lang="en-GB" b="1" i="1" dirty="0">
                <a:solidFill>
                  <a:schemeClr val="accent1"/>
                </a:solidFill>
                <a:effectLst/>
              </a:rPr>
              <a:t>.</a:t>
            </a:r>
          </a:p>
          <a:p>
            <a:pPr algn="l"/>
            <a:r>
              <a:rPr lang="en-GB" b="1" i="1" dirty="0">
                <a:solidFill>
                  <a:schemeClr val="accent1"/>
                </a:solidFill>
                <a:effectLst/>
              </a:rPr>
              <a:t>Er </a:t>
            </a:r>
            <a:r>
              <a:rPr lang="en-GB" b="1" i="1" dirty="0" err="1">
                <a:solidFill>
                  <a:schemeClr val="accent1"/>
                </a:solidFill>
                <a:effectLst/>
              </a:rPr>
              <a:t>mwyn</a:t>
            </a:r>
            <a:r>
              <a:rPr lang="en-GB" b="1" i="1" dirty="0">
                <a:solidFill>
                  <a:schemeClr val="accent1"/>
                </a:solidFill>
                <a:effectLst/>
              </a:rPr>
              <a:t> </a:t>
            </a:r>
            <a:r>
              <a:rPr lang="en-GB" b="1" i="1" dirty="0" err="1">
                <a:solidFill>
                  <a:schemeClr val="accent1"/>
                </a:solidFill>
                <a:effectLst/>
              </a:rPr>
              <a:t>ennill</a:t>
            </a:r>
            <a:r>
              <a:rPr lang="en-GB" b="1" i="1" dirty="0">
                <a:solidFill>
                  <a:schemeClr val="accent1"/>
                </a:solidFill>
                <a:effectLst/>
              </a:rPr>
              <a:t> </a:t>
            </a:r>
            <a:r>
              <a:rPr lang="en-GB" b="1" i="1" dirty="0" err="1">
                <a:solidFill>
                  <a:schemeClr val="accent1"/>
                </a:solidFill>
                <a:effectLst/>
              </a:rPr>
              <a:t>marciau</a:t>
            </a:r>
            <a:r>
              <a:rPr lang="en-GB" b="1" i="1" dirty="0">
                <a:solidFill>
                  <a:schemeClr val="accent1"/>
                </a:solidFill>
                <a:effectLst/>
              </a:rPr>
              <a:t> </a:t>
            </a:r>
            <a:r>
              <a:rPr lang="en-GB" b="1" i="1" dirty="0" err="1">
                <a:solidFill>
                  <a:schemeClr val="accent1"/>
                </a:solidFill>
                <a:effectLst/>
              </a:rPr>
              <a:t>ychwanegol</a:t>
            </a:r>
            <a:r>
              <a:rPr lang="en-GB" b="1" i="1" dirty="0">
                <a:solidFill>
                  <a:schemeClr val="accent1"/>
                </a:solidFill>
                <a:effectLst/>
              </a:rPr>
              <a:t>, </a:t>
            </a:r>
            <a:r>
              <a:rPr lang="en-GB" b="1" i="1" dirty="0" err="1">
                <a:solidFill>
                  <a:schemeClr val="accent1"/>
                </a:solidFill>
                <a:effectLst/>
              </a:rPr>
              <a:t>gallai'r</a:t>
            </a:r>
            <a:r>
              <a:rPr lang="en-GB" b="1" i="1" dirty="0">
                <a:solidFill>
                  <a:schemeClr val="accent1"/>
                </a:solidFill>
                <a:effectLst/>
              </a:rPr>
              <a:t> </a:t>
            </a:r>
            <a:r>
              <a:rPr lang="en-GB" b="1" i="1" dirty="0" err="1">
                <a:solidFill>
                  <a:schemeClr val="accent1"/>
                </a:solidFill>
                <a:effectLst/>
              </a:rPr>
              <a:t>dysgwr</a:t>
            </a:r>
            <a:r>
              <a:rPr lang="en-GB" b="1" i="1" dirty="0">
                <a:solidFill>
                  <a:schemeClr val="accent1"/>
                </a:solidFill>
                <a:effectLst/>
              </a:rPr>
              <a:t> </a:t>
            </a:r>
            <a:r>
              <a:rPr lang="en-GB" b="1" i="1" dirty="0" err="1">
                <a:solidFill>
                  <a:schemeClr val="accent1"/>
                </a:solidFill>
                <a:effectLst/>
              </a:rPr>
              <a:t>fod</a:t>
            </a:r>
            <a:r>
              <a:rPr lang="en-GB" b="1" i="1" dirty="0">
                <a:solidFill>
                  <a:schemeClr val="accent1"/>
                </a:solidFill>
                <a:effectLst/>
              </a:rPr>
              <a:t> </a:t>
            </a:r>
            <a:r>
              <a:rPr lang="en-GB" b="1" i="1" dirty="0" err="1">
                <a:solidFill>
                  <a:schemeClr val="accent1"/>
                </a:solidFill>
                <a:effectLst/>
              </a:rPr>
              <a:t>wedi</a:t>
            </a:r>
            <a:r>
              <a:rPr lang="en-GB" b="1" i="1" dirty="0">
                <a:solidFill>
                  <a:schemeClr val="accent1"/>
                </a:solidFill>
                <a:effectLst/>
              </a:rPr>
              <a:t> </a:t>
            </a:r>
            <a:r>
              <a:rPr lang="en-GB" b="1" i="1" dirty="0" err="1">
                <a:solidFill>
                  <a:schemeClr val="accent1"/>
                </a:solidFill>
                <a:effectLst/>
              </a:rPr>
              <a:t>dangos</a:t>
            </a:r>
            <a:r>
              <a:rPr lang="en-GB" b="1" i="1" dirty="0">
                <a:solidFill>
                  <a:schemeClr val="accent1"/>
                </a:solidFill>
                <a:effectLst/>
              </a:rPr>
              <a:t> </a:t>
            </a:r>
            <a:r>
              <a:rPr lang="en-GB" b="1" i="1" dirty="0" err="1">
                <a:solidFill>
                  <a:schemeClr val="accent1"/>
                </a:solidFill>
                <a:effectLst/>
              </a:rPr>
              <a:t>dealltwriaeth</a:t>
            </a:r>
            <a:r>
              <a:rPr lang="en-GB" b="1" i="1" dirty="0">
                <a:solidFill>
                  <a:schemeClr val="accent1"/>
                </a:solidFill>
                <a:effectLst/>
              </a:rPr>
              <a:t> o </a:t>
            </a:r>
            <a:r>
              <a:rPr lang="en-GB" b="1" i="1" dirty="0" err="1">
                <a:solidFill>
                  <a:schemeClr val="accent1"/>
                </a:solidFill>
                <a:effectLst/>
              </a:rPr>
              <a:t>ddiwylliant</a:t>
            </a:r>
            <a:r>
              <a:rPr lang="en-GB" b="1" i="1" dirty="0">
                <a:solidFill>
                  <a:schemeClr val="accent1"/>
                </a:solidFill>
                <a:effectLst/>
              </a:rPr>
              <a:t> a </a:t>
            </a:r>
            <a:r>
              <a:rPr lang="en-GB" b="1" i="1" dirty="0" err="1">
                <a:solidFill>
                  <a:schemeClr val="accent1"/>
                </a:solidFill>
                <a:effectLst/>
              </a:rPr>
              <a:t>pherthyn</a:t>
            </a:r>
            <a:r>
              <a:rPr lang="en-GB" b="1" i="1" dirty="0">
                <a:solidFill>
                  <a:schemeClr val="accent1"/>
                </a:solidFill>
                <a:effectLst/>
              </a:rPr>
              <a:t> neu </a:t>
            </a:r>
            <a:r>
              <a:rPr lang="en-GB" b="1" i="1" dirty="0" err="1">
                <a:solidFill>
                  <a:schemeClr val="accent1"/>
                </a:solidFill>
                <a:effectLst/>
              </a:rPr>
              <a:t>wybodaeth</a:t>
            </a:r>
            <a:r>
              <a:rPr lang="en-GB" b="1" i="1" dirty="0">
                <a:solidFill>
                  <a:schemeClr val="accent1"/>
                </a:solidFill>
                <a:effectLst/>
              </a:rPr>
              <a:t> am </a:t>
            </a:r>
            <a:r>
              <a:rPr lang="en-GB" b="1" i="1" dirty="0" err="1">
                <a:solidFill>
                  <a:schemeClr val="accent1"/>
                </a:solidFill>
                <a:effectLst/>
              </a:rPr>
              <a:t>sgiliau</a:t>
            </a:r>
            <a:r>
              <a:rPr lang="en-GB" b="1" i="1" dirty="0">
                <a:solidFill>
                  <a:schemeClr val="accent1"/>
                </a:solidFill>
                <a:effectLst/>
              </a:rPr>
              <a:t> </a:t>
            </a:r>
            <a:r>
              <a:rPr lang="en-GB" b="1" i="1" dirty="0" err="1">
                <a:solidFill>
                  <a:schemeClr val="accent1"/>
                </a:solidFill>
                <a:effectLst/>
              </a:rPr>
              <a:t>trosglwyddadwy</a:t>
            </a:r>
            <a:r>
              <a:rPr lang="en-GB" b="1" i="1" dirty="0">
                <a:solidFill>
                  <a:schemeClr val="accent1"/>
                </a:solidFill>
                <a:effectLst/>
              </a:rPr>
              <a:t>.</a:t>
            </a:r>
          </a:p>
          <a:p>
            <a:endParaRPr lang="en-GB" b="1" i="1" dirty="0">
              <a:solidFill>
                <a:schemeClr val="accent1"/>
              </a:solidFill>
            </a:endParaRPr>
          </a:p>
          <a:p>
            <a:r>
              <a:rPr kumimoji="0" lang="cy-GB" altLang="en-US" b="1" i="1" u="none" strike="noStrike" cap="none" normalizeH="0" baseline="0" dirty="0">
                <a:ln>
                  <a:noFill/>
                </a:ln>
                <a:solidFill>
                  <a:schemeClr val="accent1"/>
                </a:solidFill>
                <a:effectLst/>
              </a:rPr>
              <a:t>Marc a ddyfarnwyd </a:t>
            </a:r>
            <a:r>
              <a:rPr lang="en-GB" b="1" i="1" dirty="0">
                <a:solidFill>
                  <a:schemeClr val="accent1"/>
                </a:solidFill>
              </a:rPr>
              <a:t>1/4</a:t>
            </a:r>
          </a:p>
        </p:txBody>
      </p:sp>
      <p:sp>
        <p:nvSpPr>
          <p:cNvPr id="10" name="Speech Bubble: Rectangle with Corners Rounded 9">
            <a:extLst>
              <a:ext uri="{FF2B5EF4-FFF2-40B4-BE49-F238E27FC236}">
                <a16:creationId xmlns:a16="http://schemas.microsoft.com/office/drawing/2014/main" id="{AFB3F227-0B54-6C79-15D5-2F6196FDF222}"/>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2CFA1A4F-7E4F-3E40-E638-8A5EE7788D48}"/>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5495A246-BB7B-F180-8DE3-0ED21CF9C8E0}"/>
              </a:ext>
            </a:extLst>
          </p:cNvPr>
          <p:cNvSpPr/>
          <p:nvPr/>
        </p:nvSpPr>
        <p:spPr>
          <a:xfrm>
            <a:off x="6509981" y="1095284"/>
            <a:ext cx="5303647" cy="4667433"/>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7B5E29DB-FC91-859B-8380-687189AFFF9B}"/>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a:t>
            </a:r>
            <a:r>
              <a:rPr lang="en-GB" sz="1800" dirty="0"/>
              <a:t> 6 </a:t>
            </a:r>
            <a:r>
              <a:rPr lang="en-GB" sz="1800" dirty="0" err="1"/>
              <a:t>ateb</a:t>
            </a:r>
            <a:r>
              <a:rPr lang="en-GB" sz="1800" dirty="0"/>
              <a:t> yr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6" name="TextBox 5">
            <a:extLst>
              <a:ext uri="{FF2B5EF4-FFF2-40B4-BE49-F238E27FC236}">
                <a16:creationId xmlns:a16="http://schemas.microsoft.com/office/drawing/2014/main" id="{51D72782-924F-C6CE-F64B-52F435FBA9C7}"/>
              </a:ext>
            </a:extLst>
          </p:cNvPr>
          <p:cNvSpPr txBox="1"/>
          <p:nvPr/>
        </p:nvSpPr>
        <p:spPr>
          <a:xfrm>
            <a:off x="282575" y="1173230"/>
            <a:ext cx="3443119" cy="2862322"/>
          </a:xfrm>
          <a:prstGeom prst="rect">
            <a:avLst/>
          </a:prstGeom>
          <a:noFill/>
        </p:spPr>
        <p:txBody>
          <a:bodyPr wrap="square">
            <a:spAutoFit/>
          </a:bodyPr>
          <a:lstStyle/>
          <a:p>
            <a:r>
              <a:rPr lang="en-US" dirty="0"/>
              <a:t>using </a:t>
            </a:r>
            <a:r>
              <a:rPr lang="en-US" dirty="0" err="1"/>
              <a:t>welsh</a:t>
            </a:r>
            <a:r>
              <a:rPr lang="en-US" dirty="0"/>
              <a:t> language is important in all settings as it teaches the children another </a:t>
            </a:r>
            <a:r>
              <a:rPr lang="en-US" dirty="0" err="1"/>
              <a:t>lanugage</a:t>
            </a:r>
            <a:r>
              <a:rPr lang="en-US" dirty="0"/>
              <a:t> that they may need in the future, it encourages children to start using phrases they hear you say and shows children that it is normal to hear another individual speak a different language.</a:t>
            </a:r>
            <a:endParaRPr lang="en-GB" dirty="0"/>
          </a:p>
        </p:txBody>
      </p:sp>
    </p:spTree>
    <p:extLst>
      <p:ext uri="{BB962C8B-B14F-4D97-AF65-F5344CB8AC3E}">
        <p14:creationId xmlns:p14="http://schemas.microsoft.com/office/powerpoint/2010/main" val="4605663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133483-FC4A-6023-EEB7-E0C8FCBF0A85}"/>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6EE87404-FDF1-26E4-7989-7907981D11B5}"/>
              </a:ext>
            </a:extLst>
          </p:cNvPr>
          <p:cNvSpPr txBox="1"/>
          <p:nvPr/>
        </p:nvSpPr>
        <p:spPr>
          <a:xfrm>
            <a:off x="7697337" y="1496395"/>
            <a:ext cx="3862317" cy="4524315"/>
          </a:xfrm>
          <a:prstGeom prst="rect">
            <a:avLst/>
          </a:prstGeom>
          <a:noFill/>
          <a:ln>
            <a:noFill/>
          </a:ln>
        </p:spPr>
        <p:txBody>
          <a:bodyPr wrap="square" rtlCol="0">
            <a:spAutoFit/>
          </a:bodyPr>
          <a:lstStyle/>
          <a:p>
            <a:r>
              <a:rPr lang="1106" sz="1800" b="1" i="1" dirty="0">
                <a:solidFill>
                  <a:schemeClr val="accent1"/>
                </a:solidFill>
                <a:latin typeface="+mj-lt"/>
              </a:rPr>
              <a:t>Adborth yr Uwch Arholwr </a:t>
            </a:r>
          </a:p>
          <a:p>
            <a:pPr algn="l">
              <a:buNone/>
            </a:pPr>
            <a:br>
              <a:rPr lang="en-GB" b="1" i="1" dirty="0">
                <a:solidFill>
                  <a:schemeClr val="accent1"/>
                </a:solidFill>
                <a:latin typeface="+mj-lt"/>
              </a:rPr>
            </a:br>
            <a:r>
              <a:rPr lang="en-GB" b="1" i="1" dirty="0" err="1">
                <a:solidFill>
                  <a:schemeClr val="accent1"/>
                </a:solidFill>
                <a:effectLst/>
                <a:latin typeface="+mj-lt"/>
              </a:rPr>
              <a:t>Mae'r</a:t>
            </a:r>
            <a:r>
              <a:rPr lang="en-GB" b="1" i="1" dirty="0">
                <a:solidFill>
                  <a:schemeClr val="accent1"/>
                </a:solidFill>
                <a:effectLst/>
                <a:latin typeface="+mj-lt"/>
              </a:rPr>
              <a:t> </a:t>
            </a:r>
            <a:r>
              <a:rPr lang="en-GB" b="1" i="1" dirty="0" err="1">
                <a:solidFill>
                  <a:schemeClr val="accent1"/>
                </a:solidFill>
                <a:effectLst/>
                <a:latin typeface="+mj-lt"/>
              </a:rPr>
              <a:t>dysgwr</a:t>
            </a:r>
            <a:r>
              <a:rPr lang="en-GB" b="1" i="1" dirty="0">
                <a:solidFill>
                  <a:schemeClr val="accent1"/>
                </a:solidFill>
                <a:effectLst/>
                <a:latin typeface="+mj-lt"/>
              </a:rPr>
              <a:t> </a:t>
            </a:r>
            <a:r>
              <a:rPr lang="en-GB" b="1" i="1" dirty="0" err="1">
                <a:solidFill>
                  <a:schemeClr val="accent1"/>
                </a:solidFill>
                <a:effectLst/>
                <a:latin typeface="+mj-lt"/>
              </a:rPr>
              <a:t>hwn</a:t>
            </a:r>
            <a:r>
              <a:rPr lang="en-GB" b="1" i="1" dirty="0">
                <a:solidFill>
                  <a:schemeClr val="accent1"/>
                </a:solidFill>
                <a:effectLst/>
                <a:latin typeface="+mj-lt"/>
              </a:rPr>
              <a:t> </a:t>
            </a:r>
            <a:r>
              <a:rPr lang="en-GB" b="1" i="1" dirty="0" err="1">
                <a:solidFill>
                  <a:schemeClr val="accent1"/>
                </a:solidFill>
                <a:effectLst/>
                <a:latin typeface="+mj-lt"/>
              </a:rPr>
              <a:t>wedi</a:t>
            </a:r>
            <a:r>
              <a:rPr lang="en-GB" b="1" i="1" dirty="0">
                <a:solidFill>
                  <a:schemeClr val="accent1"/>
                </a:solidFill>
                <a:effectLst/>
                <a:latin typeface="+mj-lt"/>
              </a:rPr>
              <a:t> </a:t>
            </a:r>
            <a:r>
              <a:rPr lang="en-GB" b="1" i="1" dirty="0" err="1">
                <a:solidFill>
                  <a:schemeClr val="accent1"/>
                </a:solidFill>
                <a:effectLst/>
                <a:latin typeface="+mj-lt"/>
              </a:rPr>
              <a:t>defnyddio</a:t>
            </a:r>
            <a:r>
              <a:rPr lang="en-GB" b="1" i="1" dirty="0">
                <a:solidFill>
                  <a:schemeClr val="accent1"/>
                </a:solidFill>
                <a:effectLst/>
                <a:latin typeface="+mj-lt"/>
              </a:rPr>
              <a:t> </a:t>
            </a:r>
            <a:r>
              <a:rPr lang="en-GB" b="1" i="1" dirty="0" err="1">
                <a:solidFill>
                  <a:schemeClr val="accent1"/>
                </a:solidFill>
                <a:effectLst/>
                <a:latin typeface="+mj-lt"/>
              </a:rPr>
              <a:t>ei</a:t>
            </a:r>
            <a:r>
              <a:rPr lang="en-GB" b="1" i="1" dirty="0">
                <a:solidFill>
                  <a:schemeClr val="accent1"/>
                </a:solidFill>
                <a:effectLst/>
                <a:latin typeface="+mj-lt"/>
              </a:rPr>
              <a:t> </a:t>
            </a:r>
            <a:r>
              <a:rPr lang="en-GB" b="1" i="1" dirty="0" err="1">
                <a:solidFill>
                  <a:schemeClr val="accent1"/>
                </a:solidFill>
                <a:effectLst/>
                <a:latin typeface="+mj-lt"/>
              </a:rPr>
              <a:t>brofiad</a:t>
            </a:r>
            <a:r>
              <a:rPr lang="en-GB" b="1" i="1" dirty="0">
                <a:solidFill>
                  <a:schemeClr val="accent1"/>
                </a:solidFill>
                <a:effectLst/>
                <a:latin typeface="+mj-lt"/>
              </a:rPr>
              <a:t> </a:t>
            </a:r>
            <a:r>
              <a:rPr lang="en-GB" b="1" i="1" dirty="0" err="1">
                <a:solidFill>
                  <a:schemeClr val="accent1"/>
                </a:solidFill>
                <a:effectLst/>
                <a:latin typeface="+mj-lt"/>
              </a:rPr>
              <a:t>ymarferol</a:t>
            </a:r>
            <a:r>
              <a:rPr lang="en-GB" b="1" i="1" dirty="0">
                <a:solidFill>
                  <a:schemeClr val="accent1"/>
                </a:solidFill>
                <a:effectLst/>
                <a:latin typeface="+mj-lt"/>
              </a:rPr>
              <a:t> </a:t>
            </a:r>
            <a:r>
              <a:rPr lang="en-GB" b="1" i="1" dirty="0" err="1">
                <a:solidFill>
                  <a:schemeClr val="accent1"/>
                </a:solidFill>
                <a:effectLst/>
                <a:latin typeface="+mj-lt"/>
              </a:rPr>
              <a:t>yn</a:t>
            </a:r>
            <a:r>
              <a:rPr lang="en-GB" b="1" i="1" dirty="0">
                <a:solidFill>
                  <a:schemeClr val="accent1"/>
                </a:solidFill>
                <a:effectLst/>
                <a:latin typeface="+mj-lt"/>
              </a:rPr>
              <a:t> </a:t>
            </a:r>
            <a:r>
              <a:rPr lang="en-GB" b="1" i="1" dirty="0" err="1">
                <a:solidFill>
                  <a:schemeClr val="accent1"/>
                </a:solidFill>
                <a:effectLst/>
                <a:latin typeface="+mj-lt"/>
              </a:rPr>
              <a:t>llwyddiannus</a:t>
            </a:r>
            <a:r>
              <a:rPr lang="en-GB" b="1" i="1" dirty="0">
                <a:solidFill>
                  <a:schemeClr val="accent1"/>
                </a:solidFill>
                <a:effectLst/>
                <a:latin typeface="+mj-lt"/>
              </a:rPr>
              <a:t> </a:t>
            </a:r>
            <a:r>
              <a:rPr lang="en-GB" b="1" i="1" dirty="0" err="1">
                <a:solidFill>
                  <a:schemeClr val="accent1"/>
                </a:solidFill>
                <a:effectLst/>
                <a:latin typeface="+mj-lt"/>
              </a:rPr>
              <a:t>i</a:t>
            </a:r>
            <a:r>
              <a:rPr lang="en-GB" b="1" i="1" dirty="0">
                <a:solidFill>
                  <a:schemeClr val="accent1"/>
                </a:solidFill>
                <a:effectLst/>
                <a:latin typeface="+mj-lt"/>
              </a:rPr>
              <a:t> </a:t>
            </a:r>
            <a:r>
              <a:rPr lang="en-GB" b="1" i="1" dirty="0" err="1">
                <a:solidFill>
                  <a:schemeClr val="accent1"/>
                </a:solidFill>
                <a:effectLst/>
                <a:latin typeface="+mj-lt"/>
              </a:rPr>
              <a:t>ddatblygu</a:t>
            </a:r>
            <a:r>
              <a:rPr lang="en-GB" b="1" i="1" dirty="0">
                <a:solidFill>
                  <a:schemeClr val="accent1"/>
                </a:solidFill>
                <a:effectLst/>
                <a:latin typeface="+mj-lt"/>
              </a:rPr>
              <a:t> </a:t>
            </a:r>
            <a:r>
              <a:rPr lang="en-GB" b="1" i="1" dirty="0" err="1">
                <a:solidFill>
                  <a:schemeClr val="accent1"/>
                </a:solidFill>
                <a:effectLst/>
                <a:latin typeface="+mj-lt"/>
              </a:rPr>
              <a:t>amlinelliad</a:t>
            </a:r>
            <a:r>
              <a:rPr lang="en-GB" b="1" i="1" dirty="0">
                <a:solidFill>
                  <a:schemeClr val="accent1"/>
                </a:solidFill>
                <a:effectLst/>
                <a:latin typeface="+mj-lt"/>
              </a:rPr>
              <a:t> da </a:t>
            </a:r>
            <a:r>
              <a:rPr lang="en-GB" b="1" i="1" dirty="0" err="1">
                <a:solidFill>
                  <a:schemeClr val="accent1"/>
                </a:solidFill>
                <a:effectLst/>
                <a:latin typeface="+mj-lt"/>
              </a:rPr>
              <a:t>iawn</a:t>
            </a:r>
            <a:r>
              <a:rPr lang="en-GB" b="1" i="1" dirty="0">
                <a:solidFill>
                  <a:schemeClr val="accent1"/>
                </a:solidFill>
                <a:effectLst/>
                <a:latin typeface="+mj-lt"/>
              </a:rPr>
              <a:t> </a:t>
            </a:r>
            <a:r>
              <a:rPr lang="en-GB" b="1" i="1" dirty="0" err="1">
                <a:solidFill>
                  <a:schemeClr val="accent1"/>
                </a:solidFill>
                <a:effectLst/>
                <a:latin typeface="+mj-lt"/>
              </a:rPr>
              <a:t>yn</a:t>
            </a:r>
            <a:r>
              <a:rPr lang="en-GB" b="1" i="1" dirty="0">
                <a:solidFill>
                  <a:schemeClr val="accent1"/>
                </a:solidFill>
                <a:effectLst/>
                <a:latin typeface="+mj-lt"/>
              </a:rPr>
              <a:t> </a:t>
            </a:r>
            <a:r>
              <a:rPr lang="en-GB" b="1" i="1" dirty="0" err="1">
                <a:solidFill>
                  <a:schemeClr val="accent1"/>
                </a:solidFill>
                <a:effectLst/>
                <a:latin typeface="+mj-lt"/>
              </a:rPr>
              <a:t>llawn</a:t>
            </a:r>
            <a:r>
              <a:rPr lang="en-GB" b="1" i="1" dirty="0">
                <a:solidFill>
                  <a:schemeClr val="accent1"/>
                </a:solidFill>
                <a:effectLst/>
                <a:latin typeface="+mj-lt"/>
              </a:rPr>
              <a:t>.</a:t>
            </a:r>
          </a:p>
          <a:p>
            <a:pPr algn="l">
              <a:buNone/>
            </a:pPr>
            <a:r>
              <a:rPr lang="en-GB" b="1" i="1" dirty="0" err="1">
                <a:solidFill>
                  <a:schemeClr val="accent1"/>
                </a:solidFill>
                <a:effectLst/>
                <a:latin typeface="+mj-lt"/>
              </a:rPr>
              <a:t>Gwneir</a:t>
            </a:r>
            <a:r>
              <a:rPr lang="en-GB" b="1" i="1" dirty="0">
                <a:solidFill>
                  <a:schemeClr val="accent1"/>
                </a:solidFill>
                <a:effectLst/>
                <a:latin typeface="+mj-lt"/>
              </a:rPr>
              <a:t> </a:t>
            </a:r>
            <a:r>
              <a:rPr lang="en-GB" b="1" i="1" dirty="0" err="1">
                <a:solidFill>
                  <a:schemeClr val="accent1"/>
                </a:solidFill>
                <a:effectLst/>
                <a:latin typeface="+mj-lt"/>
              </a:rPr>
              <a:t>sawl</a:t>
            </a:r>
            <a:r>
              <a:rPr lang="en-GB" b="1" i="1" dirty="0">
                <a:solidFill>
                  <a:schemeClr val="accent1"/>
                </a:solidFill>
                <a:effectLst/>
                <a:latin typeface="+mj-lt"/>
              </a:rPr>
              <a:t> </a:t>
            </a:r>
            <a:r>
              <a:rPr lang="en-GB" b="1" i="1" dirty="0" err="1">
                <a:solidFill>
                  <a:schemeClr val="accent1"/>
                </a:solidFill>
                <a:effectLst/>
                <a:latin typeface="+mj-lt"/>
              </a:rPr>
              <a:t>pwynt</a:t>
            </a:r>
            <a:r>
              <a:rPr lang="en-GB" b="1" i="1" dirty="0">
                <a:solidFill>
                  <a:schemeClr val="accent1"/>
                </a:solidFill>
                <a:effectLst/>
                <a:latin typeface="+mj-lt"/>
              </a:rPr>
              <a:t> </a:t>
            </a:r>
            <a:r>
              <a:rPr lang="en-GB" b="1" i="1" dirty="0" err="1">
                <a:solidFill>
                  <a:schemeClr val="accent1"/>
                </a:solidFill>
                <a:effectLst/>
                <a:latin typeface="+mj-lt"/>
              </a:rPr>
              <a:t>perthnasol</a:t>
            </a:r>
            <a:r>
              <a:rPr lang="en-GB" b="1" i="1" dirty="0">
                <a:solidFill>
                  <a:schemeClr val="accent1"/>
                </a:solidFill>
                <a:effectLst/>
                <a:latin typeface="+mj-lt"/>
              </a:rPr>
              <a:t>, </a:t>
            </a:r>
            <a:r>
              <a:rPr lang="en-GB" b="1" i="1" dirty="0" err="1">
                <a:solidFill>
                  <a:schemeClr val="accent1"/>
                </a:solidFill>
                <a:effectLst/>
                <a:latin typeface="+mj-lt"/>
              </a:rPr>
              <a:t>gan</a:t>
            </a:r>
            <a:r>
              <a:rPr lang="en-GB" b="1" i="1" dirty="0">
                <a:solidFill>
                  <a:schemeClr val="accent1"/>
                </a:solidFill>
                <a:effectLst/>
                <a:latin typeface="+mj-lt"/>
              </a:rPr>
              <a:t> </a:t>
            </a:r>
            <a:r>
              <a:rPr lang="en-GB" b="1" i="1" dirty="0" err="1">
                <a:solidFill>
                  <a:schemeClr val="accent1"/>
                </a:solidFill>
                <a:effectLst/>
                <a:latin typeface="+mj-lt"/>
              </a:rPr>
              <a:t>gynnwys</a:t>
            </a:r>
            <a:r>
              <a:rPr lang="en-GB" b="1" i="1" dirty="0">
                <a:solidFill>
                  <a:schemeClr val="accent1"/>
                </a:solidFill>
                <a:effectLst/>
                <a:latin typeface="+mj-lt"/>
              </a:rPr>
              <a:t> </a:t>
            </a:r>
            <a:r>
              <a:rPr lang="en-GB" b="1" i="1" dirty="0" err="1">
                <a:solidFill>
                  <a:schemeClr val="accent1"/>
                </a:solidFill>
                <a:effectLst/>
                <a:latin typeface="+mj-lt"/>
              </a:rPr>
              <a:t>magu</a:t>
            </a:r>
            <a:r>
              <a:rPr lang="en-GB" b="1" i="1" dirty="0">
                <a:solidFill>
                  <a:schemeClr val="accent1"/>
                </a:solidFill>
                <a:effectLst/>
                <a:latin typeface="+mj-lt"/>
              </a:rPr>
              <a:t> </a:t>
            </a:r>
            <a:r>
              <a:rPr lang="en-GB" b="1" i="1" dirty="0" err="1">
                <a:solidFill>
                  <a:schemeClr val="accent1"/>
                </a:solidFill>
                <a:effectLst/>
                <a:latin typeface="+mj-lt"/>
              </a:rPr>
              <a:t>hyder</a:t>
            </a:r>
            <a:r>
              <a:rPr lang="en-GB" b="1" i="1" dirty="0">
                <a:solidFill>
                  <a:schemeClr val="accent1"/>
                </a:solidFill>
                <a:effectLst/>
                <a:latin typeface="+mj-lt"/>
              </a:rPr>
              <a:t> ac </a:t>
            </a:r>
            <a:r>
              <a:rPr lang="en-GB" b="1" i="1" dirty="0" err="1">
                <a:solidFill>
                  <a:schemeClr val="accent1"/>
                </a:solidFill>
                <a:effectLst/>
                <a:latin typeface="+mj-lt"/>
              </a:rPr>
              <a:t>ymdeimlad</a:t>
            </a:r>
            <a:r>
              <a:rPr lang="en-GB" b="1" i="1" dirty="0">
                <a:solidFill>
                  <a:schemeClr val="accent1"/>
                </a:solidFill>
                <a:effectLst/>
                <a:latin typeface="+mj-lt"/>
              </a:rPr>
              <a:t> o </a:t>
            </a:r>
            <a:r>
              <a:rPr lang="en-GB" b="1" i="1" dirty="0" err="1">
                <a:solidFill>
                  <a:schemeClr val="accent1"/>
                </a:solidFill>
                <a:effectLst/>
                <a:latin typeface="+mj-lt"/>
              </a:rPr>
              <a:t>berthyn</a:t>
            </a:r>
            <a:r>
              <a:rPr lang="en-GB" b="1" i="1" dirty="0">
                <a:solidFill>
                  <a:schemeClr val="accent1"/>
                </a:solidFill>
                <a:effectLst/>
                <a:latin typeface="+mj-lt"/>
              </a:rPr>
              <a:t> </a:t>
            </a:r>
            <a:r>
              <a:rPr lang="en-GB" b="1" i="1" dirty="0" err="1">
                <a:solidFill>
                  <a:schemeClr val="accent1"/>
                </a:solidFill>
                <a:effectLst/>
                <a:latin typeface="+mj-lt"/>
              </a:rPr>
              <a:t>wrth</a:t>
            </a:r>
            <a:r>
              <a:rPr lang="en-GB" b="1" i="1" dirty="0">
                <a:solidFill>
                  <a:schemeClr val="accent1"/>
                </a:solidFill>
                <a:effectLst/>
                <a:latin typeface="+mj-lt"/>
              </a:rPr>
              <a:t> </a:t>
            </a:r>
            <a:r>
              <a:rPr lang="en-GB" b="1" i="1" dirty="0" err="1">
                <a:solidFill>
                  <a:schemeClr val="accent1"/>
                </a:solidFill>
                <a:effectLst/>
                <a:latin typeface="+mj-lt"/>
              </a:rPr>
              <a:t>feithrin</a:t>
            </a:r>
            <a:r>
              <a:rPr lang="en-GB" b="1" i="1" dirty="0">
                <a:solidFill>
                  <a:schemeClr val="accent1"/>
                </a:solidFill>
                <a:effectLst/>
                <a:latin typeface="+mj-lt"/>
              </a:rPr>
              <a:t> </a:t>
            </a:r>
            <a:r>
              <a:rPr lang="en-GB" b="1" i="1" dirty="0" err="1">
                <a:solidFill>
                  <a:schemeClr val="accent1"/>
                </a:solidFill>
                <a:effectLst/>
                <a:latin typeface="+mj-lt"/>
              </a:rPr>
              <a:t>ymdeimlad</a:t>
            </a:r>
            <a:r>
              <a:rPr lang="en-GB" b="1" i="1" dirty="0">
                <a:solidFill>
                  <a:schemeClr val="accent1"/>
                </a:solidFill>
                <a:effectLst/>
                <a:latin typeface="+mj-lt"/>
              </a:rPr>
              <a:t> o </a:t>
            </a:r>
            <a:r>
              <a:rPr lang="en-GB" b="1" i="1" dirty="0" err="1">
                <a:solidFill>
                  <a:schemeClr val="accent1"/>
                </a:solidFill>
                <a:effectLst/>
                <a:latin typeface="+mj-lt"/>
              </a:rPr>
              <a:t>falchder</a:t>
            </a:r>
            <a:r>
              <a:rPr lang="en-GB" b="1" i="1" dirty="0">
                <a:solidFill>
                  <a:schemeClr val="accent1"/>
                </a:solidFill>
                <a:effectLst/>
                <a:latin typeface="+mj-lt"/>
              </a:rPr>
              <a:t>.</a:t>
            </a:r>
          </a:p>
          <a:p>
            <a:pPr algn="l"/>
            <a:r>
              <a:rPr lang="en-GB" b="1" i="1" dirty="0">
                <a:solidFill>
                  <a:schemeClr val="accent1"/>
                </a:solidFill>
                <a:effectLst/>
                <a:latin typeface="+mj-lt"/>
              </a:rPr>
              <a:t>Mae </a:t>
            </a:r>
            <a:r>
              <a:rPr lang="en-GB" b="1" i="1" dirty="0" err="1">
                <a:solidFill>
                  <a:schemeClr val="accent1"/>
                </a:solidFill>
                <a:effectLst/>
                <a:latin typeface="+mj-lt"/>
              </a:rPr>
              <a:t>datblygiad</a:t>
            </a:r>
            <a:r>
              <a:rPr lang="en-GB" b="1" i="1" dirty="0">
                <a:solidFill>
                  <a:schemeClr val="accent1"/>
                </a:solidFill>
                <a:effectLst/>
                <a:latin typeface="+mj-lt"/>
              </a:rPr>
              <a:t> yr </a:t>
            </a:r>
            <a:r>
              <a:rPr lang="en-GB" b="1" i="1" dirty="0" err="1">
                <a:solidFill>
                  <a:schemeClr val="accent1"/>
                </a:solidFill>
                <a:effectLst/>
                <a:latin typeface="+mj-lt"/>
              </a:rPr>
              <a:t>amlinelliad</a:t>
            </a:r>
            <a:r>
              <a:rPr lang="en-GB" b="1" i="1" dirty="0">
                <a:solidFill>
                  <a:schemeClr val="accent1"/>
                </a:solidFill>
                <a:effectLst/>
                <a:latin typeface="+mj-lt"/>
              </a:rPr>
              <a:t> </a:t>
            </a:r>
            <a:r>
              <a:rPr lang="en-GB" b="1" i="1" dirty="0" err="1">
                <a:solidFill>
                  <a:schemeClr val="accent1"/>
                </a:solidFill>
                <a:effectLst/>
                <a:latin typeface="+mj-lt"/>
              </a:rPr>
              <a:t>yn</a:t>
            </a:r>
            <a:r>
              <a:rPr lang="en-GB" b="1" i="1" dirty="0">
                <a:solidFill>
                  <a:schemeClr val="accent1"/>
                </a:solidFill>
                <a:effectLst/>
                <a:latin typeface="+mj-lt"/>
              </a:rPr>
              <a:t> </a:t>
            </a:r>
            <a:r>
              <a:rPr lang="en-GB" b="1" i="1" dirty="0" err="1">
                <a:solidFill>
                  <a:schemeClr val="accent1"/>
                </a:solidFill>
                <a:effectLst/>
                <a:latin typeface="+mj-lt"/>
              </a:rPr>
              <a:t>rhesymegol</a:t>
            </a:r>
            <a:r>
              <a:rPr lang="en-GB" b="1" i="1" dirty="0">
                <a:solidFill>
                  <a:schemeClr val="accent1"/>
                </a:solidFill>
                <a:effectLst/>
                <a:latin typeface="+mj-lt"/>
              </a:rPr>
              <a:t> </a:t>
            </a:r>
            <a:r>
              <a:rPr lang="en-GB" b="1" i="1" dirty="0" err="1">
                <a:solidFill>
                  <a:schemeClr val="accent1"/>
                </a:solidFill>
                <a:effectLst/>
                <a:latin typeface="+mj-lt"/>
              </a:rPr>
              <a:t>gan</a:t>
            </a:r>
            <a:r>
              <a:rPr lang="en-GB" b="1" i="1" dirty="0">
                <a:solidFill>
                  <a:schemeClr val="accent1"/>
                </a:solidFill>
                <a:effectLst/>
                <a:latin typeface="+mj-lt"/>
              </a:rPr>
              <a:t> </a:t>
            </a:r>
            <a:r>
              <a:rPr lang="en-GB" b="1" i="1" dirty="0" err="1">
                <a:solidFill>
                  <a:schemeClr val="accent1"/>
                </a:solidFill>
                <a:effectLst/>
                <a:latin typeface="+mj-lt"/>
              </a:rPr>
              <a:t>ddangos</a:t>
            </a:r>
            <a:r>
              <a:rPr lang="en-GB" b="1" i="1" dirty="0">
                <a:solidFill>
                  <a:schemeClr val="accent1"/>
                </a:solidFill>
                <a:effectLst/>
                <a:latin typeface="+mj-lt"/>
              </a:rPr>
              <a:t> </a:t>
            </a:r>
            <a:r>
              <a:rPr lang="en-GB" b="1" i="1" dirty="0" err="1">
                <a:solidFill>
                  <a:schemeClr val="accent1"/>
                </a:solidFill>
                <a:effectLst/>
                <a:latin typeface="+mj-lt"/>
              </a:rPr>
              <a:t>gwybodaeth</a:t>
            </a:r>
            <a:r>
              <a:rPr lang="en-GB" b="1" i="1" dirty="0">
                <a:solidFill>
                  <a:schemeClr val="accent1"/>
                </a:solidFill>
                <a:effectLst/>
                <a:latin typeface="+mj-lt"/>
              </a:rPr>
              <a:t> a </a:t>
            </a:r>
            <a:r>
              <a:rPr lang="en-GB" b="1" i="1" dirty="0" err="1">
                <a:solidFill>
                  <a:schemeClr val="accent1"/>
                </a:solidFill>
                <a:effectLst/>
                <a:latin typeface="+mj-lt"/>
              </a:rPr>
              <a:t>dealltwriaeth</a:t>
            </a:r>
            <a:r>
              <a:rPr lang="en-GB" b="1" i="1" dirty="0">
                <a:solidFill>
                  <a:schemeClr val="accent1"/>
                </a:solidFill>
                <a:effectLst/>
                <a:latin typeface="+mj-lt"/>
              </a:rPr>
              <a:t> </a:t>
            </a:r>
            <a:r>
              <a:rPr lang="en-GB" b="1" i="1" dirty="0" err="1">
                <a:solidFill>
                  <a:schemeClr val="accent1"/>
                </a:solidFill>
                <a:effectLst/>
                <a:latin typeface="+mj-lt"/>
              </a:rPr>
              <a:t>clir</a:t>
            </a:r>
            <a:r>
              <a:rPr lang="en-GB" b="1" i="1" dirty="0">
                <a:solidFill>
                  <a:schemeClr val="accent1"/>
                </a:solidFill>
                <a:effectLst/>
                <a:latin typeface="+mj-lt"/>
              </a:rPr>
              <a:t> </a:t>
            </a:r>
            <a:r>
              <a:rPr lang="en-GB" b="1" i="1" dirty="0" err="1">
                <a:solidFill>
                  <a:schemeClr val="accent1"/>
                </a:solidFill>
                <a:effectLst/>
                <a:latin typeface="+mj-lt"/>
              </a:rPr>
              <a:t>o'r</a:t>
            </a:r>
            <a:r>
              <a:rPr lang="en-GB" b="1" i="1" dirty="0">
                <a:solidFill>
                  <a:schemeClr val="accent1"/>
                </a:solidFill>
                <a:effectLst/>
                <a:latin typeface="+mj-lt"/>
              </a:rPr>
              <a:t> </a:t>
            </a:r>
            <a:r>
              <a:rPr lang="en-GB" b="1" i="1" dirty="0" err="1">
                <a:solidFill>
                  <a:schemeClr val="accent1"/>
                </a:solidFill>
                <a:effectLst/>
                <a:latin typeface="+mj-lt"/>
              </a:rPr>
              <a:t>hyn</a:t>
            </a:r>
            <a:r>
              <a:rPr lang="en-GB" b="1" i="1" dirty="0">
                <a:solidFill>
                  <a:schemeClr val="accent1"/>
                </a:solidFill>
                <a:effectLst/>
                <a:latin typeface="+mj-lt"/>
              </a:rPr>
              <a:t> </a:t>
            </a:r>
            <a:r>
              <a:rPr lang="en-GB" b="1" i="1" dirty="0" err="1">
                <a:solidFill>
                  <a:schemeClr val="accent1"/>
                </a:solidFill>
                <a:effectLst/>
                <a:latin typeface="+mj-lt"/>
              </a:rPr>
              <a:t>sy'n</a:t>
            </a:r>
            <a:r>
              <a:rPr lang="en-GB" b="1" i="1" dirty="0">
                <a:solidFill>
                  <a:schemeClr val="accent1"/>
                </a:solidFill>
                <a:effectLst/>
                <a:latin typeface="+mj-lt"/>
              </a:rPr>
              <a:t> </a:t>
            </a:r>
            <a:r>
              <a:rPr lang="en-GB" b="1" i="1" dirty="0" err="1">
                <a:solidFill>
                  <a:schemeClr val="accent1"/>
                </a:solidFill>
                <a:effectLst/>
                <a:latin typeface="+mj-lt"/>
              </a:rPr>
              <a:t>ofynnol</a:t>
            </a:r>
            <a:r>
              <a:rPr lang="en-GB" b="1" i="1" dirty="0">
                <a:solidFill>
                  <a:schemeClr val="accent1"/>
                </a:solidFill>
                <a:effectLst/>
                <a:latin typeface="+mj-lt"/>
              </a:rPr>
              <a:t>.</a:t>
            </a:r>
          </a:p>
          <a:p>
            <a:endParaRPr lang="en-GB" b="1" i="1" dirty="0">
              <a:solidFill>
                <a:schemeClr val="accent1"/>
              </a:solidFill>
              <a:latin typeface="+mj-lt"/>
            </a:endParaRPr>
          </a:p>
          <a:p>
            <a:r>
              <a:rPr kumimoji="0" lang="cy-GB" altLang="en-US" b="1" i="1" u="none" strike="noStrike" cap="none" normalizeH="0" baseline="0" dirty="0">
                <a:ln>
                  <a:noFill/>
                </a:ln>
                <a:solidFill>
                  <a:schemeClr val="accent1"/>
                </a:solidFill>
                <a:effectLst/>
                <a:latin typeface="+mj-lt"/>
              </a:rPr>
              <a:t>Marc a ddyfarnwyd </a:t>
            </a:r>
            <a:r>
              <a:rPr lang="en-GB" b="1" i="1" dirty="0">
                <a:solidFill>
                  <a:schemeClr val="accent1"/>
                </a:solidFill>
                <a:latin typeface="+mj-lt"/>
              </a:rPr>
              <a:t>4/4</a:t>
            </a:r>
          </a:p>
        </p:txBody>
      </p:sp>
      <p:sp>
        <p:nvSpPr>
          <p:cNvPr id="10" name="Speech Bubble: Rectangle with Corners Rounded 9">
            <a:extLst>
              <a:ext uri="{FF2B5EF4-FFF2-40B4-BE49-F238E27FC236}">
                <a16:creationId xmlns:a16="http://schemas.microsoft.com/office/drawing/2014/main" id="{1EFF3D44-EA45-46C5-9267-32D95875E226}"/>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A293D0C0-81F8-B9CA-78F0-4FA2CE8A3746}"/>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5A6074CF-6E98-A2D5-BA21-B5342D6A5DFB}"/>
              </a:ext>
            </a:extLst>
          </p:cNvPr>
          <p:cNvSpPr/>
          <p:nvPr/>
        </p:nvSpPr>
        <p:spPr>
          <a:xfrm>
            <a:off x="7260609" y="1095284"/>
            <a:ext cx="4553020" cy="532653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111C7FA4-532D-0850-9CAB-465A4D8F986D}"/>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a:t>
            </a:r>
            <a:r>
              <a:rPr lang="en-GB" sz="1800" dirty="0"/>
              <a:t> 6 </a:t>
            </a:r>
            <a:r>
              <a:rPr lang="en-GB" sz="1800" dirty="0" err="1"/>
              <a:t>ateb</a:t>
            </a:r>
            <a:r>
              <a:rPr lang="en-GB" sz="1800" dirty="0"/>
              <a:t> yr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3" name="TextBox 2">
            <a:extLst>
              <a:ext uri="{FF2B5EF4-FFF2-40B4-BE49-F238E27FC236}">
                <a16:creationId xmlns:a16="http://schemas.microsoft.com/office/drawing/2014/main" id="{08C120FF-4CBF-7C18-2CDE-CD6922701C9A}"/>
              </a:ext>
            </a:extLst>
          </p:cNvPr>
          <p:cNvSpPr txBox="1"/>
          <p:nvPr/>
        </p:nvSpPr>
        <p:spPr>
          <a:xfrm>
            <a:off x="266626" y="982825"/>
            <a:ext cx="5028388" cy="5632311"/>
          </a:xfrm>
          <a:prstGeom prst="rect">
            <a:avLst/>
          </a:prstGeom>
          <a:noFill/>
        </p:spPr>
        <p:txBody>
          <a:bodyPr wrap="square">
            <a:spAutoFit/>
          </a:bodyPr>
          <a:lstStyle/>
          <a:p>
            <a:r>
              <a:rPr lang="en-US" dirty="0"/>
              <a:t>The Welsh language is so important in settings. The children in my placement love to speak Welsh. Having a bilingual learning environment allows for the children to grow their </a:t>
            </a:r>
            <a:r>
              <a:rPr lang="en-US" dirty="0" err="1"/>
              <a:t>lanugae</a:t>
            </a:r>
            <a:r>
              <a:rPr lang="en-US" dirty="0"/>
              <a:t> abilities, </a:t>
            </a:r>
            <a:r>
              <a:rPr lang="en-US" dirty="0" err="1"/>
              <a:t>pronounciation</a:t>
            </a:r>
            <a:r>
              <a:rPr lang="en-US" dirty="0"/>
              <a:t> and their vocabulary. In Wales, many of the </a:t>
            </a:r>
            <a:r>
              <a:rPr lang="en-US" dirty="0" err="1"/>
              <a:t>childrens</a:t>
            </a:r>
            <a:r>
              <a:rPr lang="en-US" dirty="0"/>
              <a:t> future job prospects are going to be bilingual or full Welsh, having the children immersed in Welsh all the time will help them to build upon their knowledge and give them </a:t>
            </a:r>
            <a:r>
              <a:rPr lang="en-US" dirty="0" err="1"/>
              <a:t>confidnece</a:t>
            </a:r>
            <a:r>
              <a:rPr lang="en-US" dirty="0"/>
              <a:t> in being able to speak fluent Welsh. Some of the children in my class are full English speakers and they are now beginning to ask us if they can go to the bathroom in Welsh instead, giving them a sense of pride and happiness. Also the use of Welsh language in settings allows for the children to understand and love their heritage and their nature, using Welsh in settings give the children the </a:t>
            </a:r>
            <a:r>
              <a:rPr lang="en-US" dirty="0" err="1"/>
              <a:t>chnace</a:t>
            </a:r>
            <a:r>
              <a:rPr lang="en-US" dirty="0"/>
              <a:t> to understand the beauty of Wales.</a:t>
            </a:r>
            <a:endParaRPr lang="en-GB" dirty="0"/>
          </a:p>
        </p:txBody>
      </p:sp>
    </p:spTree>
    <p:extLst>
      <p:ext uri="{BB962C8B-B14F-4D97-AF65-F5344CB8AC3E}">
        <p14:creationId xmlns:p14="http://schemas.microsoft.com/office/powerpoint/2010/main" val="23226168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2386B2-7669-64CD-C39E-10782B49A1F3}"/>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8C906C89-3D08-A36D-170A-64E8526D2C9A}"/>
              </a:ext>
            </a:extLst>
          </p:cNvPr>
          <p:cNvSpPr>
            <a:spLocks noGrp="1"/>
          </p:cNvSpPr>
          <p:nvPr>
            <p:ph type="title"/>
          </p:nvPr>
        </p:nvSpPr>
        <p:spPr>
          <a:xfrm>
            <a:off x="282012" y="208722"/>
            <a:ext cx="5091890" cy="447261"/>
          </a:xfrm>
        </p:spPr>
        <p:txBody>
          <a:bodyPr/>
          <a:lstStyle/>
          <a:p>
            <a:r>
              <a:rPr lang="1106" sz="1800" dirty="0"/>
              <a:t>Cwestiwn</a:t>
            </a:r>
            <a:r>
              <a:rPr lang="en-GB" sz="1800" dirty="0"/>
              <a:t> 8 </a:t>
            </a:r>
            <a:r>
              <a:rPr lang="1106" sz="1800" dirty="0"/>
              <a:t>a'r cynllun marcio </a:t>
            </a:r>
            <a:endParaRPr lang="en-GB" sz="1800" dirty="0"/>
          </a:p>
        </p:txBody>
      </p:sp>
      <p:sp>
        <p:nvSpPr>
          <p:cNvPr id="3" name="TextBox 2">
            <a:extLst>
              <a:ext uri="{FF2B5EF4-FFF2-40B4-BE49-F238E27FC236}">
                <a16:creationId xmlns:a16="http://schemas.microsoft.com/office/drawing/2014/main" id="{EEDDC211-3A70-EDD4-FAC1-8F385A51C330}"/>
              </a:ext>
            </a:extLst>
          </p:cNvPr>
          <p:cNvSpPr txBox="1"/>
          <p:nvPr/>
        </p:nvSpPr>
        <p:spPr>
          <a:xfrm>
            <a:off x="282012" y="1123087"/>
            <a:ext cx="6096000" cy="1600438"/>
          </a:xfrm>
          <a:prstGeom prst="rect">
            <a:avLst/>
          </a:prstGeom>
          <a:noFill/>
        </p:spPr>
        <p:txBody>
          <a:bodyPr wrap="square">
            <a:spAutoFit/>
          </a:bodyPr>
          <a:lstStyle/>
          <a:p>
            <a:pPr marL="182563" indent="-182563"/>
            <a:r>
              <a:rPr lang="en-US" sz="1400" b="1" i="0" u="none" strike="noStrike" baseline="0" dirty="0">
                <a:solidFill>
                  <a:srgbClr val="211D1E"/>
                </a:solidFill>
                <a:latin typeface="Arial WGL"/>
              </a:rPr>
              <a:t>8. </a:t>
            </a:r>
            <a:r>
              <a:rPr lang="en-GB" sz="1400" b="0" i="0" u="none" strike="noStrike" baseline="0" dirty="0">
                <a:solidFill>
                  <a:srgbClr val="221E1F"/>
                </a:solidFill>
                <a:latin typeface="Arial WGL"/>
              </a:rPr>
              <a:t>Yn </a:t>
            </a:r>
            <a:r>
              <a:rPr lang="en-GB" sz="1400" b="0" i="0" u="none" strike="noStrike" baseline="0" dirty="0" err="1">
                <a:solidFill>
                  <a:srgbClr val="221E1F"/>
                </a:solidFill>
                <a:latin typeface="Arial WGL"/>
              </a:rPr>
              <a:t>aml</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bydd</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angen</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cefnogaeth</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ariannol</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ychwanegol</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ar</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deuluoedd</a:t>
            </a:r>
            <a:r>
              <a:rPr lang="en-GB" sz="1400" b="0" i="0" u="none" strike="noStrike" baseline="0" dirty="0">
                <a:solidFill>
                  <a:srgbClr val="221E1F"/>
                </a:solidFill>
                <a:latin typeface="Arial WGL"/>
              </a:rPr>
              <a:t> er </a:t>
            </a:r>
            <a:r>
              <a:rPr lang="en-GB" sz="1400" b="0" i="0" u="none" strike="noStrike" baseline="0" dirty="0" err="1">
                <a:solidFill>
                  <a:srgbClr val="221E1F"/>
                </a:solidFill>
                <a:latin typeface="Arial WGL"/>
              </a:rPr>
              <a:t>mwyn</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sicrhau</a:t>
            </a:r>
            <a:r>
              <a:rPr lang="en-GB" sz="1400" b="0" i="0" u="none" strike="noStrike" baseline="0" dirty="0">
                <a:solidFill>
                  <a:srgbClr val="221E1F"/>
                </a:solidFill>
                <a:latin typeface="Arial WGL"/>
              </a:rPr>
              <a:t> bod </a:t>
            </a:r>
            <a:r>
              <a:rPr lang="en-GB" sz="1400" b="0" i="0" u="none" strike="noStrike" baseline="0" dirty="0" err="1">
                <a:solidFill>
                  <a:srgbClr val="221E1F"/>
                </a:solidFill>
                <a:latin typeface="Arial WGL"/>
              </a:rPr>
              <a:t>anghenion</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gofal</a:t>
            </a:r>
            <a:r>
              <a:rPr lang="en-GB" sz="1400" b="0" i="0" u="none" strike="noStrike" baseline="0" dirty="0">
                <a:solidFill>
                  <a:srgbClr val="221E1F"/>
                </a:solidFill>
                <a:latin typeface="Arial WGL"/>
              </a:rPr>
              <a:t>, iechyd, </a:t>
            </a:r>
            <a:r>
              <a:rPr lang="en-GB" sz="1400" b="0" i="0" u="none" strike="noStrike" baseline="0" dirty="0" err="1">
                <a:solidFill>
                  <a:srgbClr val="221E1F"/>
                </a:solidFill>
                <a:latin typeface="Arial WGL"/>
              </a:rPr>
              <a:t>llesiant</a:t>
            </a:r>
            <a:r>
              <a:rPr lang="en-GB" sz="1400" b="0" i="0" u="none" strike="noStrike" baseline="0" dirty="0">
                <a:solidFill>
                  <a:srgbClr val="221E1F"/>
                </a:solidFill>
                <a:latin typeface="Arial WGL"/>
              </a:rPr>
              <a:t> a </a:t>
            </a:r>
            <a:r>
              <a:rPr lang="en-GB" sz="1400" b="0" i="0" u="none" strike="noStrike" baseline="0" dirty="0" err="1">
                <a:solidFill>
                  <a:srgbClr val="221E1F"/>
                </a:solidFill>
                <a:latin typeface="Arial WGL"/>
              </a:rPr>
              <a:t>datblygiad</a:t>
            </a:r>
            <a:r>
              <a:rPr lang="en-GB" sz="1400" b="0" i="0" u="none" strike="noStrike" baseline="0" dirty="0">
                <a:solidFill>
                  <a:srgbClr val="221E1F"/>
                </a:solidFill>
                <a:latin typeface="Arial WGL"/>
              </a:rPr>
              <a:t> plant </a:t>
            </a:r>
            <a:r>
              <a:rPr lang="en-GB" sz="1400" b="0" i="0" u="none" strike="noStrike" baseline="0" dirty="0" err="1">
                <a:solidFill>
                  <a:srgbClr val="221E1F"/>
                </a:solidFill>
                <a:latin typeface="Arial WGL"/>
              </a:rPr>
              <a:t>yn</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cael</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eu</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bodloni</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Mae’r</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gefnogaeth</a:t>
            </a:r>
            <a:r>
              <a:rPr lang="en-GB" sz="1400" b="0" i="0" u="none" strike="noStrike" baseline="0" dirty="0">
                <a:solidFill>
                  <a:srgbClr val="221E1F"/>
                </a:solidFill>
                <a:latin typeface="Arial WGL"/>
              </a:rPr>
              <a:t> hon </a:t>
            </a:r>
            <a:r>
              <a:rPr lang="en-GB" sz="1400" b="0" i="0" u="none" strike="noStrike" baseline="0" dirty="0" err="1">
                <a:solidFill>
                  <a:srgbClr val="221E1F"/>
                </a:solidFill>
                <a:latin typeface="Arial WGL"/>
              </a:rPr>
              <a:t>ar</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gael</a:t>
            </a:r>
            <a:r>
              <a:rPr lang="en-GB" sz="1400" b="0" i="0" u="none" strike="noStrike" baseline="0" dirty="0">
                <a:solidFill>
                  <a:srgbClr val="221E1F"/>
                </a:solidFill>
                <a:latin typeface="Arial WGL"/>
              </a:rPr>
              <a:t> er </a:t>
            </a:r>
            <a:r>
              <a:rPr lang="en-GB" sz="1400" b="0" i="0" u="none" strike="noStrike" baseline="0" dirty="0" err="1">
                <a:solidFill>
                  <a:srgbClr val="221E1F"/>
                </a:solidFill>
                <a:latin typeface="Arial WGL"/>
              </a:rPr>
              <a:t>mwyn</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hybu</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cynhwysiant</a:t>
            </a:r>
            <a:r>
              <a:rPr lang="en-GB" sz="1400" b="0" i="0" u="none" strike="noStrike" baseline="0" dirty="0">
                <a:solidFill>
                  <a:srgbClr val="221E1F"/>
                </a:solidFill>
                <a:latin typeface="Arial WGL"/>
              </a:rPr>
              <a:t> (</a:t>
            </a:r>
            <a:r>
              <a:rPr lang="en-GB" sz="1400" b="0" i="1" u="none" strike="noStrike" baseline="0" dirty="0">
                <a:solidFill>
                  <a:srgbClr val="221E1F"/>
                </a:solidFill>
                <a:latin typeface="Arial WGL"/>
              </a:rPr>
              <a:t>inclusion</a:t>
            </a:r>
            <a:r>
              <a:rPr lang="en-GB" sz="1400" b="0" i="0" u="none" strike="noStrike" baseline="0" dirty="0">
                <a:solidFill>
                  <a:srgbClr val="221E1F"/>
                </a:solidFill>
                <a:latin typeface="Arial WGL"/>
              </a:rPr>
              <a:t>). </a:t>
            </a:r>
            <a:br>
              <a:rPr lang="en-GB" sz="1400" b="0" i="0" u="none" strike="noStrike" baseline="0" dirty="0">
                <a:solidFill>
                  <a:srgbClr val="221E1F"/>
                </a:solidFill>
                <a:latin typeface="Arial WGL"/>
              </a:rPr>
            </a:br>
            <a:endParaRPr lang="en-GB" sz="1400" b="0" i="0" u="none" strike="noStrike" baseline="0" dirty="0">
              <a:solidFill>
                <a:srgbClr val="221E1F"/>
              </a:solidFill>
              <a:latin typeface="Arial WGL"/>
            </a:endParaRPr>
          </a:p>
          <a:p>
            <a:pPr marL="182563" indent="-182563"/>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Esboniwch</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sut</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mae</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amrywiaeth</a:t>
            </a:r>
            <a:r>
              <a:rPr lang="en-GB" sz="1400" b="0" i="0" u="none" strike="noStrike" baseline="0" dirty="0">
                <a:solidFill>
                  <a:srgbClr val="221E1F"/>
                </a:solidFill>
                <a:latin typeface="Arial WGL"/>
              </a:rPr>
              <a:t> o </a:t>
            </a:r>
            <a:r>
              <a:rPr lang="en-GB" sz="1400" b="0" i="0" u="none" strike="noStrike" baseline="0" dirty="0" err="1">
                <a:solidFill>
                  <a:srgbClr val="221E1F"/>
                </a:solidFill>
                <a:latin typeface="Arial WGL"/>
              </a:rPr>
              <a:t>gefnogaeth</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ariannol</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yn</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gallu</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hybu</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cynhwysiant</a:t>
            </a:r>
            <a:r>
              <a:rPr lang="en-GB" sz="1400" b="0" i="0" u="none" strike="noStrike" baseline="0" dirty="0">
                <a:solidFill>
                  <a:srgbClr val="221E1F"/>
                </a:solidFill>
                <a:latin typeface="Arial WGL"/>
              </a:rPr>
              <a:t>. 					    </a:t>
            </a:r>
            <a:r>
              <a:rPr lang="en-US" sz="1400" b="0" i="0" u="none" strike="noStrike" baseline="0" dirty="0">
                <a:solidFill>
                  <a:srgbClr val="211D1E"/>
                </a:solidFill>
                <a:latin typeface="Arial WGL"/>
              </a:rPr>
              <a:t>[5] </a:t>
            </a:r>
            <a:endParaRPr lang="en-GB" sz="1400" dirty="0"/>
          </a:p>
        </p:txBody>
      </p:sp>
      <p:pic>
        <p:nvPicPr>
          <p:cNvPr id="6" name="Picture 5">
            <a:extLst>
              <a:ext uri="{FF2B5EF4-FFF2-40B4-BE49-F238E27FC236}">
                <a16:creationId xmlns:a16="http://schemas.microsoft.com/office/drawing/2014/main" id="{4D7DD954-09CD-2487-5AC2-25E7B0BA1D39}"/>
              </a:ext>
            </a:extLst>
          </p:cNvPr>
          <p:cNvPicPr>
            <a:picLocks noChangeAspect="1"/>
          </p:cNvPicPr>
          <p:nvPr/>
        </p:nvPicPr>
        <p:blipFill>
          <a:blip r:embed="rId2"/>
          <a:stretch>
            <a:fillRect/>
          </a:stretch>
        </p:blipFill>
        <p:spPr>
          <a:xfrm>
            <a:off x="380552" y="3093932"/>
            <a:ext cx="5997460" cy="3048264"/>
          </a:xfrm>
          <a:prstGeom prst="rect">
            <a:avLst/>
          </a:prstGeom>
        </p:spPr>
      </p:pic>
      <p:sp>
        <p:nvSpPr>
          <p:cNvPr id="7" name="TextBox 6">
            <a:extLst>
              <a:ext uri="{FF2B5EF4-FFF2-40B4-BE49-F238E27FC236}">
                <a16:creationId xmlns:a16="http://schemas.microsoft.com/office/drawing/2014/main" id="{0DB27D24-5C53-B320-3F18-736B849B17A7}"/>
              </a:ext>
            </a:extLst>
          </p:cNvPr>
          <p:cNvSpPr txBox="1"/>
          <p:nvPr/>
        </p:nvSpPr>
        <p:spPr>
          <a:xfrm>
            <a:off x="6915808" y="64030"/>
            <a:ext cx="3042840" cy="738664"/>
          </a:xfrm>
          <a:prstGeom prst="rect">
            <a:avLst/>
          </a:prstGeom>
          <a:noFill/>
        </p:spPr>
        <p:txBody>
          <a:bodyPr wrap="square">
            <a:spAutoFit/>
          </a:bodyPr>
          <a:lstStyle/>
          <a:p>
            <a:r>
              <a:rPr lang="en-GB" sz="1400" dirty="0" err="1">
                <a:solidFill>
                  <a:schemeClr val="accent1"/>
                </a:solidFill>
              </a:rPr>
              <a:t>Berfau</a:t>
            </a:r>
            <a:r>
              <a:rPr lang="en-GB" sz="1400" dirty="0">
                <a:solidFill>
                  <a:schemeClr val="accent1"/>
                </a:solidFill>
              </a:rPr>
              <a:t> </a:t>
            </a:r>
            <a:r>
              <a:rPr lang="en-GB" sz="1400" dirty="0" err="1">
                <a:solidFill>
                  <a:schemeClr val="accent1"/>
                </a:solidFill>
              </a:rPr>
              <a:t>Gorchymyn</a:t>
            </a:r>
            <a:r>
              <a:rPr lang="en-US" sz="1400" dirty="0">
                <a:solidFill>
                  <a:schemeClr val="accent1"/>
                </a:solidFill>
              </a:rPr>
              <a:t>:</a:t>
            </a:r>
            <a:r>
              <a:rPr lang="en-GB" sz="1400" b="1" i="1" dirty="0" err="1">
                <a:solidFill>
                  <a:srgbClr val="0070C0"/>
                </a:solidFill>
              </a:rPr>
              <a:t>Esboniwch</a:t>
            </a:r>
            <a:r>
              <a:rPr lang="en-GB" sz="1400" i="1" dirty="0">
                <a:solidFill>
                  <a:srgbClr val="0070C0"/>
                </a:solidFill>
              </a:rPr>
              <a:t> </a:t>
            </a:r>
            <a:r>
              <a:rPr lang="en-GB" sz="1400" i="1" dirty="0" err="1">
                <a:solidFill>
                  <a:srgbClr val="0070C0"/>
                </a:solidFill>
              </a:rPr>
              <a:t>Rhowch</a:t>
            </a:r>
            <a:r>
              <a:rPr lang="en-GB" sz="1400" i="1" dirty="0">
                <a:solidFill>
                  <a:srgbClr val="0070C0"/>
                </a:solidFill>
              </a:rPr>
              <a:t> </a:t>
            </a:r>
            <a:r>
              <a:rPr lang="en-GB" sz="1400" i="1" dirty="0" err="1">
                <a:solidFill>
                  <a:srgbClr val="0070C0"/>
                </a:solidFill>
              </a:rPr>
              <a:t>fanylion</a:t>
            </a:r>
            <a:r>
              <a:rPr lang="en-GB" sz="1400" i="1" dirty="0">
                <a:solidFill>
                  <a:srgbClr val="0070C0"/>
                </a:solidFill>
              </a:rPr>
              <a:t> a </a:t>
            </a:r>
            <a:r>
              <a:rPr lang="en-GB" sz="1400" i="1" dirty="0" err="1">
                <a:solidFill>
                  <a:srgbClr val="0070C0"/>
                </a:solidFill>
              </a:rPr>
              <a:t>rhesymau</a:t>
            </a:r>
            <a:r>
              <a:rPr lang="en-GB" sz="1400" i="1" dirty="0">
                <a:solidFill>
                  <a:srgbClr val="0070C0"/>
                </a:solidFill>
              </a:rPr>
              <a:t> </a:t>
            </a:r>
            <a:r>
              <a:rPr lang="en-GB" sz="1400" i="1" dirty="0" err="1">
                <a:solidFill>
                  <a:srgbClr val="0070C0"/>
                </a:solidFill>
              </a:rPr>
              <a:t>dros</a:t>
            </a:r>
            <a:r>
              <a:rPr lang="en-GB" sz="1400" i="1" dirty="0">
                <a:solidFill>
                  <a:srgbClr val="0070C0"/>
                </a:solidFill>
              </a:rPr>
              <a:t> </a:t>
            </a:r>
            <a:r>
              <a:rPr lang="en-GB" sz="1400" i="1" dirty="0" err="1">
                <a:solidFill>
                  <a:srgbClr val="0070C0"/>
                </a:solidFill>
              </a:rPr>
              <a:t>sut</a:t>
            </a:r>
            <a:r>
              <a:rPr lang="en-GB" sz="1400" i="1" dirty="0">
                <a:solidFill>
                  <a:srgbClr val="0070C0"/>
                </a:solidFill>
              </a:rPr>
              <a:t> a </a:t>
            </a:r>
            <a:r>
              <a:rPr lang="en-GB" sz="1400" i="1" dirty="0" err="1">
                <a:solidFill>
                  <a:srgbClr val="0070C0"/>
                </a:solidFill>
              </a:rPr>
              <a:t>pham</a:t>
            </a:r>
            <a:r>
              <a:rPr lang="en-GB" sz="1400" i="1" dirty="0">
                <a:solidFill>
                  <a:srgbClr val="0070C0"/>
                </a:solidFill>
              </a:rPr>
              <a:t> </a:t>
            </a:r>
            <a:r>
              <a:rPr lang="en-GB" sz="1400" i="1" dirty="0" err="1">
                <a:solidFill>
                  <a:srgbClr val="0070C0"/>
                </a:solidFill>
              </a:rPr>
              <a:t>mae</a:t>
            </a:r>
            <a:r>
              <a:rPr lang="en-GB" sz="1400" i="1" dirty="0">
                <a:solidFill>
                  <a:srgbClr val="0070C0"/>
                </a:solidFill>
              </a:rPr>
              <a:t> </a:t>
            </a:r>
            <a:r>
              <a:rPr lang="en-GB" sz="1400" i="1" dirty="0" err="1">
                <a:solidFill>
                  <a:srgbClr val="0070C0"/>
                </a:solidFill>
              </a:rPr>
              <a:t>rhywbeth</a:t>
            </a:r>
            <a:r>
              <a:rPr lang="en-GB" sz="1400" i="1" dirty="0">
                <a:solidFill>
                  <a:srgbClr val="0070C0"/>
                </a:solidFill>
              </a:rPr>
              <a:t> </a:t>
            </a:r>
            <a:r>
              <a:rPr lang="en-GB" sz="1400" i="1" dirty="0" err="1">
                <a:solidFill>
                  <a:srgbClr val="0070C0"/>
                </a:solidFill>
              </a:rPr>
              <a:t>fel</a:t>
            </a:r>
            <a:r>
              <a:rPr lang="en-GB" sz="1400" i="1" dirty="0">
                <a:solidFill>
                  <a:srgbClr val="0070C0"/>
                </a:solidFill>
              </a:rPr>
              <a:t> y </a:t>
            </a:r>
            <a:r>
              <a:rPr lang="en-GB" sz="1400" i="1" dirty="0" err="1">
                <a:solidFill>
                  <a:srgbClr val="0070C0"/>
                </a:solidFill>
              </a:rPr>
              <a:t>mae</a:t>
            </a:r>
            <a:endParaRPr lang="en-US" sz="1400" i="1" dirty="0">
              <a:solidFill>
                <a:srgbClr val="0070C0"/>
              </a:solidFill>
            </a:endParaRPr>
          </a:p>
        </p:txBody>
      </p:sp>
      <p:sp>
        <p:nvSpPr>
          <p:cNvPr id="4" name="TextBox 3">
            <a:extLst>
              <a:ext uri="{FF2B5EF4-FFF2-40B4-BE49-F238E27FC236}">
                <a16:creationId xmlns:a16="http://schemas.microsoft.com/office/drawing/2014/main" id="{3AA26895-8856-47C9-9BF2-BC5CE340D331}"/>
              </a:ext>
            </a:extLst>
          </p:cNvPr>
          <p:cNvSpPr txBox="1"/>
          <p:nvPr/>
        </p:nvSpPr>
        <p:spPr>
          <a:xfrm>
            <a:off x="6857961" y="1123087"/>
            <a:ext cx="4831119" cy="5386090"/>
          </a:xfrm>
          <a:prstGeom prst="rect">
            <a:avLst/>
          </a:prstGeom>
          <a:noFill/>
        </p:spPr>
        <p:txBody>
          <a:bodyPr wrap="square">
            <a:spAutoFit/>
          </a:bodyPr>
          <a:lstStyle/>
          <a:p>
            <a:r>
              <a:rPr lang="en-US" sz="1400" b="0" i="0" u="none" strike="noStrike" baseline="0" dirty="0" err="1">
                <a:solidFill>
                  <a:srgbClr val="000000"/>
                </a:solidFill>
                <a:latin typeface="Arial" panose="020B0604020202020204" pitchFamily="34" charset="0"/>
              </a:rPr>
              <a:t>Rhowch</a:t>
            </a:r>
            <a:r>
              <a:rPr lang="en-US" sz="1400" b="0" i="0" u="none" strike="noStrike" baseline="0" dirty="0">
                <a:solidFill>
                  <a:srgbClr val="000000"/>
                </a:solidFill>
                <a:latin typeface="Arial" panose="020B0604020202020204" pitchFamily="34" charset="0"/>
              </a:rPr>
              <a:t> </a:t>
            </a:r>
            <a:r>
              <a:rPr lang="en-US" sz="1400" b="0" i="0" u="none" strike="noStrike" baseline="0" dirty="0" err="1">
                <a:solidFill>
                  <a:srgbClr val="000000"/>
                </a:solidFill>
                <a:latin typeface="Arial" panose="020B0604020202020204" pitchFamily="34" charset="0"/>
              </a:rPr>
              <a:t>hyd</a:t>
            </a:r>
            <a:r>
              <a:rPr lang="en-US" sz="1400" b="0" i="0" u="none" strike="noStrike" baseline="0" dirty="0">
                <a:solidFill>
                  <a:srgbClr val="000000"/>
                </a:solidFill>
                <a:latin typeface="Arial" panose="020B0604020202020204" pitchFamily="34" charset="0"/>
              </a:rPr>
              <a:t> at </a:t>
            </a:r>
            <a:r>
              <a:rPr lang="en-US" sz="1400" b="1" i="0" u="none" strike="noStrike" baseline="0" dirty="0">
                <a:solidFill>
                  <a:srgbClr val="000000"/>
                </a:solidFill>
                <a:latin typeface="Arial" panose="020B0604020202020204" pitchFamily="34" charset="0"/>
              </a:rPr>
              <a:t>5</a:t>
            </a:r>
            <a:r>
              <a:rPr lang="en-US" sz="1400" b="0" i="0" u="none" strike="noStrike" baseline="0" dirty="0">
                <a:solidFill>
                  <a:srgbClr val="000000"/>
                </a:solidFill>
                <a:latin typeface="Arial" panose="020B0604020202020204" pitchFamily="34" charset="0"/>
              </a:rPr>
              <a:t> marc</a:t>
            </a:r>
          </a:p>
          <a:p>
            <a:endParaRPr lang="en-US" sz="1400" b="0" i="0" u="none" strike="noStrike" baseline="0" dirty="0">
              <a:solidFill>
                <a:srgbClr val="000000"/>
              </a:solidFill>
              <a:latin typeface="Arial" panose="020B0604020202020204" pitchFamily="34" charset="0"/>
            </a:endParaRPr>
          </a:p>
          <a:p>
            <a:r>
              <a:rPr lang="en-US" sz="1400" b="0" i="0" u="none" strike="noStrike" baseline="0" dirty="0" err="1">
                <a:solidFill>
                  <a:srgbClr val="000000"/>
                </a:solidFill>
                <a:latin typeface="Arial" panose="020B0604020202020204" pitchFamily="34" charset="0"/>
              </a:rPr>
              <a:t>Rhowch</a:t>
            </a:r>
            <a:r>
              <a:rPr lang="en-US" sz="1400" b="0" i="0" u="none" strike="noStrike" baseline="0" dirty="0">
                <a:solidFill>
                  <a:srgbClr val="000000"/>
                </a:solidFill>
                <a:latin typeface="Arial" panose="020B0604020202020204" pitchFamily="34" charset="0"/>
              </a:rPr>
              <a:t> 0 marc </a:t>
            </a:r>
            <a:r>
              <a:rPr lang="en-US" sz="1400" b="0" i="0" u="none" strike="noStrike" baseline="0" dirty="0" err="1">
                <a:solidFill>
                  <a:srgbClr val="000000"/>
                </a:solidFill>
                <a:latin typeface="Arial" panose="020B0604020202020204" pitchFamily="34" charset="0"/>
              </a:rPr>
              <a:t>os</a:t>
            </a:r>
            <a:r>
              <a:rPr lang="en-US" sz="1400" b="0" i="0" u="none" strike="noStrike" baseline="0" dirty="0">
                <a:solidFill>
                  <a:srgbClr val="000000"/>
                </a:solidFill>
                <a:latin typeface="Arial" panose="020B0604020202020204" pitchFamily="34" charset="0"/>
              </a:rPr>
              <a:t> </a:t>
            </a:r>
            <a:r>
              <a:rPr lang="en-US" sz="1400" b="0" i="0" u="none" strike="noStrike" baseline="0" dirty="0" err="1">
                <a:solidFill>
                  <a:srgbClr val="000000"/>
                </a:solidFill>
                <a:latin typeface="Arial" panose="020B0604020202020204" pitchFamily="34" charset="0"/>
              </a:rPr>
              <a:t>nad</a:t>
            </a:r>
            <a:r>
              <a:rPr lang="en-US" sz="1400" b="0" i="0" u="none" strike="noStrike" baseline="0" dirty="0">
                <a:solidFill>
                  <a:srgbClr val="000000"/>
                </a:solidFill>
                <a:latin typeface="Arial" panose="020B0604020202020204" pitchFamily="34" charset="0"/>
              </a:rPr>
              <a:t> </a:t>
            </a:r>
            <a:r>
              <a:rPr lang="en-US" sz="1400" b="0" i="0" u="none" strike="noStrike" baseline="0" dirty="0" err="1">
                <a:solidFill>
                  <a:srgbClr val="000000"/>
                </a:solidFill>
                <a:latin typeface="Arial" panose="020B0604020202020204" pitchFamily="34" charset="0"/>
              </a:rPr>
              <a:t>yw’r</a:t>
            </a:r>
            <a:r>
              <a:rPr lang="en-US" sz="1400" b="0" i="0" u="none" strike="noStrike" baseline="0" dirty="0">
                <a:solidFill>
                  <a:srgbClr val="000000"/>
                </a:solidFill>
                <a:latin typeface="Arial" panose="020B0604020202020204" pitchFamily="34" charset="0"/>
              </a:rPr>
              <a:t> </a:t>
            </a:r>
            <a:r>
              <a:rPr lang="en-US" sz="1400" b="0" i="0" u="none" strike="noStrike" baseline="0" dirty="0" err="1">
                <a:solidFill>
                  <a:srgbClr val="000000"/>
                </a:solidFill>
                <a:latin typeface="Arial" panose="020B0604020202020204" pitchFamily="34" charset="0"/>
              </a:rPr>
              <a:t>ymateb</a:t>
            </a:r>
            <a:r>
              <a:rPr lang="en-US" sz="1400" b="0" i="0" u="none" strike="noStrike" baseline="0" dirty="0">
                <a:solidFill>
                  <a:srgbClr val="000000"/>
                </a:solidFill>
                <a:latin typeface="Arial" panose="020B0604020202020204" pitchFamily="34" charset="0"/>
              </a:rPr>
              <a:t> </a:t>
            </a:r>
            <a:r>
              <a:rPr lang="en-US" sz="1400" b="0" i="0" u="none" strike="noStrike" baseline="0" dirty="0" err="1">
                <a:solidFill>
                  <a:srgbClr val="000000"/>
                </a:solidFill>
                <a:latin typeface="Arial" panose="020B0604020202020204" pitchFamily="34" charset="0"/>
              </a:rPr>
              <a:t>yn</a:t>
            </a:r>
            <a:r>
              <a:rPr lang="en-US" sz="1400" b="0" i="0" u="none" strike="noStrike" baseline="0" dirty="0">
                <a:solidFill>
                  <a:srgbClr val="000000"/>
                </a:solidFill>
                <a:latin typeface="Arial" panose="020B0604020202020204" pitchFamily="34" charset="0"/>
              </a:rPr>
              <a:t> </a:t>
            </a:r>
            <a:r>
              <a:rPr lang="en-US" sz="1400" b="0" i="0" u="none" strike="noStrike" baseline="0" dirty="0" err="1">
                <a:solidFill>
                  <a:srgbClr val="000000"/>
                </a:solidFill>
                <a:latin typeface="Arial" panose="020B0604020202020204" pitchFamily="34" charset="0"/>
              </a:rPr>
              <a:t>haeddu</a:t>
            </a:r>
            <a:r>
              <a:rPr lang="en-US" sz="1400" b="0" i="0" u="none" strike="noStrike" baseline="0" dirty="0">
                <a:solidFill>
                  <a:srgbClr val="000000"/>
                </a:solidFill>
                <a:latin typeface="Arial" panose="020B0604020202020204" pitchFamily="34" charset="0"/>
              </a:rPr>
              <a:t> </a:t>
            </a:r>
            <a:r>
              <a:rPr lang="en-US" sz="1400" b="0" i="0" u="none" strike="noStrike" baseline="0" dirty="0" err="1">
                <a:solidFill>
                  <a:srgbClr val="000000"/>
                </a:solidFill>
                <a:latin typeface="Arial" panose="020B0604020202020204" pitchFamily="34" charset="0"/>
              </a:rPr>
              <a:t>ennill</a:t>
            </a:r>
            <a:r>
              <a:rPr lang="en-US" sz="1400" b="0" i="0" u="none" strike="noStrike" baseline="0" dirty="0">
                <a:solidFill>
                  <a:srgbClr val="000000"/>
                </a:solidFill>
                <a:latin typeface="Arial" panose="020B0604020202020204" pitchFamily="34" charset="0"/>
              </a:rPr>
              <a:t> </a:t>
            </a:r>
            <a:r>
              <a:rPr lang="en-US" sz="1400" b="0" i="0" u="none" strike="noStrike" baseline="0" dirty="0" err="1">
                <a:solidFill>
                  <a:srgbClr val="000000"/>
                </a:solidFill>
                <a:latin typeface="Arial" panose="020B0604020202020204" pitchFamily="34" charset="0"/>
              </a:rPr>
              <a:t>marciau</a:t>
            </a:r>
            <a:endParaRPr lang="en-US" sz="1400" b="0" i="0" u="none" strike="noStrike" baseline="0" dirty="0">
              <a:solidFill>
                <a:srgbClr val="000000"/>
              </a:solidFill>
              <a:latin typeface="Arial" panose="020B0604020202020204" pitchFamily="34" charset="0"/>
            </a:endParaRPr>
          </a:p>
          <a:p>
            <a:endParaRPr lang="en-US" sz="1400" b="0" i="0" u="none" strike="noStrike" baseline="0" dirty="0">
              <a:solidFill>
                <a:srgbClr val="000000"/>
              </a:solidFill>
              <a:latin typeface="Arial" panose="020B0604020202020204" pitchFamily="34" charset="0"/>
            </a:endParaRPr>
          </a:p>
          <a:p>
            <a:r>
              <a:rPr lang="en-US" sz="1400" b="1" i="0" u="none" strike="noStrike" baseline="0" dirty="0" err="1">
                <a:solidFill>
                  <a:srgbClr val="000000"/>
                </a:solidFill>
                <a:latin typeface="Arial" panose="020B0604020202020204" pitchFamily="34" charset="0"/>
              </a:rPr>
              <a:t>Rhowch</a:t>
            </a:r>
            <a:r>
              <a:rPr lang="en-US" sz="1400" b="1" i="0" u="none" strike="noStrike" baseline="0" dirty="0">
                <a:solidFill>
                  <a:srgbClr val="000000"/>
                </a:solidFill>
                <a:latin typeface="Arial" panose="020B0604020202020204" pitchFamily="34" charset="0"/>
              </a:rPr>
              <a:t> 1-2 </a:t>
            </a:r>
            <a:r>
              <a:rPr lang="en-US" sz="1400" b="1" i="0" u="none" strike="noStrike" baseline="0" dirty="0" err="1">
                <a:solidFill>
                  <a:srgbClr val="000000"/>
                </a:solidFill>
                <a:latin typeface="Arial" panose="020B0604020202020204" pitchFamily="34" charset="0"/>
              </a:rPr>
              <a:t>farc</a:t>
            </a:r>
            <a:r>
              <a:rPr lang="en-US" sz="1400" b="1" i="0" u="none" strike="noStrike" baseline="0" dirty="0">
                <a:solidFill>
                  <a:srgbClr val="000000"/>
                </a:solidFill>
                <a:latin typeface="Arial" panose="020B0604020202020204" pitchFamily="34" charset="0"/>
              </a:rPr>
              <a:t> </a:t>
            </a:r>
            <a:r>
              <a:rPr lang="en-US" sz="1400" b="0" i="0" u="none" strike="noStrike" baseline="0" dirty="0">
                <a:solidFill>
                  <a:srgbClr val="000000"/>
                </a:solidFill>
                <a:latin typeface="Arial" panose="020B0604020202020204" pitchFamily="34" charset="0"/>
              </a:rPr>
              <a:t>am </a:t>
            </a:r>
            <a:r>
              <a:rPr lang="en-US" sz="1400" b="0" i="0" u="none" strike="noStrike" baseline="0" dirty="0" err="1">
                <a:solidFill>
                  <a:srgbClr val="000000"/>
                </a:solidFill>
                <a:latin typeface="Arial" panose="020B0604020202020204" pitchFamily="34" charset="0"/>
              </a:rPr>
              <a:t>esboniad</a:t>
            </a:r>
            <a:r>
              <a:rPr lang="en-US" sz="1400" b="0" i="0" u="none" strike="noStrike" baseline="0" dirty="0">
                <a:solidFill>
                  <a:srgbClr val="000000"/>
                </a:solidFill>
                <a:latin typeface="Arial" panose="020B0604020202020204" pitchFamily="34" charset="0"/>
              </a:rPr>
              <a:t> </a:t>
            </a:r>
            <a:r>
              <a:rPr lang="en-US" sz="1400" b="0" i="0" u="none" strike="noStrike" baseline="0" dirty="0" err="1">
                <a:solidFill>
                  <a:srgbClr val="000000"/>
                </a:solidFill>
                <a:latin typeface="Arial" panose="020B0604020202020204" pitchFamily="34" charset="0"/>
              </a:rPr>
              <a:t>sylfaenol</a:t>
            </a:r>
            <a:r>
              <a:rPr lang="en-US" sz="1400" b="0" i="0" u="none" strike="noStrike" baseline="0" dirty="0">
                <a:solidFill>
                  <a:srgbClr val="000000"/>
                </a:solidFill>
                <a:latin typeface="Arial" panose="020B0604020202020204" pitchFamily="34" charset="0"/>
              </a:rPr>
              <a:t> </a:t>
            </a:r>
            <a:r>
              <a:rPr lang="en-US" sz="1400" b="0" i="0" u="none" strike="noStrike" baseline="0" dirty="0" err="1">
                <a:solidFill>
                  <a:srgbClr val="000000"/>
                </a:solidFill>
                <a:latin typeface="Arial" panose="020B0604020202020204" pitchFamily="34" charset="0"/>
              </a:rPr>
              <a:t>sy'n</a:t>
            </a:r>
            <a:r>
              <a:rPr lang="en-US" sz="1400" b="0" i="0" u="none" strike="noStrike" baseline="0" dirty="0">
                <a:solidFill>
                  <a:srgbClr val="000000"/>
                </a:solidFill>
                <a:latin typeface="Arial" panose="020B0604020202020204" pitchFamily="34" charset="0"/>
              </a:rPr>
              <a:t> </a:t>
            </a:r>
            <a:r>
              <a:rPr lang="en-US" sz="1400" b="0" i="0" u="none" strike="noStrike" baseline="0" dirty="0" err="1">
                <a:solidFill>
                  <a:srgbClr val="000000"/>
                </a:solidFill>
                <a:latin typeface="Arial" panose="020B0604020202020204" pitchFamily="34" charset="0"/>
              </a:rPr>
              <a:t>dangos</a:t>
            </a:r>
            <a:r>
              <a:rPr lang="en-US" sz="1400" b="0" i="0" u="none" strike="noStrike" baseline="0" dirty="0">
                <a:solidFill>
                  <a:srgbClr val="000000"/>
                </a:solidFill>
                <a:latin typeface="Arial" panose="020B0604020202020204" pitchFamily="34" charset="0"/>
              </a:rPr>
              <a:t> </a:t>
            </a:r>
            <a:r>
              <a:rPr lang="en-US" sz="1400" b="0" i="0" u="none" strike="noStrike" baseline="0" dirty="0" err="1">
                <a:solidFill>
                  <a:srgbClr val="000000"/>
                </a:solidFill>
                <a:latin typeface="Arial" panose="020B0604020202020204" pitchFamily="34" charset="0"/>
              </a:rPr>
              <a:t>gwybodaeth</a:t>
            </a:r>
            <a:r>
              <a:rPr lang="en-US" sz="1400" b="0" i="0" u="none" strike="noStrike" baseline="0" dirty="0">
                <a:solidFill>
                  <a:srgbClr val="000000"/>
                </a:solidFill>
                <a:latin typeface="Arial" panose="020B0604020202020204" pitchFamily="34" charset="0"/>
              </a:rPr>
              <a:t> a </a:t>
            </a:r>
            <a:r>
              <a:rPr lang="en-US" sz="1400" b="0" i="0" u="none" strike="noStrike" baseline="0" dirty="0" err="1">
                <a:solidFill>
                  <a:srgbClr val="000000"/>
                </a:solidFill>
                <a:latin typeface="Arial" panose="020B0604020202020204" pitchFamily="34" charset="0"/>
              </a:rPr>
              <a:t>dealltwriaeth</a:t>
            </a:r>
            <a:r>
              <a:rPr lang="en-US" sz="1400" b="0" i="0" u="none" strike="noStrike" baseline="0" dirty="0">
                <a:solidFill>
                  <a:srgbClr val="000000"/>
                </a:solidFill>
                <a:latin typeface="Arial" panose="020B0604020202020204" pitchFamily="34" charset="0"/>
              </a:rPr>
              <a:t> </a:t>
            </a:r>
            <a:r>
              <a:rPr lang="en-US" sz="1400" b="0" i="0" u="none" strike="noStrike" baseline="0" dirty="0" err="1">
                <a:solidFill>
                  <a:srgbClr val="000000"/>
                </a:solidFill>
                <a:latin typeface="Arial" panose="020B0604020202020204" pitchFamily="34" charset="0"/>
              </a:rPr>
              <a:t>gyfyngedig</a:t>
            </a:r>
            <a:r>
              <a:rPr lang="en-US" sz="1400" b="0" i="0" u="none" strike="noStrike" baseline="0" dirty="0">
                <a:solidFill>
                  <a:srgbClr val="000000"/>
                </a:solidFill>
                <a:latin typeface="Arial" panose="020B0604020202020204" pitchFamily="34" charset="0"/>
              </a:rPr>
              <a:t> o </a:t>
            </a:r>
            <a:r>
              <a:rPr lang="en-US" sz="1400" b="0" i="0" u="none" strike="noStrike" baseline="0" dirty="0" err="1">
                <a:solidFill>
                  <a:srgbClr val="000000"/>
                </a:solidFill>
                <a:latin typeface="Arial" panose="020B0604020202020204" pitchFamily="34" charset="0"/>
              </a:rPr>
              <a:t>sut</a:t>
            </a:r>
            <a:r>
              <a:rPr lang="en-US" sz="1400" b="0" i="0" u="none" strike="noStrike" baseline="0" dirty="0">
                <a:solidFill>
                  <a:srgbClr val="000000"/>
                </a:solidFill>
                <a:latin typeface="Arial" panose="020B0604020202020204" pitchFamily="34" charset="0"/>
              </a:rPr>
              <a:t> </a:t>
            </a:r>
            <a:r>
              <a:rPr lang="en-US" sz="1400" b="0" i="0" u="none" strike="noStrike" baseline="0" dirty="0" err="1">
                <a:solidFill>
                  <a:srgbClr val="000000"/>
                </a:solidFill>
                <a:latin typeface="Arial" panose="020B0604020202020204" pitchFamily="34" charset="0"/>
              </a:rPr>
              <a:t>mae</a:t>
            </a:r>
            <a:r>
              <a:rPr lang="en-US" sz="1400" b="0" i="0" u="none" strike="noStrike" baseline="0" dirty="0">
                <a:solidFill>
                  <a:srgbClr val="000000"/>
                </a:solidFill>
                <a:latin typeface="Arial" panose="020B0604020202020204" pitchFamily="34" charset="0"/>
              </a:rPr>
              <a:t> </a:t>
            </a:r>
            <a:r>
              <a:rPr lang="en-US" sz="1400" b="0" i="0" u="none" strike="noStrike" baseline="0" dirty="0" err="1">
                <a:solidFill>
                  <a:srgbClr val="000000"/>
                </a:solidFill>
                <a:latin typeface="Arial" panose="020B0604020202020204" pitchFamily="34" charset="0"/>
              </a:rPr>
              <a:t>amrywiaeth</a:t>
            </a:r>
            <a:r>
              <a:rPr lang="en-US" sz="1400" b="0" i="0" u="none" strike="noStrike" baseline="0" dirty="0">
                <a:solidFill>
                  <a:srgbClr val="000000"/>
                </a:solidFill>
                <a:latin typeface="Arial" panose="020B0604020202020204" pitchFamily="34" charset="0"/>
              </a:rPr>
              <a:t> o </a:t>
            </a:r>
            <a:r>
              <a:rPr lang="en-US" sz="1400" b="0" i="0" u="none" strike="noStrike" baseline="0" dirty="0" err="1">
                <a:solidFill>
                  <a:srgbClr val="000000"/>
                </a:solidFill>
                <a:latin typeface="Arial" panose="020B0604020202020204" pitchFamily="34" charset="0"/>
              </a:rPr>
              <a:t>gefnogaeth</a:t>
            </a:r>
            <a:r>
              <a:rPr lang="en-US" sz="1400" b="0" i="0" u="none" strike="noStrike" baseline="0" dirty="0">
                <a:solidFill>
                  <a:srgbClr val="000000"/>
                </a:solidFill>
                <a:latin typeface="Arial" panose="020B0604020202020204" pitchFamily="34" charset="0"/>
              </a:rPr>
              <a:t> </a:t>
            </a:r>
            <a:r>
              <a:rPr lang="en-US" sz="1400" b="0" i="0" u="none" strike="noStrike" baseline="0" dirty="0" err="1">
                <a:solidFill>
                  <a:srgbClr val="000000"/>
                </a:solidFill>
                <a:latin typeface="Arial" panose="020B0604020202020204" pitchFamily="34" charset="0"/>
              </a:rPr>
              <a:t>ariannol</a:t>
            </a:r>
            <a:r>
              <a:rPr lang="en-US" sz="1400" b="0" i="0" u="none" strike="noStrike" baseline="0" dirty="0">
                <a:solidFill>
                  <a:srgbClr val="000000"/>
                </a:solidFill>
                <a:latin typeface="Arial" panose="020B0604020202020204" pitchFamily="34" charset="0"/>
              </a:rPr>
              <a:t> </a:t>
            </a:r>
            <a:r>
              <a:rPr lang="en-US" sz="1400" b="0" i="0" u="none" strike="noStrike" baseline="0" dirty="0" err="1">
                <a:solidFill>
                  <a:srgbClr val="000000"/>
                </a:solidFill>
                <a:latin typeface="Arial" panose="020B0604020202020204" pitchFamily="34" charset="0"/>
              </a:rPr>
              <a:t>yn</a:t>
            </a:r>
            <a:r>
              <a:rPr lang="en-US" sz="1400" b="0" i="0" u="none" strike="noStrike" baseline="0" dirty="0">
                <a:solidFill>
                  <a:srgbClr val="000000"/>
                </a:solidFill>
                <a:latin typeface="Arial" panose="020B0604020202020204" pitchFamily="34" charset="0"/>
              </a:rPr>
              <a:t> </a:t>
            </a:r>
            <a:r>
              <a:rPr lang="en-US" sz="1400" b="0" i="0" u="none" strike="noStrike" baseline="0" dirty="0" err="1">
                <a:solidFill>
                  <a:srgbClr val="000000"/>
                </a:solidFill>
                <a:latin typeface="Arial" panose="020B0604020202020204" pitchFamily="34" charset="0"/>
              </a:rPr>
              <a:t>gallu</a:t>
            </a:r>
            <a:r>
              <a:rPr lang="en-US" sz="1400" b="0" i="0" u="none" strike="noStrike" baseline="0" dirty="0">
                <a:solidFill>
                  <a:srgbClr val="000000"/>
                </a:solidFill>
                <a:latin typeface="Arial" panose="020B0604020202020204" pitchFamily="34" charset="0"/>
              </a:rPr>
              <a:t> </a:t>
            </a:r>
            <a:r>
              <a:rPr lang="en-US" sz="1400" b="0" i="0" u="none" strike="noStrike" baseline="0" dirty="0" err="1">
                <a:solidFill>
                  <a:srgbClr val="000000"/>
                </a:solidFill>
                <a:latin typeface="Arial" panose="020B0604020202020204" pitchFamily="34" charset="0"/>
              </a:rPr>
              <a:t>hybu</a:t>
            </a:r>
            <a:r>
              <a:rPr lang="en-US" sz="1400" b="0" i="0" u="none" strike="noStrike" baseline="0" dirty="0">
                <a:solidFill>
                  <a:srgbClr val="000000"/>
                </a:solidFill>
                <a:latin typeface="Arial" panose="020B0604020202020204" pitchFamily="34" charset="0"/>
              </a:rPr>
              <a:t> </a:t>
            </a:r>
            <a:r>
              <a:rPr lang="en-US" sz="1400" b="0" i="0" u="none" strike="noStrike" baseline="0" dirty="0" err="1">
                <a:solidFill>
                  <a:srgbClr val="000000"/>
                </a:solidFill>
                <a:latin typeface="Arial" panose="020B0604020202020204" pitchFamily="34" charset="0"/>
              </a:rPr>
              <a:t>cynhwysiant</a:t>
            </a:r>
            <a:r>
              <a:rPr lang="en-US" sz="1400" b="0" i="0" u="none" strike="noStrike" baseline="0" dirty="0">
                <a:solidFill>
                  <a:srgbClr val="000000"/>
                </a:solidFill>
                <a:latin typeface="Arial" panose="020B0604020202020204" pitchFamily="34" charset="0"/>
              </a:rPr>
              <a:t> </a:t>
            </a:r>
          </a:p>
          <a:p>
            <a:endParaRPr lang="en-US" sz="1400" b="0" i="0" u="none" strike="noStrike" baseline="0" dirty="0">
              <a:solidFill>
                <a:srgbClr val="000000"/>
              </a:solidFill>
              <a:latin typeface="Arial" panose="020B0604020202020204" pitchFamily="34" charset="0"/>
            </a:endParaRPr>
          </a:p>
          <a:p>
            <a:r>
              <a:rPr lang="en-US" sz="1400" b="1" i="0" u="none" strike="noStrike" baseline="0" dirty="0" err="1">
                <a:solidFill>
                  <a:srgbClr val="000000"/>
                </a:solidFill>
                <a:latin typeface="Arial" panose="020B0604020202020204" pitchFamily="34" charset="0"/>
              </a:rPr>
              <a:t>Rhowch</a:t>
            </a:r>
            <a:r>
              <a:rPr lang="en-US" sz="1400" b="1" i="0" u="none" strike="noStrike" baseline="0" dirty="0">
                <a:solidFill>
                  <a:srgbClr val="000000"/>
                </a:solidFill>
                <a:latin typeface="Arial" panose="020B0604020202020204" pitchFamily="34" charset="0"/>
              </a:rPr>
              <a:t> 3-4 marc </a:t>
            </a:r>
            <a:r>
              <a:rPr lang="en-US" sz="1400" b="0" i="0" u="none" strike="noStrike" baseline="0" dirty="0">
                <a:solidFill>
                  <a:srgbClr val="000000"/>
                </a:solidFill>
                <a:latin typeface="Arial" panose="020B0604020202020204" pitchFamily="34" charset="0"/>
              </a:rPr>
              <a:t>am </a:t>
            </a:r>
            <a:r>
              <a:rPr lang="en-US" sz="1400" b="0" i="0" u="none" strike="noStrike" baseline="0" dirty="0" err="1">
                <a:solidFill>
                  <a:srgbClr val="000000"/>
                </a:solidFill>
                <a:latin typeface="Arial" panose="020B0604020202020204" pitchFamily="34" charset="0"/>
              </a:rPr>
              <a:t>esboniad</a:t>
            </a:r>
            <a:r>
              <a:rPr lang="en-US" sz="1400" b="0" i="0" u="none" strike="noStrike" baseline="0" dirty="0">
                <a:solidFill>
                  <a:srgbClr val="000000"/>
                </a:solidFill>
                <a:latin typeface="Arial" panose="020B0604020202020204" pitchFamily="34" charset="0"/>
              </a:rPr>
              <a:t> da </a:t>
            </a:r>
            <a:r>
              <a:rPr lang="en-US" sz="1400" b="0" i="0" u="none" strike="noStrike" baseline="0" dirty="0" err="1">
                <a:solidFill>
                  <a:srgbClr val="000000"/>
                </a:solidFill>
                <a:latin typeface="Arial" panose="020B0604020202020204" pitchFamily="34" charset="0"/>
              </a:rPr>
              <a:t>sy'n</a:t>
            </a:r>
            <a:r>
              <a:rPr lang="en-US" sz="1400" b="0" i="0" u="none" strike="noStrike" baseline="0" dirty="0">
                <a:solidFill>
                  <a:srgbClr val="000000"/>
                </a:solidFill>
                <a:latin typeface="Arial" panose="020B0604020202020204" pitchFamily="34" charset="0"/>
              </a:rPr>
              <a:t> </a:t>
            </a:r>
            <a:r>
              <a:rPr lang="en-US" sz="1400" b="0" i="0" u="none" strike="noStrike" baseline="0" dirty="0" err="1">
                <a:solidFill>
                  <a:srgbClr val="000000"/>
                </a:solidFill>
                <a:latin typeface="Arial" panose="020B0604020202020204" pitchFamily="34" charset="0"/>
              </a:rPr>
              <a:t>dangos</a:t>
            </a:r>
            <a:r>
              <a:rPr lang="en-US" sz="1400" b="0" i="0" u="none" strike="noStrike" baseline="0" dirty="0">
                <a:solidFill>
                  <a:srgbClr val="000000"/>
                </a:solidFill>
                <a:latin typeface="Arial" panose="020B0604020202020204" pitchFamily="34" charset="0"/>
              </a:rPr>
              <a:t> </a:t>
            </a:r>
            <a:r>
              <a:rPr lang="en-US" sz="1400" b="0" i="0" u="none" strike="noStrike" baseline="0" dirty="0" err="1">
                <a:solidFill>
                  <a:srgbClr val="000000"/>
                </a:solidFill>
                <a:latin typeface="Arial" panose="020B0604020202020204" pitchFamily="34" charset="0"/>
              </a:rPr>
              <a:t>rhywfaint</a:t>
            </a:r>
            <a:r>
              <a:rPr lang="en-US" sz="1400" b="0" i="0" u="none" strike="noStrike" baseline="0" dirty="0">
                <a:solidFill>
                  <a:srgbClr val="000000"/>
                </a:solidFill>
                <a:latin typeface="Arial" panose="020B0604020202020204" pitchFamily="34" charset="0"/>
              </a:rPr>
              <a:t> o </a:t>
            </a:r>
            <a:r>
              <a:rPr lang="en-US" sz="1400" b="0" i="0" u="none" strike="noStrike" baseline="0" dirty="0" err="1">
                <a:solidFill>
                  <a:srgbClr val="000000"/>
                </a:solidFill>
                <a:latin typeface="Arial" panose="020B0604020202020204" pitchFamily="34" charset="0"/>
              </a:rPr>
              <a:t>wybodaeth</a:t>
            </a:r>
            <a:r>
              <a:rPr lang="en-US" sz="1400" b="0" i="0" u="none" strike="noStrike" baseline="0" dirty="0">
                <a:solidFill>
                  <a:srgbClr val="000000"/>
                </a:solidFill>
                <a:latin typeface="Arial" panose="020B0604020202020204" pitchFamily="34" charset="0"/>
              </a:rPr>
              <a:t> a </a:t>
            </a:r>
            <a:r>
              <a:rPr lang="en-US" sz="1400" b="0" i="0" u="none" strike="noStrike" baseline="0" dirty="0" err="1">
                <a:solidFill>
                  <a:srgbClr val="000000"/>
                </a:solidFill>
                <a:latin typeface="Arial" panose="020B0604020202020204" pitchFamily="34" charset="0"/>
              </a:rPr>
              <a:t>dealltwriaeth</a:t>
            </a:r>
            <a:r>
              <a:rPr lang="en-US" sz="1400" b="0" i="0" u="none" strike="noStrike" baseline="0" dirty="0">
                <a:solidFill>
                  <a:srgbClr val="000000"/>
                </a:solidFill>
                <a:latin typeface="Arial" panose="020B0604020202020204" pitchFamily="34" charset="0"/>
              </a:rPr>
              <a:t> o </a:t>
            </a:r>
            <a:r>
              <a:rPr lang="en-US" sz="1400" b="0" i="0" u="none" strike="noStrike" baseline="0" dirty="0" err="1">
                <a:solidFill>
                  <a:srgbClr val="000000"/>
                </a:solidFill>
                <a:latin typeface="Arial" panose="020B0604020202020204" pitchFamily="34" charset="0"/>
              </a:rPr>
              <a:t>sut</a:t>
            </a:r>
            <a:r>
              <a:rPr lang="en-US" sz="1400" b="0" i="0" u="none" strike="noStrike" baseline="0" dirty="0">
                <a:solidFill>
                  <a:srgbClr val="000000"/>
                </a:solidFill>
                <a:latin typeface="Arial" panose="020B0604020202020204" pitchFamily="34" charset="0"/>
              </a:rPr>
              <a:t> </a:t>
            </a:r>
            <a:r>
              <a:rPr lang="en-US" sz="1400" b="0" i="0" u="none" strike="noStrike" baseline="0" dirty="0" err="1">
                <a:solidFill>
                  <a:srgbClr val="000000"/>
                </a:solidFill>
                <a:latin typeface="Arial" panose="020B0604020202020204" pitchFamily="34" charset="0"/>
              </a:rPr>
              <a:t>mae</a:t>
            </a:r>
            <a:r>
              <a:rPr lang="en-US" sz="1400" b="0" i="0" u="none" strike="noStrike" baseline="0" dirty="0">
                <a:solidFill>
                  <a:srgbClr val="000000"/>
                </a:solidFill>
                <a:latin typeface="Arial" panose="020B0604020202020204" pitchFamily="34" charset="0"/>
              </a:rPr>
              <a:t> </a:t>
            </a:r>
            <a:r>
              <a:rPr lang="en-US" sz="1400" b="0" i="0" u="none" strike="noStrike" baseline="0" dirty="0" err="1">
                <a:solidFill>
                  <a:srgbClr val="000000"/>
                </a:solidFill>
                <a:latin typeface="Arial" panose="020B0604020202020204" pitchFamily="34" charset="0"/>
              </a:rPr>
              <a:t>amrywiaeth</a:t>
            </a:r>
            <a:r>
              <a:rPr lang="en-US" sz="1400" b="0" i="0" u="none" strike="noStrike" baseline="0" dirty="0">
                <a:solidFill>
                  <a:srgbClr val="000000"/>
                </a:solidFill>
                <a:latin typeface="Arial" panose="020B0604020202020204" pitchFamily="34" charset="0"/>
              </a:rPr>
              <a:t> o </a:t>
            </a:r>
            <a:r>
              <a:rPr lang="en-US" sz="1400" b="0" i="0" u="none" strike="noStrike" baseline="0" dirty="0" err="1">
                <a:solidFill>
                  <a:srgbClr val="000000"/>
                </a:solidFill>
                <a:latin typeface="Arial" panose="020B0604020202020204" pitchFamily="34" charset="0"/>
              </a:rPr>
              <a:t>gefnogaeth</a:t>
            </a:r>
            <a:r>
              <a:rPr lang="en-US" sz="1400" b="0" i="0" u="none" strike="noStrike" baseline="0" dirty="0">
                <a:solidFill>
                  <a:srgbClr val="000000"/>
                </a:solidFill>
                <a:latin typeface="Arial" panose="020B0604020202020204" pitchFamily="34" charset="0"/>
              </a:rPr>
              <a:t> </a:t>
            </a:r>
            <a:r>
              <a:rPr lang="en-US" sz="1400" b="0" i="0" u="none" strike="noStrike" baseline="0" dirty="0" err="1">
                <a:solidFill>
                  <a:srgbClr val="000000"/>
                </a:solidFill>
                <a:latin typeface="Arial" panose="020B0604020202020204" pitchFamily="34" charset="0"/>
              </a:rPr>
              <a:t>ariannol</a:t>
            </a:r>
            <a:r>
              <a:rPr lang="en-US" sz="1400" b="0" i="0" u="none" strike="noStrike" baseline="0" dirty="0">
                <a:solidFill>
                  <a:srgbClr val="000000"/>
                </a:solidFill>
                <a:latin typeface="Arial" panose="020B0604020202020204" pitchFamily="34" charset="0"/>
              </a:rPr>
              <a:t> </a:t>
            </a:r>
            <a:r>
              <a:rPr lang="en-US" sz="1400" b="0" i="0" u="none" strike="noStrike" baseline="0" dirty="0" err="1">
                <a:solidFill>
                  <a:srgbClr val="000000"/>
                </a:solidFill>
                <a:latin typeface="Arial" panose="020B0604020202020204" pitchFamily="34" charset="0"/>
              </a:rPr>
              <a:t>yn</a:t>
            </a:r>
            <a:r>
              <a:rPr lang="en-US" sz="1400" b="0" i="0" u="none" strike="noStrike" baseline="0" dirty="0">
                <a:solidFill>
                  <a:srgbClr val="000000"/>
                </a:solidFill>
                <a:latin typeface="Arial" panose="020B0604020202020204" pitchFamily="34" charset="0"/>
              </a:rPr>
              <a:t> </a:t>
            </a:r>
            <a:r>
              <a:rPr lang="en-US" sz="1400" b="0" i="0" u="none" strike="noStrike" baseline="0" dirty="0" err="1">
                <a:solidFill>
                  <a:srgbClr val="000000"/>
                </a:solidFill>
                <a:latin typeface="Arial" panose="020B0604020202020204" pitchFamily="34" charset="0"/>
              </a:rPr>
              <a:t>gallu</a:t>
            </a:r>
            <a:r>
              <a:rPr lang="en-US" sz="1400" b="0" i="0" u="none" strike="noStrike" baseline="0" dirty="0">
                <a:solidFill>
                  <a:srgbClr val="000000"/>
                </a:solidFill>
                <a:latin typeface="Arial" panose="020B0604020202020204" pitchFamily="34" charset="0"/>
              </a:rPr>
              <a:t> </a:t>
            </a:r>
            <a:r>
              <a:rPr lang="en-US" sz="1400" b="0" i="0" u="none" strike="noStrike" baseline="0" dirty="0" err="1">
                <a:solidFill>
                  <a:srgbClr val="000000"/>
                </a:solidFill>
                <a:latin typeface="Arial" panose="020B0604020202020204" pitchFamily="34" charset="0"/>
              </a:rPr>
              <a:t>hybu</a:t>
            </a:r>
            <a:r>
              <a:rPr lang="en-US" sz="1400" b="0" i="0" u="none" strike="noStrike" baseline="0" dirty="0">
                <a:solidFill>
                  <a:srgbClr val="000000"/>
                </a:solidFill>
                <a:latin typeface="Arial" panose="020B0604020202020204" pitchFamily="34" charset="0"/>
              </a:rPr>
              <a:t> </a:t>
            </a:r>
            <a:r>
              <a:rPr lang="en-US" sz="1400" b="0" i="0" u="none" strike="noStrike" baseline="0" dirty="0" err="1">
                <a:solidFill>
                  <a:srgbClr val="000000"/>
                </a:solidFill>
                <a:latin typeface="Arial" panose="020B0604020202020204" pitchFamily="34" charset="0"/>
              </a:rPr>
              <a:t>cynhwysiant</a:t>
            </a:r>
            <a:r>
              <a:rPr lang="en-US" sz="1400" b="0" i="0" u="none" strike="noStrike" baseline="0" dirty="0">
                <a:solidFill>
                  <a:srgbClr val="000000"/>
                </a:solidFill>
                <a:latin typeface="Arial" panose="020B0604020202020204" pitchFamily="34" charset="0"/>
              </a:rPr>
              <a:t> </a:t>
            </a:r>
          </a:p>
          <a:p>
            <a:endParaRPr lang="en-US" sz="1400" b="0" i="0" u="none" strike="noStrike" baseline="0" dirty="0">
              <a:solidFill>
                <a:srgbClr val="000000"/>
              </a:solidFill>
              <a:latin typeface="Arial" panose="020B0604020202020204" pitchFamily="34" charset="0"/>
            </a:endParaRPr>
          </a:p>
          <a:p>
            <a:r>
              <a:rPr lang="en-US" sz="1400" b="1" i="0" u="none" strike="noStrike" baseline="0" dirty="0" err="1">
                <a:solidFill>
                  <a:srgbClr val="000000"/>
                </a:solidFill>
                <a:latin typeface="Arial" panose="020B0604020202020204" pitchFamily="34" charset="0"/>
              </a:rPr>
              <a:t>Rhowch</a:t>
            </a:r>
            <a:r>
              <a:rPr lang="en-US" sz="1400" b="1" i="0" u="none" strike="noStrike" baseline="0" dirty="0">
                <a:solidFill>
                  <a:srgbClr val="000000"/>
                </a:solidFill>
                <a:latin typeface="Arial" panose="020B0604020202020204" pitchFamily="34" charset="0"/>
              </a:rPr>
              <a:t> 5 marc </a:t>
            </a:r>
            <a:r>
              <a:rPr lang="en-US" sz="1400" b="0" i="0" u="none" strike="noStrike" baseline="0" dirty="0">
                <a:solidFill>
                  <a:srgbClr val="000000"/>
                </a:solidFill>
                <a:latin typeface="Arial" panose="020B0604020202020204" pitchFamily="34" charset="0"/>
              </a:rPr>
              <a:t>am </a:t>
            </a:r>
            <a:r>
              <a:rPr lang="en-US" sz="1400" b="0" i="0" u="none" strike="noStrike" baseline="0" dirty="0" err="1">
                <a:solidFill>
                  <a:srgbClr val="000000"/>
                </a:solidFill>
                <a:latin typeface="Arial" panose="020B0604020202020204" pitchFamily="34" charset="0"/>
              </a:rPr>
              <a:t>esboniad</a:t>
            </a:r>
            <a:r>
              <a:rPr lang="en-US" sz="1400" b="0" i="0" u="none" strike="noStrike" baseline="0" dirty="0">
                <a:solidFill>
                  <a:srgbClr val="000000"/>
                </a:solidFill>
                <a:latin typeface="Arial" panose="020B0604020202020204" pitchFamily="34" charset="0"/>
              </a:rPr>
              <a:t> da </a:t>
            </a:r>
            <a:r>
              <a:rPr lang="en-US" sz="1400" b="0" i="0" u="none" strike="noStrike" baseline="0" dirty="0" err="1">
                <a:solidFill>
                  <a:srgbClr val="000000"/>
                </a:solidFill>
                <a:latin typeface="Arial" panose="020B0604020202020204" pitchFamily="34" charset="0"/>
              </a:rPr>
              <a:t>iawn</a:t>
            </a:r>
            <a:r>
              <a:rPr lang="en-US" sz="1400" b="0" i="0" u="none" strike="noStrike" baseline="0" dirty="0">
                <a:solidFill>
                  <a:srgbClr val="000000"/>
                </a:solidFill>
                <a:latin typeface="Arial" panose="020B0604020202020204" pitchFamily="34" charset="0"/>
              </a:rPr>
              <a:t> </a:t>
            </a:r>
            <a:r>
              <a:rPr lang="en-US" sz="1400" b="0" i="0" u="none" strike="noStrike" baseline="0" dirty="0" err="1">
                <a:solidFill>
                  <a:srgbClr val="000000"/>
                </a:solidFill>
                <a:latin typeface="Arial" panose="020B0604020202020204" pitchFamily="34" charset="0"/>
              </a:rPr>
              <a:t>sy'n</a:t>
            </a:r>
            <a:r>
              <a:rPr lang="en-US" sz="1400" b="0" i="0" u="none" strike="noStrike" baseline="0" dirty="0">
                <a:solidFill>
                  <a:srgbClr val="000000"/>
                </a:solidFill>
                <a:latin typeface="Arial" panose="020B0604020202020204" pitchFamily="34" charset="0"/>
              </a:rPr>
              <a:t> </a:t>
            </a:r>
            <a:r>
              <a:rPr lang="en-US" sz="1400" b="0" i="0" u="none" strike="noStrike" baseline="0" dirty="0" err="1">
                <a:solidFill>
                  <a:srgbClr val="000000"/>
                </a:solidFill>
                <a:latin typeface="Arial" panose="020B0604020202020204" pitchFamily="34" charset="0"/>
              </a:rPr>
              <a:t>dangos</a:t>
            </a:r>
            <a:r>
              <a:rPr lang="en-US" sz="1400" b="0" i="0" u="none" strike="noStrike" baseline="0" dirty="0">
                <a:solidFill>
                  <a:srgbClr val="000000"/>
                </a:solidFill>
                <a:latin typeface="Arial" panose="020B0604020202020204" pitchFamily="34" charset="0"/>
              </a:rPr>
              <a:t> </a:t>
            </a:r>
            <a:r>
              <a:rPr lang="en-US" sz="1400" b="0" i="0" u="none" strike="noStrike" baseline="0" dirty="0" err="1">
                <a:solidFill>
                  <a:srgbClr val="000000"/>
                </a:solidFill>
                <a:latin typeface="Arial" panose="020B0604020202020204" pitchFamily="34" charset="0"/>
              </a:rPr>
              <a:t>gwybodaeth</a:t>
            </a:r>
            <a:r>
              <a:rPr lang="en-US" sz="1400" b="0" i="0" u="none" strike="noStrike" baseline="0" dirty="0">
                <a:solidFill>
                  <a:srgbClr val="000000"/>
                </a:solidFill>
                <a:latin typeface="Arial" panose="020B0604020202020204" pitchFamily="34" charset="0"/>
              </a:rPr>
              <a:t> a </a:t>
            </a:r>
            <a:r>
              <a:rPr lang="en-US" sz="1400" b="0" i="0" u="none" strike="noStrike" baseline="0" dirty="0" err="1">
                <a:solidFill>
                  <a:srgbClr val="000000"/>
                </a:solidFill>
                <a:latin typeface="Arial" panose="020B0604020202020204" pitchFamily="34" charset="0"/>
              </a:rPr>
              <a:t>dealltwriaeth</a:t>
            </a:r>
            <a:r>
              <a:rPr lang="en-US" sz="1400" b="0" i="0" u="none" strike="noStrike" baseline="0" dirty="0">
                <a:solidFill>
                  <a:srgbClr val="000000"/>
                </a:solidFill>
                <a:latin typeface="Arial" panose="020B0604020202020204" pitchFamily="34" charset="0"/>
              </a:rPr>
              <a:t> </a:t>
            </a:r>
            <a:r>
              <a:rPr lang="en-US" sz="1400" b="0" i="0" u="none" strike="noStrike" baseline="0" dirty="0" err="1">
                <a:solidFill>
                  <a:srgbClr val="000000"/>
                </a:solidFill>
                <a:latin typeface="Arial" panose="020B0604020202020204" pitchFamily="34" charset="0"/>
              </a:rPr>
              <a:t>gadarn</a:t>
            </a:r>
            <a:r>
              <a:rPr lang="en-US" sz="1400" b="0" i="0" u="none" strike="noStrike" baseline="0" dirty="0">
                <a:solidFill>
                  <a:srgbClr val="000000"/>
                </a:solidFill>
                <a:latin typeface="Arial" panose="020B0604020202020204" pitchFamily="34" charset="0"/>
              </a:rPr>
              <a:t> o </a:t>
            </a:r>
            <a:r>
              <a:rPr lang="en-US" sz="1400" b="0" i="0" u="none" strike="noStrike" baseline="0" dirty="0" err="1">
                <a:solidFill>
                  <a:srgbClr val="000000"/>
                </a:solidFill>
                <a:latin typeface="Arial" panose="020B0604020202020204" pitchFamily="34" charset="0"/>
              </a:rPr>
              <a:t>sut</a:t>
            </a:r>
            <a:r>
              <a:rPr lang="en-US" sz="1400" b="0" i="0" u="none" strike="noStrike" baseline="0" dirty="0">
                <a:solidFill>
                  <a:srgbClr val="000000"/>
                </a:solidFill>
                <a:latin typeface="Arial" panose="020B0604020202020204" pitchFamily="34" charset="0"/>
              </a:rPr>
              <a:t> </a:t>
            </a:r>
            <a:r>
              <a:rPr lang="en-US" sz="1400" b="0" i="0" u="none" strike="noStrike" baseline="0" dirty="0" err="1">
                <a:solidFill>
                  <a:srgbClr val="000000"/>
                </a:solidFill>
                <a:latin typeface="Arial" panose="020B0604020202020204" pitchFamily="34" charset="0"/>
              </a:rPr>
              <a:t>mae</a:t>
            </a:r>
            <a:r>
              <a:rPr lang="en-US" sz="1400" b="0" i="0" u="none" strike="noStrike" baseline="0" dirty="0">
                <a:solidFill>
                  <a:srgbClr val="000000"/>
                </a:solidFill>
                <a:latin typeface="Arial" panose="020B0604020202020204" pitchFamily="34" charset="0"/>
              </a:rPr>
              <a:t> </a:t>
            </a:r>
            <a:r>
              <a:rPr lang="en-US" sz="1400" b="0" i="0" u="none" strike="noStrike" baseline="0" dirty="0" err="1">
                <a:solidFill>
                  <a:srgbClr val="000000"/>
                </a:solidFill>
                <a:latin typeface="Arial" panose="020B0604020202020204" pitchFamily="34" charset="0"/>
              </a:rPr>
              <a:t>amrywiaeth</a:t>
            </a:r>
            <a:r>
              <a:rPr lang="en-US" sz="1400" b="0" i="0" u="none" strike="noStrike" baseline="0" dirty="0">
                <a:solidFill>
                  <a:srgbClr val="000000"/>
                </a:solidFill>
                <a:latin typeface="Arial" panose="020B0604020202020204" pitchFamily="34" charset="0"/>
              </a:rPr>
              <a:t> o </a:t>
            </a:r>
            <a:r>
              <a:rPr lang="en-US" sz="1400" b="0" i="0" u="none" strike="noStrike" baseline="0" dirty="0" err="1">
                <a:solidFill>
                  <a:srgbClr val="000000"/>
                </a:solidFill>
                <a:latin typeface="Arial" panose="020B0604020202020204" pitchFamily="34" charset="0"/>
              </a:rPr>
              <a:t>gefnogaeth</a:t>
            </a:r>
            <a:r>
              <a:rPr lang="en-US" sz="1400" b="0" i="0" u="none" strike="noStrike" baseline="0" dirty="0">
                <a:solidFill>
                  <a:srgbClr val="000000"/>
                </a:solidFill>
                <a:latin typeface="Arial" panose="020B0604020202020204" pitchFamily="34" charset="0"/>
              </a:rPr>
              <a:t> </a:t>
            </a:r>
            <a:r>
              <a:rPr lang="en-US" sz="1400" b="0" i="0" u="none" strike="noStrike" baseline="0" dirty="0" err="1">
                <a:solidFill>
                  <a:srgbClr val="000000"/>
                </a:solidFill>
                <a:latin typeface="Arial" panose="020B0604020202020204" pitchFamily="34" charset="0"/>
              </a:rPr>
              <a:t>ariannol</a:t>
            </a:r>
            <a:r>
              <a:rPr lang="en-US" sz="1400" b="0" i="0" u="none" strike="noStrike" baseline="0" dirty="0">
                <a:solidFill>
                  <a:srgbClr val="000000"/>
                </a:solidFill>
                <a:latin typeface="Arial" panose="020B0604020202020204" pitchFamily="34" charset="0"/>
              </a:rPr>
              <a:t> </a:t>
            </a:r>
            <a:r>
              <a:rPr lang="en-US" sz="1400" b="0" i="0" u="none" strike="noStrike" baseline="0" dirty="0" err="1">
                <a:solidFill>
                  <a:srgbClr val="000000"/>
                </a:solidFill>
                <a:latin typeface="Arial" panose="020B0604020202020204" pitchFamily="34" charset="0"/>
              </a:rPr>
              <a:t>yn</a:t>
            </a:r>
            <a:r>
              <a:rPr lang="en-US" sz="1400" b="0" i="0" u="none" strike="noStrike" baseline="0" dirty="0">
                <a:solidFill>
                  <a:srgbClr val="000000"/>
                </a:solidFill>
                <a:latin typeface="Arial" panose="020B0604020202020204" pitchFamily="34" charset="0"/>
              </a:rPr>
              <a:t> </a:t>
            </a:r>
            <a:r>
              <a:rPr lang="en-US" sz="1400" b="0" i="0" u="none" strike="noStrike" baseline="0" dirty="0" err="1">
                <a:solidFill>
                  <a:srgbClr val="000000"/>
                </a:solidFill>
                <a:latin typeface="Arial" panose="020B0604020202020204" pitchFamily="34" charset="0"/>
              </a:rPr>
              <a:t>gallu</a:t>
            </a:r>
            <a:r>
              <a:rPr lang="en-US" sz="1400" b="0" i="0" u="none" strike="noStrike" baseline="0" dirty="0">
                <a:solidFill>
                  <a:srgbClr val="000000"/>
                </a:solidFill>
                <a:latin typeface="Arial" panose="020B0604020202020204" pitchFamily="34" charset="0"/>
              </a:rPr>
              <a:t> </a:t>
            </a:r>
            <a:r>
              <a:rPr lang="en-US" sz="1400" b="0" i="0" u="none" strike="noStrike" baseline="0" dirty="0" err="1">
                <a:solidFill>
                  <a:srgbClr val="000000"/>
                </a:solidFill>
                <a:latin typeface="Arial" panose="020B0604020202020204" pitchFamily="34" charset="0"/>
              </a:rPr>
              <a:t>hybu</a:t>
            </a:r>
            <a:r>
              <a:rPr lang="en-US" sz="1400" b="0" i="0" u="none" strike="noStrike" baseline="0" dirty="0">
                <a:solidFill>
                  <a:srgbClr val="000000"/>
                </a:solidFill>
                <a:latin typeface="Arial" panose="020B0604020202020204" pitchFamily="34" charset="0"/>
              </a:rPr>
              <a:t> </a:t>
            </a:r>
            <a:r>
              <a:rPr lang="en-US" sz="1400" b="0" i="0" u="none" strike="noStrike" baseline="0" dirty="0" err="1">
                <a:solidFill>
                  <a:srgbClr val="000000"/>
                </a:solidFill>
                <a:latin typeface="Arial" panose="020B0604020202020204" pitchFamily="34" charset="0"/>
              </a:rPr>
              <a:t>cynhwysiant</a:t>
            </a:r>
            <a:endParaRPr lang="en-US" sz="1400" b="0" i="0" u="none" strike="noStrike" baseline="0" dirty="0">
              <a:solidFill>
                <a:srgbClr val="000000"/>
              </a:solidFill>
              <a:latin typeface="Arial" panose="020B0604020202020204" pitchFamily="34" charset="0"/>
            </a:endParaRPr>
          </a:p>
          <a:p>
            <a:endParaRPr lang="en-US" sz="1400" b="0" i="0" u="none" strike="noStrike" baseline="0" dirty="0">
              <a:solidFill>
                <a:srgbClr val="000000"/>
              </a:solidFill>
              <a:latin typeface="Arial" panose="020B0604020202020204" pitchFamily="34" charset="0"/>
            </a:endParaRPr>
          </a:p>
          <a:p>
            <a:r>
              <a:rPr lang="en-US" sz="1400" b="1" i="0" u="none" strike="noStrike" baseline="0" dirty="0">
                <a:solidFill>
                  <a:srgbClr val="000000"/>
                </a:solidFill>
                <a:latin typeface="Arial" panose="020B0604020202020204" pitchFamily="34" charset="0"/>
              </a:rPr>
              <a:t>Gall </a:t>
            </a:r>
            <a:r>
              <a:rPr lang="en-US" sz="1400" b="1" i="0" u="none" strike="noStrike" baseline="0" dirty="0" err="1">
                <a:solidFill>
                  <a:srgbClr val="000000"/>
                </a:solidFill>
                <a:latin typeface="Arial" panose="020B0604020202020204" pitchFamily="34" charset="0"/>
              </a:rPr>
              <a:t>dysgwyr</a:t>
            </a:r>
            <a:r>
              <a:rPr lang="en-US" sz="1400" b="1" i="0" u="none" strike="noStrike" baseline="0" dirty="0">
                <a:solidFill>
                  <a:srgbClr val="000000"/>
                </a:solidFill>
                <a:latin typeface="Arial" panose="020B0604020202020204" pitchFamily="34" charset="0"/>
              </a:rPr>
              <a:t> </a:t>
            </a:r>
            <a:r>
              <a:rPr lang="en-US" sz="1400" b="1" i="0" u="none" strike="noStrike" baseline="0" dirty="0" err="1">
                <a:solidFill>
                  <a:srgbClr val="000000"/>
                </a:solidFill>
                <a:latin typeface="Arial" panose="020B0604020202020204" pitchFamily="34" charset="0"/>
              </a:rPr>
              <a:t>ymateb</a:t>
            </a:r>
            <a:r>
              <a:rPr lang="en-US" sz="1400" b="1" i="0" u="none" strike="noStrike" baseline="0" dirty="0">
                <a:solidFill>
                  <a:srgbClr val="000000"/>
                </a:solidFill>
                <a:latin typeface="Arial" panose="020B0604020202020204" pitchFamily="34" charset="0"/>
              </a:rPr>
              <a:t> </a:t>
            </a:r>
            <a:r>
              <a:rPr lang="en-US" sz="1400" b="1" i="0" u="none" strike="noStrike" baseline="0" dirty="0" err="1">
                <a:solidFill>
                  <a:srgbClr val="000000"/>
                </a:solidFill>
                <a:latin typeface="Arial" panose="020B0604020202020204" pitchFamily="34" charset="0"/>
              </a:rPr>
              <a:t>i'r</a:t>
            </a:r>
            <a:r>
              <a:rPr lang="en-US" sz="1400" b="1" i="0" u="none" strike="noStrike" baseline="0" dirty="0">
                <a:solidFill>
                  <a:srgbClr val="000000"/>
                </a:solidFill>
                <a:latin typeface="Arial" panose="020B0604020202020204" pitchFamily="34" charset="0"/>
              </a:rPr>
              <a:t> </a:t>
            </a:r>
            <a:r>
              <a:rPr lang="en-US" sz="1400" b="1" i="0" u="none" strike="noStrike" baseline="0" dirty="0" err="1">
                <a:solidFill>
                  <a:srgbClr val="000000"/>
                </a:solidFill>
                <a:latin typeface="Arial" panose="020B0604020202020204" pitchFamily="34" charset="0"/>
              </a:rPr>
              <a:t>holl</a:t>
            </a:r>
            <a:r>
              <a:rPr lang="en-US" sz="1400" b="1" i="0" u="none" strike="noStrike" baseline="0" dirty="0">
                <a:solidFill>
                  <a:srgbClr val="000000"/>
                </a:solidFill>
                <a:latin typeface="Arial" panose="020B0604020202020204" pitchFamily="34" charset="0"/>
              </a:rPr>
              <a:t> </a:t>
            </a:r>
            <a:r>
              <a:rPr lang="en-US" sz="1400" b="1" i="0" u="none" strike="noStrike" baseline="0" dirty="0" err="1">
                <a:solidFill>
                  <a:srgbClr val="000000"/>
                </a:solidFill>
                <a:latin typeface="Arial" panose="020B0604020202020204" pitchFamily="34" charset="0"/>
              </a:rPr>
              <a:t>enghreifftiau</a:t>
            </a:r>
            <a:r>
              <a:rPr lang="en-US" sz="1400" b="1" i="0" u="none" strike="noStrike" baseline="0" dirty="0">
                <a:solidFill>
                  <a:srgbClr val="000000"/>
                </a:solidFill>
                <a:latin typeface="Arial" panose="020B0604020202020204" pitchFamily="34" charset="0"/>
              </a:rPr>
              <a:t> o </a:t>
            </a:r>
            <a:r>
              <a:rPr lang="en-US" sz="1400" b="1" i="0" u="none" strike="noStrike" baseline="0" dirty="0" err="1">
                <a:solidFill>
                  <a:srgbClr val="000000"/>
                </a:solidFill>
                <a:latin typeface="Arial" panose="020B0604020202020204" pitchFamily="34" charset="0"/>
              </a:rPr>
              <a:t>gefnogaeth</a:t>
            </a:r>
            <a:r>
              <a:rPr lang="en-US" sz="1400" b="1" i="0" u="none" strike="noStrike" baseline="0" dirty="0">
                <a:solidFill>
                  <a:srgbClr val="000000"/>
                </a:solidFill>
                <a:latin typeface="Arial" panose="020B0604020202020204" pitchFamily="34" charset="0"/>
              </a:rPr>
              <a:t> a </a:t>
            </a:r>
            <a:r>
              <a:rPr lang="en-US" sz="1400" b="1" i="0" u="none" strike="noStrike" baseline="0" dirty="0" err="1">
                <a:solidFill>
                  <a:srgbClr val="000000"/>
                </a:solidFill>
                <a:latin typeface="Arial" panose="020B0604020202020204" pitchFamily="34" charset="0"/>
              </a:rPr>
              <a:t>restrir</a:t>
            </a:r>
            <a:r>
              <a:rPr lang="en-US" sz="1400" b="1" i="0" u="none" strike="noStrike" baseline="0" dirty="0">
                <a:solidFill>
                  <a:srgbClr val="000000"/>
                </a:solidFill>
                <a:latin typeface="Arial" panose="020B0604020202020204" pitchFamily="34" charset="0"/>
              </a:rPr>
              <a:t> </a:t>
            </a:r>
            <a:r>
              <a:rPr lang="en-US" sz="1400" b="1" i="0" u="none" strike="noStrike" baseline="0" dirty="0" err="1">
                <a:solidFill>
                  <a:srgbClr val="000000"/>
                </a:solidFill>
                <a:latin typeface="Arial" panose="020B0604020202020204" pitchFamily="34" charset="0"/>
              </a:rPr>
              <a:t>isod</a:t>
            </a:r>
            <a:r>
              <a:rPr lang="en-US" sz="1400" b="1" i="0" u="none" strike="noStrike" baseline="0" dirty="0">
                <a:solidFill>
                  <a:srgbClr val="000000"/>
                </a:solidFill>
                <a:latin typeface="Arial" panose="020B0604020202020204" pitchFamily="34" charset="0"/>
              </a:rPr>
              <a:t>, neu </a:t>
            </a:r>
            <a:r>
              <a:rPr lang="en-US" sz="1400" b="1" i="0" u="none" strike="noStrike" baseline="0" dirty="0" err="1">
                <a:solidFill>
                  <a:srgbClr val="000000"/>
                </a:solidFill>
                <a:latin typeface="Arial" panose="020B0604020202020204" pitchFamily="34" charset="0"/>
              </a:rPr>
              <a:t>unrhyw</a:t>
            </a:r>
            <a:r>
              <a:rPr lang="en-US" sz="1400" b="1" i="0" u="none" strike="noStrike" baseline="0" dirty="0">
                <a:solidFill>
                  <a:srgbClr val="000000"/>
                </a:solidFill>
                <a:latin typeface="Arial" panose="020B0604020202020204" pitchFamily="34" charset="0"/>
              </a:rPr>
              <a:t> rai </a:t>
            </a:r>
            <a:r>
              <a:rPr lang="en-US" sz="1400" b="1" i="0" u="none" strike="noStrike" baseline="0" dirty="0" err="1">
                <a:solidFill>
                  <a:srgbClr val="000000"/>
                </a:solidFill>
                <a:latin typeface="Arial" panose="020B0604020202020204" pitchFamily="34" charset="0"/>
              </a:rPr>
              <a:t>ohonynt</a:t>
            </a:r>
            <a:r>
              <a:rPr lang="en-US" sz="1400" b="1" i="0" u="none" strike="noStrike" baseline="0" dirty="0">
                <a:solidFill>
                  <a:srgbClr val="000000"/>
                </a:solidFill>
                <a:latin typeface="Arial" panose="020B0604020202020204" pitchFamily="34" charset="0"/>
              </a:rPr>
              <a:t>. </a:t>
            </a:r>
            <a:r>
              <a:rPr lang="en-US" sz="1400" b="1" i="0" u="none" strike="noStrike" baseline="0" dirty="0" err="1">
                <a:solidFill>
                  <a:srgbClr val="000000"/>
                </a:solidFill>
                <a:latin typeface="Arial" panose="020B0604020202020204" pitchFamily="34" charset="0"/>
              </a:rPr>
              <a:t>Rhowch</a:t>
            </a:r>
            <a:r>
              <a:rPr lang="en-US" sz="1400" b="1" i="0" u="none" strike="noStrike" baseline="0" dirty="0">
                <a:solidFill>
                  <a:srgbClr val="000000"/>
                </a:solidFill>
                <a:latin typeface="Arial" panose="020B0604020202020204" pitchFamily="34" charset="0"/>
              </a:rPr>
              <a:t> </a:t>
            </a:r>
            <a:r>
              <a:rPr lang="en-US" sz="1400" b="1" i="0" u="none" strike="noStrike" baseline="0" dirty="0" err="1">
                <a:solidFill>
                  <a:srgbClr val="000000"/>
                </a:solidFill>
                <a:latin typeface="Arial" panose="020B0604020202020204" pitchFamily="34" charset="0"/>
              </a:rPr>
              <a:t>farciau</a:t>
            </a:r>
            <a:r>
              <a:rPr lang="en-US" sz="1400" b="1" i="0" u="none" strike="noStrike" baseline="0" dirty="0">
                <a:solidFill>
                  <a:srgbClr val="000000"/>
                </a:solidFill>
                <a:latin typeface="Arial" panose="020B0604020202020204" pitchFamily="34" charset="0"/>
              </a:rPr>
              <a:t> </a:t>
            </a:r>
            <a:r>
              <a:rPr lang="en-US" sz="1400" b="1" i="0" u="none" strike="noStrike" baseline="0" dirty="0" err="1">
                <a:solidFill>
                  <a:srgbClr val="000000"/>
                </a:solidFill>
                <a:latin typeface="Arial" panose="020B0604020202020204" pitchFamily="34" charset="0"/>
              </a:rPr>
              <a:t>o'r</a:t>
            </a:r>
            <a:r>
              <a:rPr lang="en-US" sz="1400" b="1" i="0" u="none" strike="noStrike" baseline="0" dirty="0">
                <a:solidFill>
                  <a:srgbClr val="000000"/>
                </a:solidFill>
                <a:latin typeface="Arial" panose="020B0604020202020204" pitchFamily="34" charset="0"/>
              </a:rPr>
              <a:t> band </a:t>
            </a:r>
            <a:r>
              <a:rPr lang="en-US" sz="1400" b="1" i="0" u="none" strike="noStrike" baseline="0" dirty="0" err="1">
                <a:solidFill>
                  <a:srgbClr val="000000"/>
                </a:solidFill>
                <a:latin typeface="Arial" panose="020B0604020202020204" pitchFamily="34" charset="0"/>
              </a:rPr>
              <a:t>sylfaenol</a:t>
            </a:r>
            <a:r>
              <a:rPr lang="en-US" sz="1400" b="1" i="0" u="none" strike="noStrike" baseline="0" dirty="0">
                <a:solidFill>
                  <a:srgbClr val="000000"/>
                </a:solidFill>
                <a:latin typeface="Arial" panose="020B0604020202020204" pitchFamily="34" charset="0"/>
              </a:rPr>
              <a:t> </a:t>
            </a:r>
            <a:r>
              <a:rPr lang="en-US" sz="1400" b="1" i="0" u="none" strike="noStrike" baseline="0" dirty="0" err="1">
                <a:solidFill>
                  <a:srgbClr val="000000"/>
                </a:solidFill>
                <a:latin typeface="Arial" panose="020B0604020202020204" pitchFamily="34" charset="0"/>
              </a:rPr>
              <a:t>lle</a:t>
            </a:r>
            <a:r>
              <a:rPr lang="en-US" sz="1400" b="1" i="0" u="none" strike="noStrike" baseline="0" dirty="0">
                <a:solidFill>
                  <a:srgbClr val="000000"/>
                </a:solidFill>
                <a:latin typeface="Arial" panose="020B0604020202020204" pitchFamily="34" charset="0"/>
              </a:rPr>
              <a:t> </a:t>
            </a:r>
            <a:r>
              <a:rPr lang="en-US" sz="1400" b="1" i="0" u="none" strike="noStrike" baseline="0" dirty="0" err="1">
                <a:solidFill>
                  <a:srgbClr val="000000"/>
                </a:solidFill>
                <a:latin typeface="Arial" panose="020B0604020202020204" pitchFamily="34" charset="0"/>
              </a:rPr>
              <a:t>rhoddir</a:t>
            </a:r>
            <a:r>
              <a:rPr lang="en-US" sz="1400" b="1" i="0" u="none" strike="noStrike" baseline="0" dirty="0">
                <a:solidFill>
                  <a:srgbClr val="000000"/>
                </a:solidFill>
                <a:latin typeface="Arial" panose="020B0604020202020204" pitchFamily="34" charset="0"/>
              </a:rPr>
              <a:t> </a:t>
            </a:r>
            <a:r>
              <a:rPr lang="en-US" sz="1400" b="1" i="0" u="none" strike="noStrike" baseline="0" dirty="0" err="1">
                <a:solidFill>
                  <a:srgbClr val="000000"/>
                </a:solidFill>
                <a:latin typeface="Arial" panose="020B0604020202020204" pitchFamily="34" charset="0"/>
              </a:rPr>
              <a:t>ymateb</a:t>
            </a:r>
            <a:r>
              <a:rPr lang="en-US" sz="1400" b="1" i="0" u="none" strike="noStrike" baseline="0" dirty="0">
                <a:solidFill>
                  <a:srgbClr val="000000"/>
                </a:solidFill>
                <a:latin typeface="Arial" panose="020B0604020202020204" pitchFamily="34" charset="0"/>
              </a:rPr>
              <a:t> </a:t>
            </a:r>
            <a:r>
              <a:rPr lang="en-US" sz="1400" b="1" i="0" u="none" strike="noStrike" baseline="0" dirty="0" err="1">
                <a:solidFill>
                  <a:srgbClr val="000000"/>
                </a:solidFill>
                <a:latin typeface="Arial" panose="020B0604020202020204" pitchFamily="34" charset="0"/>
              </a:rPr>
              <a:t>cyffredinol</a:t>
            </a:r>
            <a:r>
              <a:rPr lang="en-US" sz="1400" b="1" i="0" u="none" strike="noStrike" baseline="0" dirty="0">
                <a:solidFill>
                  <a:srgbClr val="000000"/>
                </a:solidFill>
                <a:latin typeface="Arial" panose="020B0604020202020204" pitchFamily="34" charset="0"/>
              </a:rPr>
              <a:t> ac </a:t>
            </a:r>
            <a:r>
              <a:rPr lang="en-US" sz="1400" b="1" i="0" u="none" strike="noStrike" baseline="0" dirty="0" err="1">
                <a:solidFill>
                  <a:srgbClr val="000000"/>
                </a:solidFill>
                <a:latin typeface="Arial" panose="020B0604020202020204" pitchFamily="34" charset="0"/>
              </a:rPr>
              <a:t>nad</a:t>
            </a:r>
            <a:r>
              <a:rPr lang="en-US" sz="1400" b="1" i="0" u="none" strike="noStrike" baseline="0" dirty="0">
                <a:solidFill>
                  <a:srgbClr val="000000"/>
                </a:solidFill>
                <a:latin typeface="Arial" panose="020B0604020202020204" pitchFamily="34" charset="0"/>
              </a:rPr>
              <a:t> </a:t>
            </a:r>
            <a:r>
              <a:rPr lang="en-US" sz="1400" b="1" i="0" u="none" strike="noStrike" baseline="0" dirty="0" err="1">
                <a:solidFill>
                  <a:srgbClr val="000000"/>
                </a:solidFill>
                <a:latin typeface="Arial" panose="020B0604020202020204" pitchFamily="34" charset="0"/>
              </a:rPr>
              <a:t>yw'n</a:t>
            </a:r>
            <a:r>
              <a:rPr lang="en-US" sz="1400" b="1" i="0" u="none" strike="noStrike" baseline="0" dirty="0">
                <a:solidFill>
                  <a:srgbClr val="000000"/>
                </a:solidFill>
                <a:latin typeface="Arial" panose="020B0604020202020204" pitchFamily="34" charset="0"/>
              </a:rPr>
              <a:t> nodi o </a:t>
            </a:r>
            <a:r>
              <a:rPr lang="en-US" sz="1400" b="1" i="0" u="none" strike="noStrike" baseline="0" dirty="0" err="1">
                <a:solidFill>
                  <a:srgbClr val="000000"/>
                </a:solidFill>
                <a:latin typeface="Arial" panose="020B0604020202020204" pitchFamily="34" charset="0"/>
              </a:rPr>
              <a:t>leiaf</a:t>
            </a:r>
            <a:r>
              <a:rPr lang="en-US" sz="1400" b="1" i="0" u="none" strike="noStrike" baseline="0" dirty="0">
                <a:solidFill>
                  <a:srgbClr val="000000"/>
                </a:solidFill>
                <a:latin typeface="Arial" panose="020B0604020202020204" pitchFamily="34" charset="0"/>
              </a:rPr>
              <a:t> un math o </a:t>
            </a:r>
            <a:r>
              <a:rPr lang="en-US" sz="1400" b="1" i="0" u="none" strike="noStrike" baseline="0" dirty="0" err="1">
                <a:solidFill>
                  <a:srgbClr val="000000"/>
                </a:solidFill>
                <a:latin typeface="Arial" panose="020B0604020202020204" pitchFamily="34" charset="0"/>
              </a:rPr>
              <a:t>gefnogaeth</a:t>
            </a:r>
            <a:r>
              <a:rPr lang="en-US" sz="1400" b="1" i="0" u="none" strike="noStrike" baseline="0" dirty="0">
                <a:solidFill>
                  <a:srgbClr val="000000"/>
                </a:solidFill>
                <a:latin typeface="Arial" panose="020B0604020202020204" pitchFamily="34" charset="0"/>
              </a:rPr>
              <a:t> </a:t>
            </a:r>
            <a:r>
              <a:rPr lang="en-US" sz="1400" b="1" i="0" u="none" strike="noStrike" baseline="0" dirty="0" err="1">
                <a:solidFill>
                  <a:srgbClr val="000000"/>
                </a:solidFill>
                <a:latin typeface="Arial" panose="020B0604020202020204" pitchFamily="34" charset="0"/>
              </a:rPr>
              <a:t>ariannol</a:t>
            </a:r>
            <a:r>
              <a:rPr lang="en-US" sz="1400" b="1" i="0" u="none" strike="noStrike" baseline="0" dirty="0">
                <a:solidFill>
                  <a:srgbClr val="000000"/>
                </a:solidFill>
                <a:latin typeface="Arial" panose="020B0604020202020204" pitchFamily="34" charset="0"/>
              </a:rPr>
              <a:t>. </a:t>
            </a:r>
          </a:p>
          <a:p>
            <a:r>
              <a:rPr lang="en-GB" sz="1800" b="0" i="0" u="none" strike="noStrike" baseline="0" dirty="0">
                <a:solidFill>
                  <a:srgbClr val="000000"/>
                </a:solidFill>
                <a:latin typeface="Arial" panose="020B0604020202020204" pitchFamily="34" charset="0"/>
              </a:rPr>
              <a:t>	</a:t>
            </a:r>
          </a:p>
          <a:p>
            <a:r>
              <a:rPr lang="en-US" sz="1400" b="1" i="0" u="none" strike="noStrike" baseline="0" dirty="0">
                <a:solidFill>
                  <a:srgbClr val="000000"/>
                </a:solidFill>
                <a:latin typeface="Arial" panose="020B0604020202020204" pitchFamily="34" charset="0"/>
              </a:rPr>
              <a:t> </a:t>
            </a:r>
            <a:r>
              <a:rPr lang="en-US" sz="1800" b="0" i="0" u="none" strike="noStrike" baseline="0" dirty="0">
                <a:solidFill>
                  <a:srgbClr val="000000"/>
                </a:solidFill>
                <a:latin typeface="Arial" panose="020B0604020202020204" pitchFamily="34" charset="0"/>
              </a:rPr>
              <a:t>	</a:t>
            </a:r>
          </a:p>
        </p:txBody>
      </p:sp>
      <p:sp>
        <p:nvSpPr>
          <p:cNvPr id="8" name="Title 2">
            <a:extLst>
              <a:ext uri="{FF2B5EF4-FFF2-40B4-BE49-F238E27FC236}">
                <a16:creationId xmlns:a16="http://schemas.microsoft.com/office/drawing/2014/main" id="{DCEB593E-CC96-790A-2403-1962DF571257}"/>
              </a:ext>
            </a:extLst>
          </p:cNvPr>
          <p:cNvSpPr txBox="1">
            <a:spLocks/>
          </p:cNvSpPr>
          <p:nvPr/>
        </p:nvSpPr>
        <p:spPr>
          <a:xfrm>
            <a:off x="7631183" y="6269272"/>
            <a:ext cx="4057897"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lgn="r"/>
            <a:r>
              <a:rPr lang="en-GB" sz="1800" dirty="0"/>
              <a:t>Continued …</a:t>
            </a:r>
          </a:p>
        </p:txBody>
      </p:sp>
    </p:spTree>
    <p:extLst>
      <p:ext uri="{BB962C8B-B14F-4D97-AF65-F5344CB8AC3E}">
        <p14:creationId xmlns:p14="http://schemas.microsoft.com/office/powerpoint/2010/main" val="21968635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2EDCEF-8891-DB06-1F24-513EFC1D4B12}"/>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7F9C50C3-1E70-91D3-036A-75E7D8F34F7E}"/>
              </a:ext>
            </a:extLst>
          </p:cNvPr>
          <p:cNvSpPr>
            <a:spLocks noGrp="1"/>
          </p:cNvSpPr>
          <p:nvPr>
            <p:ph type="title"/>
          </p:nvPr>
        </p:nvSpPr>
        <p:spPr>
          <a:xfrm>
            <a:off x="282012" y="208722"/>
            <a:ext cx="5091890" cy="447261"/>
          </a:xfrm>
        </p:spPr>
        <p:txBody>
          <a:bodyPr/>
          <a:lstStyle/>
          <a:p>
            <a:r>
              <a:rPr lang="en-GB" sz="1800" dirty="0"/>
              <a:t>C8 </a:t>
            </a:r>
            <a:r>
              <a:rPr lang="1106" sz="1800" dirty="0"/>
              <a:t>a'r cynllun marcio</a:t>
            </a:r>
            <a:r>
              <a:rPr lang="en-GB" sz="1800" dirty="0"/>
              <a:t> </a:t>
            </a:r>
            <a:r>
              <a:rPr lang="en-GB" sz="1800" dirty="0" err="1"/>
              <a:t>parhau</a:t>
            </a:r>
            <a:r>
              <a:rPr lang="1106" sz="1800" dirty="0"/>
              <a:t> </a:t>
            </a:r>
            <a:r>
              <a:rPr lang="en-GB" sz="1800" dirty="0"/>
              <a:t>…</a:t>
            </a:r>
          </a:p>
        </p:txBody>
      </p:sp>
      <p:sp>
        <p:nvSpPr>
          <p:cNvPr id="8" name="TextBox 7">
            <a:extLst>
              <a:ext uri="{FF2B5EF4-FFF2-40B4-BE49-F238E27FC236}">
                <a16:creationId xmlns:a16="http://schemas.microsoft.com/office/drawing/2014/main" id="{E1DB2A34-79E4-F8B2-6E20-092ECFEE415C}"/>
              </a:ext>
            </a:extLst>
          </p:cNvPr>
          <p:cNvSpPr txBox="1"/>
          <p:nvPr/>
        </p:nvSpPr>
        <p:spPr>
          <a:xfrm>
            <a:off x="282012" y="887135"/>
            <a:ext cx="6039766" cy="5970865"/>
          </a:xfrm>
          <a:prstGeom prst="rect">
            <a:avLst/>
          </a:prstGeom>
          <a:noFill/>
        </p:spPr>
        <p:txBody>
          <a:bodyPr wrap="square">
            <a:spAutoFit/>
          </a:bodyPr>
          <a:lstStyle/>
          <a:p>
            <a:r>
              <a:rPr lang="en-GB" sz="1300" b="0" i="0" u="none" strike="noStrike" baseline="0" dirty="0">
                <a:solidFill>
                  <a:srgbClr val="000000"/>
                </a:solidFill>
                <a:latin typeface="Arial" panose="020B0604020202020204" pitchFamily="34" charset="0"/>
              </a:rPr>
              <a:t>Gall yr </a:t>
            </a:r>
            <a:r>
              <a:rPr lang="en-GB" sz="1300" b="0" i="0" u="none" strike="noStrike" baseline="0" dirty="0" err="1">
                <a:solidFill>
                  <a:srgbClr val="000000"/>
                </a:solidFill>
                <a:latin typeface="Arial" panose="020B0604020202020204" pitchFamily="34" charset="0"/>
              </a:rPr>
              <a:t>ymateb</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gyfeirio</a:t>
            </a:r>
            <a:r>
              <a:rPr lang="en-GB" sz="1300" b="0" i="0" u="none" strike="noStrike" baseline="0" dirty="0">
                <a:solidFill>
                  <a:srgbClr val="000000"/>
                </a:solidFill>
                <a:latin typeface="Arial" panose="020B0604020202020204" pitchFamily="34" charset="0"/>
              </a:rPr>
              <a:t> at y </a:t>
            </a:r>
            <a:r>
              <a:rPr lang="en-GB" sz="1300" b="0" i="0" u="none" strike="noStrike" baseline="0" dirty="0" err="1">
                <a:solidFill>
                  <a:srgbClr val="000000"/>
                </a:solidFill>
                <a:latin typeface="Arial" panose="020B0604020202020204" pitchFamily="34" charset="0"/>
              </a:rPr>
              <a:t>canlynol</a:t>
            </a:r>
            <a:r>
              <a:rPr lang="en-GB" sz="1300" b="0" i="0" u="none" strike="noStrike" baseline="0" dirty="0">
                <a:solidFill>
                  <a:srgbClr val="000000"/>
                </a:solidFill>
                <a:latin typeface="Arial" panose="020B0604020202020204" pitchFamily="34" charset="0"/>
              </a:rPr>
              <a:t>:</a:t>
            </a:r>
          </a:p>
          <a:p>
            <a:r>
              <a:rPr lang="en-GB" sz="1300" b="1" i="0" u="none" strike="noStrike" baseline="0" dirty="0" err="1">
                <a:solidFill>
                  <a:srgbClr val="000000"/>
                </a:solidFill>
                <a:latin typeface="Arial" panose="020B0604020202020204" pitchFamily="34" charset="0"/>
              </a:rPr>
              <a:t>Credyd</a:t>
            </a:r>
            <a:r>
              <a:rPr lang="en-GB" sz="1300" b="1" i="0" u="none" strike="noStrike" baseline="0" dirty="0">
                <a:solidFill>
                  <a:srgbClr val="000000"/>
                </a:solidFill>
                <a:latin typeface="Arial" panose="020B0604020202020204" pitchFamily="34" charset="0"/>
              </a:rPr>
              <a:t> </a:t>
            </a:r>
            <a:r>
              <a:rPr lang="en-GB" sz="1300" b="1" i="0" u="none" strike="noStrike" baseline="0" dirty="0" err="1">
                <a:solidFill>
                  <a:srgbClr val="000000"/>
                </a:solidFill>
                <a:latin typeface="Arial" panose="020B0604020202020204" pitchFamily="34" charset="0"/>
              </a:rPr>
              <a:t>cynhwysol</a:t>
            </a:r>
            <a:endParaRPr lang="en-GB" sz="1300" b="1" i="0" u="none" strike="noStrike" baseline="0" dirty="0">
              <a:solidFill>
                <a:srgbClr val="000000"/>
              </a:solidFill>
              <a:latin typeface="Arial" panose="020B0604020202020204" pitchFamily="34" charset="0"/>
            </a:endParaRPr>
          </a:p>
          <a:p>
            <a:pPr marL="180975" indent="-180975"/>
            <a:r>
              <a:rPr lang="en-GB" sz="1300" b="0" i="0" u="none" strike="noStrike" baseline="0" dirty="0">
                <a:solidFill>
                  <a:srgbClr val="000000"/>
                </a:solidFill>
                <a:latin typeface="Arial" panose="020B0604020202020204" pitchFamily="34" charset="0"/>
              </a:rPr>
              <a:t>•	Mae </a:t>
            </a:r>
            <a:r>
              <a:rPr lang="en-GB" sz="1300" b="0" i="0" u="none" strike="noStrike" baseline="0" dirty="0" err="1">
                <a:solidFill>
                  <a:srgbClr val="000000"/>
                </a:solidFill>
                <a:latin typeface="Arial" panose="020B0604020202020204" pitchFamily="34" charset="0"/>
              </a:rPr>
              <a:t>taliadau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credyd</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cynhwysol</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yn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cael</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eu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gwneud</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yn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rheolaidd</a:t>
            </a:r>
            <a:r>
              <a:rPr lang="en-GB" sz="1300" b="0" i="0" u="none" strike="noStrike" baseline="0" dirty="0">
                <a:solidFill>
                  <a:srgbClr val="000000"/>
                </a:solidFill>
                <a:latin typeface="Arial" panose="020B0604020202020204" pitchFamily="34" charset="0"/>
              </a:rPr>
              <a:t> a </a:t>
            </a:r>
            <a:r>
              <a:rPr lang="en-GB" sz="1300" b="0" i="0" u="none" strike="noStrike" baseline="0" dirty="0" err="1">
                <a:solidFill>
                  <a:srgbClr val="000000"/>
                </a:solidFill>
                <a:latin typeface="Arial" panose="020B0604020202020204" pitchFamily="34" charset="0"/>
              </a:rPr>
              <a:t>byddant</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yn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helpu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teuluoedd</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i</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gynllunio</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ar</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gyfer</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prynu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dillad</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ysgol</a:t>
            </a:r>
            <a:r>
              <a:rPr lang="en-GB" sz="1300" b="0" i="0" u="none" strike="noStrike" baseline="0" dirty="0">
                <a:solidFill>
                  <a:srgbClr val="000000"/>
                </a:solidFill>
                <a:latin typeface="Arial" panose="020B0604020202020204" pitchFamily="34" charset="0"/>
              </a:rPr>
              <a:t> a </a:t>
            </a:r>
            <a:r>
              <a:rPr lang="en-GB" sz="1300" b="0" i="0" u="none" strike="noStrike" baseline="0" dirty="0" err="1">
                <a:solidFill>
                  <a:srgbClr val="000000"/>
                </a:solidFill>
                <a:latin typeface="Arial" panose="020B0604020202020204" pitchFamily="34" charset="0"/>
              </a:rPr>
              <a:t>chyfarpar</a:t>
            </a:r>
            <a:endParaRPr lang="en-GB" sz="1300" b="0" i="0" u="none" strike="noStrike" baseline="0" dirty="0">
              <a:solidFill>
                <a:srgbClr val="000000"/>
              </a:solidFill>
              <a:latin typeface="Arial" panose="020B0604020202020204" pitchFamily="34" charset="0"/>
            </a:endParaRPr>
          </a:p>
          <a:p>
            <a:pPr marL="180975" indent="-180975"/>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Bydd</a:t>
            </a:r>
            <a:r>
              <a:rPr lang="en-GB" sz="1300" b="0" i="0" u="none" strike="noStrike" baseline="0" dirty="0">
                <a:solidFill>
                  <a:srgbClr val="000000"/>
                </a:solidFill>
                <a:latin typeface="Arial" panose="020B0604020202020204" pitchFamily="34" charset="0"/>
              </a:rPr>
              <a:t> y </a:t>
            </a:r>
            <a:r>
              <a:rPr lang="en-GB" sz="1300" b="0" i="0" u="none" strike="noStrike" baseline="0" dirty="0" err="1">
                <a:solidFill>
                  <a:srgbClr val="000000"/>
                </a:solidFill>
                <a:latin typeface="Arial" panose="020B0604020202020204" pitchFamily="34" charset="0"/>
              </a:rPr>
              <a:t>taliadau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rheolaidd</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yn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cefnogi</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digwyddiadau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na</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fyddai</a:t>
            </a:r>
            <a:r>
              <a:rPr lang="en-GB" sz="1300" b="0" i="0" u="none" strike="noStrike" baseline="0" dirty="0">
                <a:solidFill>
                  <a:srgbClr val="000000"/>
                </a:solidFill>
                <a:latin typeface="Arial" panose="020B0604020202020204" pitchFamily="34" charset="0"/>
              </a:rPr>
              <a:t> plant a </a:t>
            </a:r>
            <a:r>
              <a:rPr lang="en-GB" sz="1300" b="0" i="0" u="none" strike="noStrike" baseline="0" dirty="0" err="1">
                <a:solidFill>
                  <a:srgbClr val="000000"/>
                </a:solidFill>
                <a:latin typeface="Arial" panose="020B0604020202020204" pitchFamily="34" charset="0"/>
              </a:rPr>
              <a:t>theuluoedd</a:t>
            </a:r>
            <a:r>
              <a:rPr lang="en-GB" sz="1300" b="0" i="0" u="none" strike="noStrike" baseline="0" dirty="0">
                <a:solidFill>
                  <a:srgbClr val="000000"/>
                </a:solidFill>
                <a:latin typeface="Arial" panose="020B0604020202020204" pitchFamily="34" charset="0"/>
              </a:rPr>
              <a:t> o </a:t>
            </a:r>
            <a:r>
              <a:rPr lang="en-GB" sz="1300" b="0" i="0" u="none" strike="noStrike" baseline="0" dirty="0" err="1">
                <a:solidFill>
                  <a:srgbClr val="000000"/>
                </a:solidFill>
                <a:latin typeface="Arial" panose="020B0604020202020204" pitchFamily="34" charset="0"/>
              </a:rPr>
              <a:t>bosibl</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yn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gallu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eu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mynychu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fel</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arall</a:t>
            </a:r>
            <a:r>
              <a:rPr lang="en-GB" sz="1300" b="0" i="0" u="none" strike="noStrike" baseline="0" dirty="0">
                <a:solidFill>
                  <a:srgbClr val="000000"/>
                </a:solidFill>
                <a:latin typeface="Arial" panose="020B0604020202020204" pitchFamily="34" charset="0"/>
              </a:rPr>
              <a:t> </a:t>
            </a:r>
          </a:p>
          <a:p>
            <a:pPr marL="180975" indent="-180975"/>
            <a:r>
              <a:rPr lang="en-GB" sz="1300" b="0" i="0" u="none" strike="noStrike" baseline="0" dirty="0">
                <a:solidFill>
                  <a:srgbClr val="000000"/>
                </a:solidFill>
                <a:latin typeface="Arial" panose="020B0604020202020204" pitchFamily="34" charset="0"/>
              </a:rPr>
              <a:t>•	Pan </a:t>
            </a:r>
            <a:r>
              <a:rPr lang="en-GB" sz="1300" b="0" i="0" u="none" strike="noStrike" baseline="0" dirty="0" err="1">
                <a:solidFill>
                  <a:srgbClr val="000000"/>
                </a:solidFill>
                <a:latin typeface="Arial" panose="020B0604020202020204" pitchFamily="34" charset="0"/>
              </a:rPr>
              <a:t>fydd</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rhiant</a:t>
            </a:r>
            <a:r>
              <a:rPr lang="en-GB" sz="1300" b="0" i="0" u="none" strike="noStrike" baseline="0" dirty="0">
                <a:solidFill>
                  <a:srgbClr val="000000"/>
                </a:solidFill>
                <a:latin typeface="Arial" panose="020B0604020202020204" pitchFamily="34" charset="0"/>
              </a:rPr>
              <a:t> / </a:t>
            </a:r>
            <a:r>
              <a:rPr lang="en-GB" sz="1300" b="0" i="0" u="none" strike="noStrike" baseline="0" dirty="0" err="1">
                <a:solidFill>
                  <a:srgbClr val="000000"/>
                </a:solidFill>
                <a:latin typeface="Arial" panose="020B0604020202020204" pitchFamily="34" charset="0"/>
              </a:rPr>
              <a:t>gofalwr</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yn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dechrau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gweithio</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ni</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fydd</a:t>
            </a:r>
            <a:r>
              <a:rPr lang="en-GB" sz="1300" b="0" i="0" u="none" strike="noStrike" baseline="0" dirty="0">
                <a:solidFill>
                  <a:srgbClr val="000000"/>
                </a:solidFill>
                <a:latin typeface="Arial" panose="020B0604020202020204" pitchFamily="34" charset="0"/>
              </a:rPr>
              <a:t> y </a:t>
            </a:r>
            <a:r>
              <a:rPr lang="en-GB" sz="1300" b="0" i="0" u="none" strike="noStrike" baseline="0" dirty="0" err="1">
                <a:solidFill>
                  <a:srgbClr val="000000"/>
                </a:solidFill>
                <a:latin typeface="Arial" panose="020B0604020202020204" pitchFamily="34" charset="0"/>
              </a:rPr>
              <a:t>taliadau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hyn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yn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gorffen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yn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sydyn</a:t>
            </a:r>
            <a:r>
              <a:rPr lang="en-GB" sz="1300" b="0" i="0" u="none" strike="noStrike" baseline="0" dirty="0">
                <a:solidFill>
                  <a:srgbClr val="000000"/>
                </a:solidFill>
                <a:latin typeface="Arial" panose="020B0604020202020204" pitchFamily="34" charset="0"/>
              </a:rPr>
              <a:t>, a </a:t>
            </a:r>
            <a:r>
              <a:rPr lang="en-GB" sz="1300" b="0" i="0" u="none" strike="noStrike" baseline="0" dirty="0" err="1">
                <a:solidFill>
                  <a:srgbClr val="000000"/>
                </a:solidFill>
                <a:latin typeface="Arial" panose="020B0604020202020204" pitchFamily="34" charset="0"/>
              </a:rPr>
              <a:t>fydd</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yn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helpu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i</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flaengynllunio</a:t>
            </a:r>
            <a:r>
              <a:rPr lang="en-GB" sz="1300" b="0" i="0" u="none" strike="noStrike" baseline="0" dirty="0">
                <a:solidFill>
                  <a:srgbClr val="000000"/>
                </a:solidFill>
                <a:latin typeface="Arial" panose="020B0604020202020204" pitchFamily="34" charset="0"/>
              </a:rPr>
              <a:t> </a:t>
            </a:r>
          </a:p>
          <a:p>
            <a:pPr marL="180975" indent="-180975"/>
            <a:r>
              <a:rPr lang="en-GB" sz="1300" b="0" i="0" u="none" strike="noStrike" baseline="0" dirty="0">
                <a:solidFill>
                  <a:srgbClr val="000000"/>
                </a:solidFill>
                <a:latin typeface="Arial" panose="020B0604020202020204" pitchFamily="34" charset="0"/>
              </a:rPr>
              <a:t>•	Mae </a:t>
            </a:r>
            <a:r>
              <a:rPr lang="en-GB" sz="1300" b="0" i="0" u="none" strike="noStrike" baseline="0" dirty="0" err="1">
                <a:solidFill>
                  <a:srgbClr val="000000"/>
                </a:solidFill>
                <a:latin typeface="Arial" panose="020B0604020202020204" pitchFamily="34" charset="0"/>
              </a:rPr>
              <a:t>credyd</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cynhwysol</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yn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helpu</a:t>
            </a:r>
            <a:r>
              <a:rPr lang="en-GB" sz="1300" b="0" i="0" u="none" strike="noStrike" baseline="0" dirty="0">
                <a:solidFill>
                  <a:srgbClr val="000000"/>
                </a:solidFill>
                <a:latin typeface="Arial" panose="020B0604020202020204" pitchFamily="34" charset="0"/>
              </a:rPr>
              <a:t> â </a:t>
            </a:r>
            <a:r>
              <a:rPr lang="en-GB" sz="1300" b="0" i="0" u="none" strike="noStrike" baseline="0" dirty="0" err="1">
                <a:solidFill>
                  <a:srgbClr val="000000"/>
                </a:solidFill>
                <a:latin typeface="Arial" panose="020B0604020202020204" pitchFamily="34" charset="0"/>
              </a:rPr>
              <a:t>chyfuniad</a:t>
            </a:r>
            <a:r>
              <a:rPr lang="en-GB" sz="1300" b="0" i="0" u="none" strike="noStrike" baseline="0" dirty="0">
                <a:solidFill>
                  <a:srgbClr val="000000"/>
                </a:solidFill>
                <a:latin typeface="Arial" panose="020B0604020202020204" pitchFamily="34" charset="0"/>
              </a:rPr>
              <a:t> o </a:t>
            </a:r>
            <a:r>
              <a:rPr lang="en-GB" sz="1300" b="0" i="0" u="none" strike="noStrike" baseline="0" dirty="0" err="1">
                <a:solidFill>
                  <a:srgbClr val="000000"/>
                </a:solidFill>
                <a:latin typeface="Arial" panose="020B0604020202020204" pitchFamily="34" charset="0"/>
              </a:rPr>
              <a:t>ymrwymiadau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gwaith</a:t>
            </a:r>
            <a:r>
              <a:rPr lang="en-GB" sz="1300" b="0" i="0" u="none" strike="noStrike" baseline="0" dirty="0">
                <a:solidFill>
                  <a:srgbClr val="000000"/>
                </a:solidFill>
                <a:latin typeface="Arial" panose="020B0604020202020204" pitchFamily="34" charset="0"/>
              </a:rPr>
              <a:t> a </a:t>
            </a:r>
            <a:r>
              <a:rPr lang="en-GB" sz="1300" b="0" i="0" u="none" strike="noStrike" baseline="0" dirty="0" err="1">
                <a:solidFill>
                  <a:srgbClr val="000000"/>
                </a:solidFill>
                <a:latin typeface="Arial" panose="020B0604020202020204" pitchFamily="34" charset="0"/>
              </a:rPr>
              <a:t>theuluol</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bydd</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hyn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yn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galluogi</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rhieni</a:t>
            </a:r>
            <a:r>
              <a:rPr lang="en-GB" sz="1300" b="0" i="0" u="none" strike="noStrike" baseline="0" dirty="0">
                <a:solidFill>
                  <a:srgbClr val="000000"/>
                </a:solidFill>
                <a:latin typeface="Arial" panose="020B0604020202020204" pitchFamily="34" charset="0"/>
              </a:rPr>
              <a:t> / </a:t>
            </a:r>
            <a:r>
              <a:rPr lang="en-GB" sz="1300" b="0" i="0" u="none" strike="noStrike" baseline="0" dirty="0" err="1">
                <a:solidFill>
                  <a:srgbClr val="000000"/>
                </a:solidFill>
                <a:latin typeface="Arial" panose="020B0604020202020204" pitchFamily="34" charset="0"/>
              </a:rPr>
              <a:t>gofalwyr</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i</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gymryd</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rhan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mewn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trefniadau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gweithio</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hyblyg</a:t>
            </a:r>
            <a:r>
              <a:rPr lang="en-GB" sz="1300" b="0" i="0" u="none" strike="noStrike" baseline="0" dirty="0">
                <a:solidFill>
                  <a:srgbClr val="000000"/>
                </a:solidFill>
                <a:latin typeface="Arial" panose="020B0604020202020204" pitchFamily="34" charset="0"/>
              </a:rPr>
              <a:t> ac felly </a:t>
            </a:r>
            <a:r>
              <a:rPr lang="en-GB" sz="1300" b="0" i="0" u="none" strike="noStrike" baseline="0" dirty="0" err="1">
                <a:solidFill>
                  <a:srgbClr val="000000"/>
                </a:solidFill>
                <a:latin typeface="Arial" panose="020B0604020202020204" pitchFamily="34" charset="0"/>
              </a:rPr>
              <a:t>fod</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ar</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gael</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ar</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gyfer</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digwyddiadau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ysgol</a:t>
            </a:r>
            <a:r>
              <a:rPr lang="en-GB" sz="1300" b="0" i="0" u="none" strike="noStrike" baseline="0" dirty="0">
                <a:solidFill>
                  <a:srgbClr val="000000"/>
                </a:solidFill>
                <a:latin typeface="Arial" panose="020B0604020202020204" pitchFamily="34" charset="0"/>
              </a:rPr>
              <a:t> / </a:t>
            </a:r>
            <a:r>
              <a:rPr lang="en-GB" sz="1300" b="0" i="0" u="none" strike="noStrike" baseline="0" dirty="0" err="1">
                <a:solidFill>
                  <a:srgbClr val="000000"/>
                </a:solidFill>
                <a:latin typeface="Arial" panose="020B0604020202020204" pitchFamily="34" charset="0"/>
              </a:rPr>
              <a:t>teuluol</a:t>
            </a:r>
            <a:r>
              <a:rPr lang="en-GB" sz="1300" b="0" i="0" u="none" strike="noStrike" baseline="0" dirty="0">
                <a:solidFill>
                  <a:srgbClr val="000000"/>
                </a:solidFill>
                <a:latin typeface="Arial" panose="020B0604020202020204" pitchFamily="34" charset="0"/>
              </a:rPr>
              <a:t> </a:t>
            </a:r>
          </a:p>
          <a:p>
            <a:pPr marL="180975" indent="-180975"/>
            <a:r>
              <a:rPr lang="en-GB" sz="1300" b="0" i="0" u="none" strike="noStrike" baseline="0" dirty="0">
                <a:solidFill>
                  <a:srgbClr val="000000"/>
                </a:solidFill>
                <a:latin typeface="Arial" panose="020B0604020202020204" pitchFamily="34" charset="0"/>
              </a:rPr>
              <a:t>•	Mae </a:t>
            </a:r>
            <a:r>
              <a:rPr lang="en-GB" sz="1300" b="0" i="0" u="none" strike="noStrike" baseline="0" dirty="0" err="1">
                <a:solidFill>
                  <a:srgbClr val="000000"/>
                </a:solidFill>
                <a:latin typeface="Arial" panose="020B0604020202020204" pitchFamily="34" charset="0"/>
              </a:rPr>
              <a:t>trefniadau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gweithio</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hyblyg</a:t>
            </a:r>
            <a:r>
              <a:rPr lang="en-GB" sz="1300" b="0" i="0" u="none" strike="noStrike" baseline="0" dirty="0">
                <a:solidFill>
                  <a:srgbClr val="000000"/>
                </a:solidFill>
                <a:latin typeface="Arial" panose="020B0604020202020204" pitchFamily="34" charset="0"/>
              </a:rPr>
              <a:t> neu ran </a:t>
            </a:r>
            <a:r>
              <a:rPr lang="en-GB" sz="1300" b="0" i="0" u="none" strike="noStrike" baseline="0" dirty="0" err="1">
                <a:solidFill>
                  <a:srgbClr val="000000"/>
                </a:solidFill>
                <a:latin typeface="Arial" panose="020B0604020202020204" pitchFamily="34" charset="0"/>
              </a:rPr>
              <a:t>amser</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yn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galluogi</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unigolion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i</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ddatblygu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sgiliau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pellach</a:t>
            </a:r>
            <a:r>
              <a:rPr lang="en-GB" sz="1300" b="0" i="0" u="none" strike="noStrike" baseline="0" dirty="0">
                <a:solidFill>
                  <a:srgbClr val="000000"/>
                </a:solidFill>
                <a:latin typeface="Arial" panose="020B0604020202020204" pitchFamily="34" charset="0"/>
              </a:rPr>
              <a:t> er </a:t>
            </a:r>
            <a:r>
              <a:rPr lang="en-GB" sz="1300" b="0" i="0" u="none" strike="noStrike" baseline="0" dirty="0" err="1">
                <a:solidFill>
                  <a:srgbClr val="000000"/>
                </a:solidFill>
                <a:latin typeface="Arial" panose="020B0604020202020204" pitchFamily="34" charset="0"/>
              </a:rPr>
              <a:t>mwyn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gwella</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eu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rhagolygon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swydd</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yn</a:t>
            </a:r>
            <a:r>
              <a:rPr lang="en-GB" sz="1300" b="0" i="0" u="none" strike="noStrike" baseline="0" dirty="0">
                <a:solidFill>
                  <a:srgbClr val="000000"/>
                </a:solidFill>
                <a:latin typeface="Arial" panose="020B0604020202020204" pitchFamily="34" charset="0"/>
              </a:rPr>
              <a:t> y </a:t>
            </a:r>
            <a:r>
              <a:rPr lang="en-GB" sz="1300" b="0" i="0" u="none" strike="noStrike" baseline="0" dirty="0" err="1">
                <a:solidFill>
                  <a:srgbClr val="000000"/>
                </a:solidFill>
                <a:latin typeface="Arial" panose="020B0604020202020204" pitchFamily="34" charset="0"/>
              </a:rPr>
              <a:t>dyfodol</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Gallai</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hyn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alluogi</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teuluoedd</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i</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ennill</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mwy</a:t>
            </a:r>
            <a:r>
              <a:rPr lang="en-GB" sz="1300" b="0" i="0" u="none" strike="noStrike" baseline="0" dirty="0">
                <a:solidFill>
                  <a:srgbClr val="000000"/>
                </a:solidFill>
                <a:latin typeface="Arial" panose="020B0604020202020204" pitchFamily="34" charset="0"/>
              </a:rPr>
              <a:t> o </a:t>
            </a:r>
            <a:r>
              <a:rPr lang="en-GB" sz="1300" b="0" i="0" u="none" strike="noStrike" baseline="0" dirty="0" err="1">
                <a:solidFill>
                  <a:srgbClr val="000000"/>
                </a:solidFill>
                <a:latin typeface="Arial" panose="020B0604020202020204" pitchFamily="34" charset="0"/>
              </a:rPr>
              <a:t>arian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ar</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gyfer</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gweithgareddau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ychwanegol</a:t>
            </a:r>
            <a:r>
              <a:rPr lang="en-GB" sz="1300" b="0" i="0" u="none" strike="noStrike" baseline="0" dirty="0">
                <a:solidFill>
                  <a:srgbClr val="000000"/>
                </a:solidFill>
                <a:latin typeface="Arial" panose="020B0604020202020204" pitchFamily="34" charset="0"/>
              </a:rPr>
              <a:t> </a:t>
            </a:r>
          </a:p>
          <a:p>
            <a:pPr marL="180975" indent="-180975"/>
            <a:r>
              <a:rPr lang="en-GB" sz="1300" b="0" i="0" u="none" strike="noStrike" baseline="0" dirty="0">
                <a:solidFill>
                  <a:srgbClr val="000000"/>
                </a:solidFill>
                <a:latin typeface="Arial" panose="020B0604020202020204" pitchFamily="34" charset="0"/>
              </a:rPr>
              <a:t>•	 Mae </a:t>
            </a:r>
            <a:r>
              <a:rPr lang="en-GB" sz="1300" b="0" i="0" u="none" strike="noStrike" baseline="0" dirty="0" err="1">
                <a:solidFill>
                  <a:srgbClr val="000000"/>
                </a:solidFill>
                <a:latin typeface="Arial" panose="020B0604020202020204" pitchFamily="34" charset="0"/>
              </a:rPr>
              <a:t>taliadau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credyd</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cynhwysol</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yn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seiliedig</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ar</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enillion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yn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hytrach</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na'r</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oriau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sy'n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cael</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eu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gweithio</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sy'n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creu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hyblygrwydd</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ychwanegol</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ar</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gyfer</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cydbwysedd</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rhwng</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bywyd</a:t>
            </a:r>
            <a:r>
              <a:rPr lang="en-GB" sz="1300" b="0" i="0" u="none" strike="noStrike" baseline="0" dirty="0">
                <a:solidFill>
                  <a:srgbClr val="000000"/>
                </a:solidFill>
                <a:latin typeface="Arial" panose="020B0604020202020204" pitchFamily="34" charset="0"/>
              </a:rPr>
              <a:t> a </a:t>
            </a:r>
            <a:r>
              <a:rPr lang="en-GB" sz="1300" b="0" i="0" u="none" strike="noStrike" baseline="0" dirty="0" err="1">
                <a:solidFill>
                  <a:srgbClr val="000000"/>
                </a:solidFill>
                <a:latin typeface="Arial" panose="020B0604020202020204" pitchFamily="34" charset="0"/>
              </a:rPr>
              <a:t>gwaith</a:t>
            </a:r>
            <a:r>
              <a:rPr lang="en-GB" sz="1300" b="0" i="0" u="none" strike="noStrike" baseline="0" dirty="0">
                <a:solidFill>
                  <a:srgbClr val="000000"/>
                </a:solidFill>
                <a:latin typeface="Arial" panose="020B0604020202020204" pitchFamily="34" charset="0"/>
              </a:rPr>
              <a:t> </a:t>
            </a:r>
          </a:p>
          <a:p>
            <a:pPr marL="180975" indent="-180975"/>
            <a:r>
              <a:rPr lang="en-GB" sz="1300" b="0" i="0" u="none" strike="noStrike" baseline="0" dirty="0">
                <a:solidFill>
                  <a:srgbClr val="000000"/>
                </a:solidFill>
                <a:latin typeface="Arial" panose="020B0604020202020204" pitchFamily="34" charset="0"/>
              </a:rPr>
              <a:t>•	Mae </a:t>
            </a:r>
            <a:r>
              <a:rPr lang="en-GB" sz="1300" b="0" i="0" u="none" strike="noStrike" baseline="0" dirty="0" err="1">
                <a:solidFill>
                  <a:srgbClr val="000000"/>
                </a:solidFill>
                <a:latin typeface="Arial" panose="020B0604020202020204" pitchFamily="34" charset="0"/>
              </a:rPr>
              <a:t>arian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ychwanegol</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ar</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gael</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i</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gefnogi</a:t>
            </a:r>
            <a:r>
              <a:rPr lang="en-GB" sz="1300" b="0" i="0" u="none" strike="noStrike" baseline="0" dirty="0">
                <a:solidFill>
                  <a:srgbClr val="000000"/>
                </a:solidFill>
                <a:latin typeface="Arial" panose="020B0604020202020204" pitchFamily="34" charset="0"/>
              </a:rPr>
              <a:t> plant </a:t>
            </a:r>
            <a:r>
              <a:rPr lang="en-GB" sz="1300" b="0" i="0" u="none" strike="noStrike" baseline="0" dirty="0" err="1">
                <a:solidFill>
                  <a:srgbClr val="000000"/>
                </a:solidFill>
                <a:latin typeface="Arial" panose="020B0604020202020204" pitchFamily="34" charset="0"/>
              </a:rPr>
              <a:t>dibynnol</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Gallai</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hyn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olygu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na</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chaiff</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cyfleoedd</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addysg</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eu</a:t>
            </a:r>
            <a:r>
              <a:rPr lang="en-GB" sz="1300" b="0" i="0" u="none" strike="noStrike" baseline="0" dirty="0">
                <a:solidFill>
                  <a:srgbClr val="000000"/>
                </a:solidFill>
                <a:latin typeface="Arial" panose="020B0604020202020204" pitchFamily="34" charset="0"/>
              </a:rPr>
              <a:t> colli </a:t>
            </a:r>
            <a:r>
              <a:rPr lang="en-GB" sz="1300" b="0" i="0" u="none" strike="noStrike" baseline="0" dirty="0" err="1">
                <a:solidFill>
                  <a:srgbClr val="000000"/>
                </a:solidFill>
                <a:latin typeface="Arial" panose="020B0604020202020204" pitchFamily="34" charset="0"/>
              </a:rPr>
              <a:t>lle</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byddai'n</a:t>
            </a:r>
            <a:r>
              <a:rPr lang="en-GB" sz="1300" b="0" i="0" u="none" strike="noStrike" baseline="0" dirty="0">
                <a:solidFill>
                  <a:srgbClr val="000000"/>
                </a:solidFill>
                <a:latin typeface="Arial" panose="020B0604020202020204" pitchFamily="34" charset="0"/>
              </a:rPr>
              <a:t> well </a:t>
            </a:r>
            <a:r>
              <a:rPr lang="en-GB" sz="1300" b="0" i="0" u="none" strike="noStrike" baseline="0" dirty="0" err="1">
                <a:solidFill>
                  <a:srgbClr val="000000"/>
                </a:solidFill>
                <a:latin typeface="Arial" panose="020B0604020202020204" pitchFamily="34" charset="0"/>
              </a:rPr>
              <a:t>gan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bobl</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ifanc</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barhau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mewn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addysg</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yn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hytrach</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na</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dechrau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gweithio</a:t>
            </a:r>
            <a:r>
              <a:rPr lang="en-GB" sz="1300" b="0" i="0" u="none" strike="noStrike" baseline="0" dirty="0">
                <a:solidFill>
                  <a:srgbClr val="000000"/>
                </a:solidFill>
                <a:latin typeface="Arial" panose="020B0604020202020204" pitchFamily="34" charset="0"/>
              </a:rPr>
              <a:t> </a:t>
            </a:r>
          </a:p>
          <a:p>
            <a:pPr marL="180975" indent="-180975"/>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Ceir</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cyfraddau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tâl</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uwch</a:t>
            </a:r>
            <a:r>
              <a:rPr lang="en-GB" sz="1300" b="0" i="0" u="none" strike="noStrike" baseline="0" dirty="0">
                <a:solidFill>
                  <a:srgbClr val="000000"/>
                </a:solidFill>
                <a:latin typeface="Arial" panose="020B0604020202020204" pitchFamily="34" charset="0"/>
              </a:rPr>
              <a:t> er </a:t>
            </a:r>
            <a:r>
              <a:rPr lang="en-GB" sz="1300" b="0" i="0" u="none" strike="noStrike" baseline="0" dirty="0" err="1">
                <a:solidFill>
                  <a:srgbClr val="000000"/>
                </a:solidFill>
                <a:latin typeface="Arial" panose="020B0604020202020204" pitchFamily="34" charset="0"/>
              </a:rPr>
              <a:t>mwyn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cefnogi</a:t>
            </a:r>
            <a:r>
              <a:rPr lang="en-GB" sz="1300" b="0" i="0" u="none" strike="noStrike" baseline="0" dirty="0">
                <a:solidFill>
                  <a:srgbClr val="000000"/>
                </a:solidFill>
                <a:latin typeface="Arial" panose="020B0604020202020204" pitchFamily="34" charset="0"/>
              </a:rPr>
              <a:t> plant ag </a:t>
            </a:r>
            <a:r>
              <a:rPr lang="en-GB" sz="1300" b="0" i="0" u="none" strike="noStrike" baseline="0" dirty="0" err="1">
                <a:solidFill>
                  <a:srgbClr val="000000"/>
                </a:solidFill>
                <a:latin typeface="Arial" panose="020B0604020202020204" pitchFamily="34" charset="0"/>
              </a:rPr>
              <a:t>anghenion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ychwanegol</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Gallai</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hyn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olygu</a:t>
            </a:r>
            <a:r>
              <a:rPr lang="en-GB" sz="1300" b="0" i="0" u="none" strike="noStrike" baseline="0" dirty="0">
                <a:solidFill>
                  <a:srgbClr val="000000"/>
                </a:solidFill>
                <a:latin typeface="Arial" panose="020B0604020202020204" pitchFamily="34" charset="0"/>
              </a:rPr>
              <a:t> y gall </a:t>
            </a:r>
            <a:r>
              <a:rPr lang="en-GB" sz="1300" b="0" i="0" u="none" strike="noStrike" baseline="0" dirty="0" err="1">
                <a:solidFill>
                  <a:srgbClr val="000000"/>
                </a:solidFill>
                <a:latin typeface="Arial" panose="020B0604020202020204" pitchFamily="34" charset="0"/>
              </a:rPr>
              <a:t>teuluoedd</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ar</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incwm</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isel</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ddarparu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gweithgareddau</a:t>
            </a:r>
            <a:r>
              <a:rPr lang="en-GB" sz="1300" b="0" i="0" u="none" strike="noStrike" baseline="0" dirty="0">
                <a:solidFill>
                  <a:srgbClr val="000000"/>
                </a:solidFill>
                <a:latin typeface="Arial" panose="020B0604020202020204" pitchFamily="34" charset="0"/>
              </a:rPr>
              <a:t> / </a:t>
            </a:r>
            <a:r>
              <a:rPr lang="en-GB" sz="1300" b="0" i="0" u="none" strike="noStrike" baseline="0" dirty="0" err="1">
                <a:solidFill>
                  <a:srgbClr val="000000"/>
                </a:solidFill>
                <a:latin typeface="Arial" panose="020B0604020202020204" pitchFamily="34" charset="0"/>
              </a:rPr>
              <a:t>adnoddau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ychwanegol</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na</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fyddent</a:t>
            </a:r>
            <a:r>
              <a:rPr lang="en-GB" sz="1300" b="0" i="0" u="none" strike="noStrike" baseline="0" dirty="0">
                <a:solidFill>
                  <a:srgbClr val="000000"/>
                </a:solidFill>
                <a:latin typeface="Arial" panose="020B0604020202020204" pitchFamily="34" charset="0"/>
              </a:rPr>
              <a:t> o </a:t>
            </a:r>
            <a:r>
              <a:rPr lang="en-GB" sz="1300" b="0" i="0" u="none" strike="noStrike" baseline="0" dirty="0" err="1">
                <a:solidFill>
                  <a:srgbClr val="000000"/>
                </a:solidFill>
                <a:latin typeface="Arial" panose="020B0604020202020204" pitchFamily="34" charset="0"/>
              </a:rPr>
              <a:t>bosibl</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yn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gallu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eu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fforddio</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fel</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arall</a:t>
            </a:r>
            <a:r>
              <a:rPr lang="en-GB" sz="1300" b="0" i="0" u="none" strike="noStrike" baseline="0" dirty="0">
                <a:solidFill>
                  <a:srgbClr val="000000"/>
                </a:solidFill>
                <a:latin typeface="Arial" panose="020B0604020202020204" pitchFamily="34" charset="0"/>
              </a:rPr>
              <a:t>. </a:t>
            </a:r>
          </a:p>
          <a:p>
            <a:pPr marL="180975" indent="-180975"/>
            <a:r>
              <a:rPr lang="en-GB" sz="1300" b="0" i="0" u="none" strike="noStrike" baseline="0" dirty="0">
                <a:solidFill>
                  <a:srgbClr val="000000"/>
                </a:solidFill>
                <a:latin typeface="Arial" panose="020B0604020202020204" pitchFamily="34" charset="0"/>
              </a:rPr>
              <a:t>•	Ni </a:t>
            </a:r>
            <a:r>
              <a:rPr lang="en-GB" sz="1300" b="0" i="0" u="none" strike="noStrike" baseline="0" dirty="0" err="1">
                <a:solidFill>
                  <a:srgbClr val="000000"/>
                </a:solidFill>
                <a:latin typeface="Arial" panose="020B0604020202020204" pitchFamily="34" charset="0"/>
              </a:rPr>
              <a:t>chaiff</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teuluoedd</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sydd</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wedi</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cynilo</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ychydig</a:t>
            </a:r>
            <a:r>
              <a:rPr lang="en-GB" sz="1300" b="0" i="0" u="none" strike="noStrike" baseline="0" dirty="0">
                <a:solidFill>
                  <a:srgbClr val="000000"/>
                </a:solidFill>
                <a:latin typeface="Arial" panose="020B0604020202020204" pitchFamily="34" charset="0"/>
              </a:rPr>
              <a:t> o </a:t>
            </a:r>
            <a:r>
              <a:rPr lang="en-GB" sz="1300" b="0" i="0" u="none" strike="noStrike" baseline="0" dirty="0" err="1">
                <a:solidFill>
                  <a:srgbClr val="000000"/>
                </a:solidFill>
                <a:latin typeface="Arial" panose="020B0604020202020204" pitchFamily="34" charset="0"/>
              </a:rPr>
              <a:t>arian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eu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cosbi</a:t>
            </a:r>
            <a:r>
              <a:rPr lang="en-GB" sz="1300" b="0" i="0" u="none" strike="noStrike" baseline="0" dirty="0">
                <a:solidFill>
                  <a:srgbClr val="000000"/>
                </a:solidFill>
                <a:latin typeface="Arial" panose="020B0604020202020204" pitchFamily="34" charset="0"/>
              </a:rPr>
              <a:t>, felly </a:t>
            </a:r>
            <a:r>
              <a:rPr lang="en-GB" sz="1300" b="0" i="0" u="none" strike="noStrike" baseline="0" dirty="0" err="1">
                <a:solidFill>
                  <a:srgbClr val="000000"/>
                </a:solidFill>
                <a:latin typeface="Arial" panose="020B0604020202020204" pitchFamily="34" charset="0"/>
              </a:rPr>
              <a:t>gellid</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defnyddio</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eu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cynilion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ar</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gyfer</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pethau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ychwanegol</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fel</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gwyliau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Byddai</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hyn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yn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helpu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teuluoedd</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i</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fwynhau</a:t>
            </a:r>
            <a:r>
              <a:rPr lang="en-GB" sz="1300" b="0" i="0" u="none" strike="noStrike" baseline="0" dirty="0">
                <a:solidFill>
                  <a:srgbClr val="000000"/>
                </a:solidFill>
                <a:latin typeface="Arial" panose="020B0604020202020204" pitchFamily="34" charset="0"/>
              </a:rPr>
              <a:t> ac </a:t>
            </a:r>
            <a:r>
              <a:rPr lang="en-GB" sz="1300" b="0" i="0" u="none" strike="noStrike" baseline="0" dirty="0" err="1">
                <a:solidFill>
                  <a:srgbClr val="000000"/>
                </a:solidFill>
                <a:latin typeface="Arial" panose="020B0604020202020204" pitchFamily="34" charset="0"/>
              </a:rPr>
              <a:t>yn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cefnogi</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llesiant</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hefyd</a:t>
            </a:r>
            <a:r>
              <a:rPr lang="en-GB" sz="1300" b="0" i="0" u="none" strike="noStrike" baseline="0" dirty="0">
                <a:solidFill>
                  <a:srgbClr val="000000"/>
                </a:solidFill>
                <a:latin typeface="Arial" panose="020B0604020202020204" pitchFamily="34" charset="0"/>
              </a:rPr>
              <a:t>. </a:t>
            </a:r>
          </a:p>
          <a:p>
            <a:r>
              <a:rPr lang="en-GB" sz="1800" b="0" i="0" u="none" strike="noStrike" baseline="0" dirty="0">
                <a:solidFill>
                  <a:srgbClr val="000000"/>
                </a:solidFill>
                <a:latin typeface="Arial" panose="020B0604020202020204" pitchFamily="34" charset="0"/>
              </a:rPr>
              <a:t>	</a:t>
            </a:r>
          </a:p>
        </p:txBody>
      </p:sp>
      <p:sp>
        <p:nvSpPr>
          <p:cNvPr id="10" name="TextBox 9">
            <a:extLst>
              <a:ext uri="{FF2B5EF4-FFF2-40B4-BE49-F238E27FC236}">
                <a16:creationId xmlns:a16="http://schemas.microsoft.com/office/drawing/2014/main" id="{21DA36ED-6498-78D8-2147-A9867B49C358}"/>
              </a:ext>
            </a:extLst>
          </p:cNvPr>
          <p:cNvSpPr txBox="1"/>
          <p:nvPr/>
        </p:nvSpPr>
        <p:spPr>
          <a:xfrm>
            <a:off x="6537960" y="994856"/>
            <a:ext cx="5532120" cy="5770811"/>
          </a:xfrm>
          <a:prstGeom prst="rect">
            <a:avLst/>
          </a:prstGeom>
          <a:noFill/>
        </p:spPr>
        <p:txBody>
          <a:bodyPr wrap="square">
            <a:spAutoFit/>
          </a:bodyPr>
          <a:lstStyle/>
          <a:p>
            <a:r>
              <a:rPr lang="en-GB" sz="1300" b="1" i="0" u="none" strike="noStrike" baseline="0" dirty="0" err="1">
                <a:solidFill>
                  <a:srgbClr val="000000"/>
                </a:solidFill>
                <a:latin typeface="Arial" panose="020B0604020202020204" pitchFamily="34" charset="0"/>
              </a:rPr>
              <a:t>Gofal</a:t>
            </a:r>
            <a:r>
              <a:rPr lang="en-GB" sz="1300" b="1" i="0" u="none" strike="noStrike" baseline="0" dirty="0">
                <a:solidFill>
                  <a:srgbClr val="000000"/>
                </a:solidFill>
                <a:latin typeface="Arial" panose="020B0604020202020204" pitchFamily="34" charset="0"/>
              </a:rPr>
              <a:t> plant di-</a:t>
            </a:r>
            <a:r>
              <a:rPr lang="en-GB" sz="1300" b="1" i="0" u="none" strike="noStrike" baseline="0" dirty="0" err="1">
                <a:solidFill>
                  <a:srgbClr val="000000"/>
                </a:solidFill>
                <a:latin typeface="Arial" panose="020B0604020202020204" pitchFamily="34" charset="0"/>
              </a:rPr>
              <a:t>dreth</a:t>
            </a:r>
            <a:r>
              <a:rPr lang="en-GB" sz="1300" b="1" i="0" u="none" strike="noStrike" baseline="0" dirty="0">
                <a:solidFill>
                  <a:srgbClr val="000000"/>
                </a:solidFill>
                <a:latin typeface="Arial" panose="020B0604020202020204" pitchFamily="34" charset="0"/>
              </a:rPr>
              <a:t> </a:t>
            </a:r>
          </a:p>
          <a:p>
            <a:pPr marL="180975" indent="-180975"/>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Galluogi</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teuluoedd</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i</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allu</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cael</a:t>
            </a:r>
            <a:r>
              <a:rPr lang="en-GB" sz="1300" i="0" u="none" strike="noStrike" baseline="0" dirty="0">
                <a:solidFill>
                  <a:srgbClr val="000000"/>
                </a:solidFill>
                <a:latin typeface="Arial" panose="020B0604020202020204" pitchFamily="34" charset="0"/>
              </a:rPr>
              <a:t> help </a:t>
            </a:r>
            <a:r>
              <a:rPr lang="en-GB" sz="1300" i="0" u="none" strike="noStrike" baseline="0" dirty="0" err="1">
                <a:solidFill>
                  <a:srgbClr val="000000"/>
                </a:solidFill>
                <a:latin typeface="Arial" panose="020B0604020202020204" pitchFamily="34" charset="0"/>
              </a:rPr>
              <a:t>gyda</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thaliad</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ar</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gyfer</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gofal</a:t>
            </a:r>
            <a:r>
              <a:rPr lang="en-GB" sz="1300" i="0" u="none" strike="noStrike" baseline="0" dirty="0">
                <a:solidFill>
                  <a:srgbClr val="000000"/>
                </a:solidFill>
                <a:latin typeface="Arial" panose="020B0604020202020204" pitchFamily="34" charset="0"/>
              </a:rPr>
              <a:t> plant</a:t>
            </a:r>
          </a:p>
          <a:p>
            <a:pPr marL="180975" indent="-180975"/>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Ar</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gael</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i</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dalu</a:t>
            </a:r>
            <a:r>
              <a:rPr lang="en-GB" sz="1300" i="0" u="none" strike="noStrike" baseline="0" dirty="0">
                <a:solidFill>
                  <a:srgbClr val="000000"/>
                </a:solidFill>
                <a:latin typeface="Arial" panose="020B0604020202020204" pitchFamily="34" charset="0"/>
              </a:rPr>
              <a:t> am </a:t>
            </a:r>
            <a:r>
              <a:rPr lang="en-GB" sz="1300" i="0" u="none" strike="noStrike" baseline="0" dirty="0" err="1">
                <a:solidFill>
                  <a:srgbClr val="000000"/>
                </a:solidFill>
                <a:latin typeface="Arial" panose="020B0604020202020204" pitchFamily="34" charset="0"/>
              </a:rPr>
              <a:t>ofal</a:t>
            </a:r>
            <a:r>
              <a:rPr lang="en-GB" sz="1300" i="0" u="none" strike="noStrike" baseline="0" dirty="0">
                <a:solidFill>
                  <a:srgbClr val="000000"/>
                </a:solidFill>
                <a:latin typeface="Arial" panose="020B0604020202020204" pitchFamily="34" charset="0"/>
              </a:rPr>
              <a:t> plant </a:t>
            </a:r>
            <a:r>
              <a:rPr lang="en-GB" sz="1300" i="0" u="none" strike="noStrike" baseline="0" dirty="0" err="1">
                <a:solidFill>
                  <a:srgbClr val="000000"/>
                </a:solidFill>
                <a:latin typeface="Arial" panose="020B0604020202020204" pitchFamily="34" charset="0"/>
              </a:rPr>
              <a:t>cofrestredig</a:t>
            </a:r>
            <a:r>
              <a:rPr lang="en-GB" sz="1300" i="0" u="none" strike="noStrike" baseline="0" dirty="0">
                <a:solidFill>
                  <a:srgbClr val="000000"/>
                </a:solidFill>
                <a:latin typeface="Arial" panose="020B0604020202020204" pitchFamily="34" charset="0"/>
              </a:rPr>
              <a:t>/</a:t>
            </a:r>
            <a:r>
              <a:rPr lang="en-GB" sz="1300" i="0" u="none" strike="noStrike" baseline="0" dirty="0" err="1">
                <a:solidFill>
                  <a:srgbClr val="000000"/>
                </a:solidFill>
                <a:latin typeface="Arial" panose="020B0604020202020204" pitchFamily="34" charset="0"/>
              </a:rPr>
              <a:t>wedi’i</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gymeradwyo</a:t>
            </a:r>
            <a:endParaRPr lang="en-GB" sz="1300" i="0" u="none" strike="noStrike" baseline="0" dirty="0">
              <a:solidFill>
                <a:srgbClr val="000000"/>
              </a:solidFill>
              <a:latin typeface="Arial" panose="020B0604020202020204" pitchFamily="34" charset="0"/>
            </a:endParaRPr>
          </a:p>
          <a:p>
            <a:pPr marL="180975" indent="-180975"/>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Mae’n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bosibl</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sefydlu</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cyfrifon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ar-lein</a:t>
            </a:r>
            <a:r>
              <a:rPr lang="en-GB" sz="1300" i="0" u="none" strike="noStrike" baseline="0" dirty="0">
                <a:solidFill>
                  <a:srgbClr val="000000"/>
                </a:solidFill>
                <a:latin typeface="Arial" panose="020B0604020202020204" pitchFamily="34" charset="0"/>
              </a:rPr>
              <a:t> ac </a:t>
            </a:r>
            <a:r>
              <a:rPr lang="en-GB" sz="1300" i="0" u="none" strike="noStrike" baseline="0" dirty="0" err="1">
                <a:solidFill>
                  <a:srgbClr val="000000"/>
                </a:solidFill>
                <a:latin typeface="Arial" panose="020B0604020202020204" pitchFamily="34" charset="0"/>
              </a:rPr>
              <a:t>mae’r</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arian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yn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cael</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ei</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dalu’n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uniongyrchol</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gan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deuluoedd</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gyda’r</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llywodraeth</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yn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ychwanegu</a:t>
            </a:r>
            <a:r>
              <a:rPr lang="en-GB" sz="1300" i="0" u="none" strike="noStrike" baseline="0" dirty="0">
                <a:solidFill>
                  <a:srgbClr val="000000"/>
                </a:solidFill>
                <a:latin typeface="Arial" panose="020B0604020202020204" pitchFamily="34" charset="0"/>
              </a:rPr>
              <a:t> at y </a:t>
            </a:r>
            <a:r>
              <a:rPr lang="en-GB" sz="1300" i="0" u="none" strike="noStrike" baseline="0" dirty="0" err="1">
                <a:solidFill>
                  <a:srgbClr val="000000"/>
                </a:solidFill>
                <a:latin typeface="Arial" panose="020B0604020202020204" pitchFamily="34" charset="0"/>
              </a:rPr>
              <a:t>swm</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fel</a:t>
            </a:r>
            <a:r>
              <a:rPr lang="en-GB" sz="1300" i="0" u="none" strike="noStrike" baseline="0" dirty="0">
                <a:solidFill>
                  <a:srgbClr val="000000"/>
                </a:solidFill>
                <a:latin typeface="Arial" panose="020B0604020202020204" pitchFamily="34" charset="0"/>
              </a:rPr>
              <a:t> bod </a:t>
            </a:r>
            <a:r>
              <a:rPr lang="en-GB" sz="1300" i="0" u="none" strike="noStrike" baseline="0" dirty="0" err="1">
                <a:solidFill>
                  <a:srgbClr val="000000"/>
                </a:solidFill>
                <a:latin typeface="Arial" panose="020B0604020202020204" pitchFamily="34" charset="0"/>
              </a:rPr>
              <a:t>mynediad</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hawdd</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i</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bawb</a:t>
            </a:r>
            <a:endParaRPr lang="en-GB" sz="1300" i="0" u="none" strike="noStrike" baseline="0" dirty="0">
              <a:solidFill>
                <a:srgbClr val="000000"/>
              </a:solidFill>
              <a:latin typeface="Arial" panose="020B0604020202020204" pitchFamily="34" charset="0"/>
            </a:endParaRPr>
          </a:p>
          <a:p>
            <a:pPr marL="180975" indent="-180975"/>
            <a:r>
              <a:rPr lang="en-GB" sz="1300" i="0" u="none" strike="noStrike" baseline="0" dirty="0">
                <a:solidFill>
                  <a:srgbClr val="000000"/>
                </a:solidFill>
                <a:latin typeface="Arial" panose="020B0604020202020204" pitchFamily="34" charset="0"/>
              </a:rPr>
              <a:t>•	Mae </a:t>
            </a:r>
            <a:r>
              <a:rPr lang="en-GB" sz="1300" i="0" u="none" strike="noStrike" baseline="0" dirty="0" err="1">
                <a:solidFill>
                  <a:srgbClr val="000000"/>
                </a:solidFill>
                <a:latin typeface="Arial" panose="020B0604020202020204" pitchFamily="34" charset="0"/>
              </a:rPr>
              <a:t>rhieni</a:t>
            </a:r>
            <a:r>
              <a:rPr lang="en-GB" sz="1300" i="0" u="none" strike="noStrike" baseline="0" dirty="0">
                <a:solidFill>
                  <a:srgbClr val="000000"/>
                </a:solidFill>
                <a:latin typeface="Arial" panose="020B0604020202020204" pitchFamily="34" charset="0"/>
              </a:rPr>
              <a:t>/</a:t>
            </a:r>
            <a:r>
              <a:rPr lang="en-GB" sz="1300" i="0" u="none" strike="noStrike" baseline="0" dirty="0" err="1">
                <a:solidFill>
                  <a:srgbClr val="000000"/>
                </a:solidFill>
                <a:latin typeface="Arial" panose="020B0604020202020204" pitchFamily="34" charset="0"/>
              </a:rPr>
              <a:t>gofalwyr</a:t>
            </a:r>
            <a:r>
              <a:rPr lang="en-GB" sz="1300" i="0" u="none" strike="noStrike" baseline="0" dirty="0">
                <a:solidFill>
                  <a:srgbClr val="000000"/>
                </a:solidFill>
                <a:latin typeface="Arial" panose="020B0604020202020204" pitchFamily="34" charset="0"/>
              </a:rPr>
              <a:t> plant ag </a:t>
            </a:r>
            <a:r>
              <a:rPr lang="en-GB" sz="1300" i="0" u="none" strike="noStrike" baseline="0" dirty="0" err="1">
                <a:solidFill>
                  <a:srgbClr val="000000"/>
                </a:solidFill>
                <a:latin typeface="Arial" panose="020B0604020202020204" pitchFamily="34" charset="0"/>
              </a:rPr>
              <a:t>anghenion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arbennig</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hefyd</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yn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gymwys</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i</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dderbyn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cefnogaeth</a:t>
            </a:r>
            <a:endParaRPr lang="en-GB" sz="1300" i="0" u="none" strike="noStrike" baseline="0" dirty="0">
              <a:solidFill>
                <a:srgbClr val="000000"/>
              </a:solidFill>
              <a:latin typeface="Arial" panose="020B0604020202020204" pitchFamily="34" charset="0"/>
            </a:endParaRPr>
          </a:p>
          <a:p>
            <a:pPr marL="180975" indent="-180975"/>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Mae’n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cefnogi</a:t>
            </a:r>
            <a:r>
              <a:rPr lang="en-GB" sz="1300" i="0" u="none" strike="noStrike" baseline="0" dirty="0">
                <a:solidFill>
                  <a:srgbClr val="000000"/>
                </a:solidFill>
                <a:latin typeface="Arial" panose="020B0604020202020204" pitchFamily="34" charset="0"/>
              </a:rPr>
              <a:t> plant ag </a:t>
            </a:r>
            <a:r>
              <a:rPr lang="en-GB" sz="1300" i="0" u="none" strike="noStrike" baseline="0" dirty="0" err="1">
                <a:solidFill>
                  <a:srgbClr val="000000"/>
                </a:solidFill>
                <a:latin typeface="Arial" panose="020B0604020202020204" pitchFamily="34" charset="0"/>
              </a:rPr>
              <a:t>anghenion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arbennig</a:t>
            </a:r>
            <a:r>
              <a:rPr lang="en-GB" sz="1300" i="0" u="none" strike="noStrike" baseline="0" dirty="0">
                <a:solidFill>
                  <a:srgbClr val="000000"/>
                </a:solidFill>
                <a:latin typeface="Arial" panose="020B0604020202020204" pitchFamily="34" charset="0"/>
              </a:rPr>
              <a:t> tan y </a:t>
            </a:r>
            <a:r>
              <a:rPr lang="en-GB" sz="1300" i="0" u="none" strike="noStrike" baseline="0" dirty="0" err="1">
                <a:solidFill>
                  <a:srgbClr val="000000"/>
                </a:solidFill>
                <a:latin typeface="Arial" panose="020B0604020202020204" pitchFamily="34" charset="0"/>
              </a:rPr>
              <a:t>byddan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nhw’n</a:t>
            </a:r>
            <a:r>
              <a:rPr lang="en-GB" sz="1300" i="0" u="none" strike="noStrike" baseline="0" dirty="0">
                <a:solidFill>
                  <a:srgbClr val="000000"/>
                </a:solidFill>
                <a:latin typeface="Arial" panose="020B0604020202020204" pitchFamily="34" charset="0"/>
              </a:rPr>
              <a:t> 17 </a:t>
            </a:r>
            <a:r>
              <a:rPr lang="en-GB" sz="1300" i="0" u="none" strike="noStrike" baseline="0" dirty="0" err="1">
                <a:solidFill>
                  <a:srgbClr val="000000"/>
                </a:solidFill>
                <a:latin typeface="Arial" panose="020B0604020202020204" pitchFamily="34" charset="0"/>
              </a:rPr>
              <a:t>oed</a:t>
            </a:r>
            <a:endParaRPr lang="en-GB" sz="1300" i="0" u="none" strike="noStrike" baseline="0" dirty="0">
              <a:solidFill>
                <a:srgbClr val="000000"/>
              </a:solidFill>
              <a:latin typeface="Arial" panose="020B0604020202020204" pitchFamily="34" charset="0"/>
            </a:endParaRPr>
          </a:p>
          <a:p>
            <a:pPr marL="180975" indent="-180975"/>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Mae’n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rhaid</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i’r</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ddau</a:t>
            </a:r>
            <a:r>
              <a:rPr lang="en-GB" sz="1300" i="0" u="none" strike="noStrike" baseline="0" dirty="0">
                <a:solidFill>
                  <a:srgbClr val="000000"/>
                </a:solidFill>
                <a:latin typeface="Arial" panose="020B0604020202020204" pitchFamily="34" charset="0"/>
              </a:rPr>
              <a:t> riant </a:t>
            </a:r>
            <a:r>
              <a:rPr lang="en-GB" sz="1300" i="0" u="none" strike="noStrike" baseline="0" dirty="0" err="1">
                <a:solidFill>
                  <a:srgbClr val="000000"/>
                </a:solidFill>
                <a:latin typeface="Arial" panose="020B0604020202020204" pitchFamily="34" charset="0"/>
              </a:rPr>
              <a:t>fod</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yn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gweithio</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ond</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ei</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fwriad</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yw</a:t>
            </a:r>
            <a:r>
              <a:rPr lang="en-GB" sz="1300" i="0" u="none" strike="noStrike" baseline="0" dirty="0">
                <a:solidFill>
                  <a:srgbClr val="000000"/>
                </a:solidFill>
                <a:latin typeface="Arial" panose="020B0604020202020204" pitchFamily="34" charset="0"/>
              </a:rPr>
              <a:t> bod </a:t>
            </a:r>
            <a:r>
              <a:rPr lang="en-GB" sz="1300" i="0" u="none" strike="noStrike" baseline="0" dirty="0" err="1">
                <a:solidFill>
                  <a:srgbClr val="000000"/>
                </a:solidFill>
                <a:latin typeface="Arial" panose="020B0604020202020204" pitchFamily="34" charset="0"/>
              </a:rPr>
              <a:t>yn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hyblyg</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i’r</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rhai</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sy’n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dymuno</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gweithio’n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rhan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amser</a:t>
            </a:r>
            <a:endParaRPr lang="en-GB" sz="1300" i="0" u="none" strike="noStrike" baseline="0" dirty="0">
              <a:solidFill>
                <a:srgbClr val="000000"/>
              </a:solidFill>
              <a:latin typeface="Arial" panose="020B0604020202020204" pitchFamily="34" charset="0"/>
            </a:endParaRPr>
          </a:p>
          <a:p>
            <a:pPr marL="180975" indent="-180975"/>
            <a:r>
              <a:rPr lang="en-GB" sz="1300" i="0" u="none" strike="noStrike" baseline="0" dirty="0">
                <a:solidFill>
                  <a:srgbClr val="000000"/>
                </a:solidFill>
                <a:latin typeface="Arial" panose="020B0604020202020204" pitchFamily="34" charset="0"/>
              </a:rPr>
              <a:t>•	Gall </a:t>
            </a:r>
            <a:r>
              <a:rPr lang="en-GB" sz="1300" i="0" u="none" strike="noStrike" baseline="0" dirty="0" err="1">
                <a:solidFill>
                  <a:srgbClr val="000000"/>
                </a:solidFill>
                <a:latin typeface="Arial" panose="020B0604020202020204" pitchFamily="34" charset="0"/>
              </a:rPr>
              <a:t>unrhyw</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deulu</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sy’n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gweithio</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ddefnyddio’r</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cynllun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ond</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iddo</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fodloni’r</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gofynion</a:t>
            </a:r>
            <a:r>
              <a:rPr lang="en-GB" sz="1300" i="0" u="none" strike="noStrike" baseline="0" dirty="0">
                <a:solidFill>
                  <a:srgbClr val="000000"/>
                </a:solidFill>
                <a:latin typeface="Arial" panose="020B0604020202020204" pitchFamily="34" charset="0"/>
              </a:rPr>
              <a:t> o ran </a:t>
            </a:r>
            <a:r>
              <a:rPr lang="en-GB" sz="1300" i="0" u="none" strike="noStrike" baseline="0" dirty="0" err="1">
                <a:solidFill>
                  <a:srgbClr val="000000"/>
                </a:solidFill>
                <a:latin typeface="Arial" panose="020B0604020202020204" pitchFamily="34" charset="0"/>
              </a:rPr>
              <a:t>pwy</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sy’n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gymwys</a:t>
            </a:r>
            <a:endParaRPr lang="en-GB" sz="1300" i="0" u="none" strike="noStrike" baseline="0" dirty="0">
              <a:solidFill>
                <a:srgbClr val="000000"/>
              </a:solidFill>
              <a:latin typeface="Arial" panose="020B0604020202020204" pitchFamily="34" charset="0"/>
            </a:endParaRPr>
          </a:p>
          <a:p>
            <a:pPr marL="180975" indent="-180975"/>
            <a:r>
              <a:rPr lang="en-GB" sz="1300" i="0" u="none" strike="noStrike" baseline="0" dirty="0">
                <a:solidFill>
                  <a:srgbClr val="000000"/>
                </a:solidFill>
                <a:latin typeface="Arial" panose="020B0604020202020204" pitchFamily="34" charset="0"/>
              </a:rPr>
              <a:t>•	Yn </a:t>
            </a:r>
            <a:r>
              <a:rPr lang="en-GB" sz="1300" i="0" u="none" strike="noStrike" baseline="0" dirty="0" err="1">
                <a:solidFill>
                  <a:srgbClr val="000000"/>
                </a:solidFill>
                <a:latin typeface="Arial" panose="020B0604020202020204" pitchFamily="34" charset="0"/>
              </a:rPr>
              <a:t>wahanol</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i</a:t>
            </a:r>
            <a:r>
              <a:rPr lang="en-GB" sz="1300" i="0" u="none" strike="noStrike" baseline="0" dirty="0">
                <a:solidFill>
                  <a:srgbClr val="000000"/>
                </a:solidFill>
                <a:latin typeface="Arial" panose="020B0604020202020204" pitchFamily="34" charset="0"/>
              </a:rPr>
              <a:t> rai </a:t>
            </a:r>
            <a:r>
              <a:rPr lang="en-GB" sz="1300" i="0" u="none" strike="noStrike" baseline="0" dirty="0" err="1">
                <a:solidFill>
                  <a:srgbClr val="000000"/>
                </a:solidFill>
                <a:latin typeface="Arial" panose="020B0604020202020204" pitchFamily="34" charset="0"/>
              </a:rPr>
              <a:t>cynlluniau</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dydy</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gofal</a:t>
            </a:r>
            <a:r>
              <a:rPr lang="en-GB" sz="1300" i="0" u="none" strike="noStrike" baseline="0" dirty="0">
                <a:solidFill>
                  <a:srgbClr val="000000"/>
                </a:solidFill>
                <a:latin typeface="Arial" panose="020B0604020202020204" pitchFamily="34" charset="0"/>
              </a:rPr>
              <a:t> plant di-</a:t>
            </a:r>
            <a:r>
              <a:rPr lang="en-GB" sz="1300" i="0" u="none" strike="noStrike" baseline="0" dirty="0" err="1">
                <a:solidFill>
                  <a:srgbClr val="000000"/>
                </a:solidFill>
                <a:latin typeface="Arial" panose="020B0604020202020204" pitchFamily="34" charset="0"/>
              </a:rPr>
              <a:t>dreth</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ddim</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yn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ddibynnol</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ar</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fod</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cyflogwyr</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yn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ei</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gynnig</a:t>
            </a:r>
            <a:endParaRPr lang="en-GB" sz="1300" i="0" u="none" strike="noStrike" baseline="0" dirty="0">
              <a:solidFill>
                <a:srgbClr val="000000"/>
              </a:solidFill>
              <a:latin typeface="Arial" panose="020B0604020202020204" pitchFamily="34" charset="0"/>
            </a:endParaRPr>
          </a:p>
          <a:p>
            <a:pPr marL="180975" indent="-180975"/>
            <a:r>
              <a:rPr lang="en-GB" sz="1300" i="0" u="none" strike="noStrike" baseline="0" dirty="0">
                <a:solidFill>
                  <a:srgbClr val="000000"/>
                </a:solidFill>
                <a:latin typeface="Arial" panose="020B0604020202020204" pitchFamily="34" charset="0"/>
              </a:rPr>
              <a:t>•	Mae </a:t>
            </a:r>
            <a:r>
              <a:rPr lang="en-GB" sz="1300" i="0" u="none" strike="noStrike" baseline="0" dirty="0" err="1">
                <a:solidFill>
                  <a:srgbClr val="000000"/>
                </a:solidFill>
                <a:latin typeface="Arial" panose="020B0604020202020204" pitchFamily="34" charset="0"/>
              </a:rPr>
              <a:t>rhieni</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hunangyflogedig</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hefyd</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yn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gymwys</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i</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gael</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cefnogaeth</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o’r</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cynllun</a:t>
            </a:r>
            <a:endParaRPr lang="en-GB" sz="1300" i="0" u="none" strike="noStrike" baseline="0" dirty="0">
              <a:solidFill>
                <a:srgbClr val="000000"/>
              </a:solidFill>
              <a:latin typeface="Arial" panose="020B0604020202020204" pitchFamily="34" charset="0"/>
            </a:endParaRPr>
          </a:p>
          <a:p>
            <a:pPr marL="180975" indent="-180975"/>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Mae’n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bosibl</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gwneud</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taliadau</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hyblyg</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i’r</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cyfrif</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bydd</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hyn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yn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cefnogi</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teuluoedd</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sy’n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ennill</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symiau</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sy’n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amrywio</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a’r</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rhai</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sydd</a:t>
            </a:r>
            <a:r>
              <a:rPr lang="en-GB" sz="1300" i="0" u="none" strike="noStrike" baseline="0" dirty="0">
                <a:solidFill>
                  <a:srgbClr val="000000"/>
                </a:solidFill>
                <a:latin typeface="Arial" panose="020B0604020202020204" pitchFamily="34" charset="0"/>
              </a:rPr>
              <a:t> ag </a:t>
            </a:r>
            <a:r>
              <a:rPr lang="en-GB" sz="1300" i="0" u="none" strike="noStrike" baseline="0" dirty="0" err="1">
                <a:solidFill>
                  <a:srgbClr val="000000"/>
                </a:solidFill>
                <a:latin typeface="Arial" panose="020B0604020202020204" pitchFamily="34" charset="0"/>
              </a:rPr>
              <a:t>angen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rhagor</a:t>
            </a:r>
            <a:r>
              <a:rPr lang="en-GB" sz="1300" i="0" u="none" strike="noStrike" baseline="0" dirty="0">
                <a:solidFill>
                  <a:srgbClr val="000000"/>
                </a:solidFill>
                <a:latin typeface="Arial" panose="020B0604020202020204" pitchFamily="34" charset="0"/>
              </a:rPr>
              <a:t> o help </a:t>
            </a:r>
            <a:r>
              <a:rPr lang="en-GB" sz="1300" i="0" u="none" strike="noStrike" baseline="0" dirty="0" err="1">
                <a:solidFill>
                  <a:srgbClr val="000000"/>
                </a:solidFill>
                <a:latin typeface="Arial" panose="020B0604020202020204" pitchFamily="34" charset="0"/>
              </a:rPr>
              <a:t>ar</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adegau</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penodol</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o’r</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flwyddyn</a:t>
            </a:r>
            <a:endParaRPr lang="en-GB" sz="1300" i="0" u="none" strike="noStrike" baseline="0" dirty="0">
              <a:solidFill>
                <a:srgbClr val="000000"/>
              </a:solidFill>
              <a:latin typeface="Arial" panose="020B0604020202020204" pitchFamily="34" charset="0"/>
            </a:endParaRPr>
          </a:p>
          <a:p>
            <a:pPr marL="180975" indent="-180975"/>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Mae’r</a:t>
            </a:r>
            <a:r>
              <a:rPr lang="en-GB" sz="1300" i="0" u="none" strike="noStrike" baseline="0" dirty="0">
                <a:solidFill>
                  <a:srgbClr val="000000"/>
                </a:solidFill>
                <a:latin typeface="Arial" panose="020B0604020202020204" pitchFamily="34" charset="0"/>
              </a:rPr>
              <a:t> broses </a:t>
            </a:r>
            <a:r>
              <a:rPr lang="en-GB" sz="1300" i="0" u="none" strike="noStrike" baseline="0" dirty="0" err="1">
                <a:solidFill>
                  <a:srgbClr val="000000"/>
                </a:solidFill>
                <a:latin typeface="Arial" panose="020B0604020202020204" pitchFamily="34" charset="0"/>
              </a:rPr>
              <a:t>ar-lein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yn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syml</a:t>
            </a:r>
            <a:r>
              <a:rPr lang="en-GB" sz="1300" i="0" u="none" strike="noStrike" baseline="0" dirty="0">
                <a:solidFill>
                  <a:srgbClr val="000000"/>
                </a:solidFill>
                <a:latin typeface="Arial" panose="020B0604020202020204" pitchFamily="34" charset="0"/>
              </a:rPr>
              <a:t> ac </a:t>
            </a:r>
            <a:r>
              <a:rPr lang="en-GB" sz="1300" i="0" u="none" strike="noStrike" baseline="0" dirty="0" err="1">
                <a:solidFill>
                  <a:srgbClr val="000000"/>
                </a:solidFill>
                <a:latin typeface="Arial" panose="020B0604020202020204" pitchFamily="34" charset="0"/>
              </a:rPr>
              <a:t>yn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hawdd</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ei</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chyrchu</a:t>
            </a:r>
            <a:r>
              <a:rPr lang="en-GB" sz="1300" i="0" u="none" strike="noStrike" baseline="0" dirty="0">
                <a:solidFill>
                  <a:srgbClr val="000000"/>
                </a:solidFill>
                <a:latin typeface="Arial" panose="020B0604020202020204" pitchFamily="34" charset="0"/>
              </a:rPr>
              <a:t> ac </a:t>
            </a:r>
            <a:r>
              <a:rPr lang="en-GB" sz="1300" i="0" u="none" strike="noStrike" baseline="0" dirty="0" err="1">
                <a:solidFill>
                  <a:srgbClr val="000000"/>
                </a:solidFill>
                <a:latin typeface="Arial" panose="020B0604020202020204" pitchFamily="34" charset="0"/>
              </a:rPr>
              <a:t>mae</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teuluoedd</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yn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gallu</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cadw</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llygad</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ar</a:t>
            </a:r>
            <a:r>
              <a:rPr lang="en-GB" sz="1300" i="0" u="none" strike="noStrike" baseline="0" dirty="0">
                <a:solidFill>
                  <a:srgbClr val="000000"/>
                </a:solidFill>
                <a:latin typeface="Arial" panose="020B0604020202020204" pitchFamily="34" charset="0"/>
              </a:rPr>
              <a:t> y </a:t>
            </a:r>
            <a:r>
              <a:rPr lang="en-GB" sz="1300" i="0" u="none" strike="noStrike" baseline="0" dirty="0" err="1">
                <a:solidFill>
                  <a:srgbClr val="000000"/>
                </a:solidFill>
                <a:latin typeface="Arial" panose="020B0604020202020204" pitchFamily="34" charset="0"/>
              </a:rPr>
              <a:t>symiau</a:t>
            </a:r>
            <a:endParaRPr lang="en-GB" sz="1300" i="0" u="none" strike="noStrike" baseline="0" dirty="0">
              <a:solidFill>
                <a:srgbClr val="000000"/>
              </a:solidFill>
              <a:latin typeface="Arial" panose="020B0604020202020204" pitchFamily="34" charset="0"/>
            </a:endParaRPr>
          </a:p>
          <a:p>
            <a:pPr marL="180975" indent="-180975"/>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Os</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yw’r</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amgylchiadau’n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newid</a:t>
            </a:r>
            <a:r>
              <a:rPr lang="en-GB" sz="1300" i="0" u="none" strike="noStrike" baseline="0" dirty="0">
                <a:solidFill>
                  <a:srgbClr val="000000"/>
                </a:solidFill>
                <a:latin typeface="Arial" panose="020B0604020202020204" pitchFamily="34" charset="0"/>
              </a:rPr>
              <a:t> ac </a:t>
            </a:r>
            <a:r>
              <a:rPr lang="en-GB" sz="1300" i="0" u="none" strike="noStrike" baseline="0" dirty="0" err="1">
                <a:solidFill>
                  <a:srgbClr val="000000"/>
                </a:solidFill>
                <a:latin typeface="Arial" panose="020B0604020202020204" pitchFamily="34" charset="0"/>
              </a:rPr>
              <a:t>nad</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oes</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angen</a:t>
            </a:r>
            <a:r>
              <a:rPr lang="en-GB" sz="1300" i="0" u="none" strike="noStrike" baseline="0" dirty="0">
                <a:solidFill>
                  <a:srgbClr val="000000"/>
                </a:solidFill>
                <a:latin typeface="Arial" panose="020B0604020202020204" pitchFamily="34" charset="0"/>
              </a:rPr>
              <a:t> y </a:t>
            </a:r>
            <a:r>
              <a:rPr lang="en-GB" sz="1300" i="0" u="none" strike="noStrike" baseline="0" dirty="0" err="1">
                <a:solidFill>
                  <a:srgbClr val="000000"/>
                </a:solidFill>
                <a:latin typeface="Arial" panose="020B0604020202020204" pitchFamily="34" charset="0"/>
              </a:rPr>
              <a:t>gefnogaeth</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ar</a:t>
            </a:r>
            <a:r>
              <a:rPr lang="en-GB" sz="1300" i="0" u="none" strike="noStrike" baseline="0" dirty="0">
                <a:solidFill>
                  <a:srgbClr val="000000"/>
                </a:solidFill>
                <a:latin typeface="Arial" panose="020B0604020202020204" pitchFamily="34" charset="0"/>
              </a:rPr>
              <a:t> y </a:t>
            </a:r>
            <a:r>
              <a:rPr lang="en-GB" sz="1300" i="0" u="none" strike="noStrike" baseline="0" dirty="0" err="1">
                <a:solidFill>
                  <a:srgbClr val="000000"/>
                </a:solidFill>
                <a:latin typeface="Arial" panose="020B0604020202020204" pitchFamily="34" charset="0"/>
              </a:rPr>
              <a:t>teuluoedd</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bellach</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mae’r</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holl</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arian</a:t>
            </a:r>
            <a:r>
              <a:rPr lang="en-GB" sz="1300" i="0" u="none" strike="noStrike" baseline="0" dirty="0">
                <a:solidFill>
                  <a:srgbClr val="000000"/>
                </a:solidFill>
                <a:latin typeface="Arial" panose="020B0604020202020204" pitchFamily="34" charset="0"/>
              </a:rPr>
              <a:t> a </a:t>
            </a:r>
            <a:r>
              <a:rPr lang="en-GB" sz="1300" i="0" u="none" strike="noStrike" baseline="0" dirty="0" err="1">
                <a:solidFill>
                  <a:srgbClr val="000000"/>
                </a:solidFill>
                <a:latin typeface="Arial" panose="020B0604020202020204" pitchFamily="34" charset="0"/>
              </a:rPr>
              <a:t>dalwyd</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i</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mewn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yn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gallu</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cael</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ei</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dynnu</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allan</a:t>
            </a:r>
            <a:endParaRPr lang="en-GB" sz="1300" i="0" u="none" strike="noStrike" baseline="0" dirty="0">
              <a:solidFill>
                <a:srgbClr val="000000"/>
              </a:solidFill>
              <a:latin typeface="Arial" panose="020B0604020202020204" pitchFamily="34" charset="0"/>
            </a:endParaRPr>
          </a:p>
          <a:p>
            <a:pPr marL="180975" indent="-180975"/>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Mae’n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cefnogi</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rhieni</a:t>
            </a:r>
            <a:r>
              <a:rPr lang="en-GB" sz="1300" i="0" u="none" strike="noStrike" baseline="0" dirty="0">
                <a:solidFill>
                  <a:srgbClr val="000000"/>
                </a:solidFill>
                <a:latin typeface="Arial" panose="020B0604020202020204" pitchFamily="34" charset="0"/>
              </a:rPr>
              <a:t>/</a:t>
            </a:r>
            <a:r>
              <a:rPr lang="en-GB" sz="1300" i="0" u="none" strike="noStrike" baseline="0" dirty="0" err="1">
                <a:solidFill>
                  <a:srgbClr val="000000"/>
                </a:solidFill>
                <a:latin typeface="Arial" panose="020B0604020202020204" pitchFamily="34" charset="0"/>
              </a:rPr>
              <a:t>gofalwyr</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na</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fydden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nhw’n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gallu</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dychwelyd</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i’r</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gwaith</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fel</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arall</a:t>
            </a:r>
            <a:r>
              <a:rPr lang="en-GB" sz="1800" b="0" i="0" u="none" strike="noStrike" baseline="0" dirty="0">
                <a:solidFill>
                  <a:srgbClr val="000000"/>
                </a:solidFill>
                <a:latin typeface="Arial" panose="020B0604020202020204" pitchFamily="34" charset="0"/>
              </a:rPr>
              <a:t>	</a:t>
            </a:r>
          </a:p>
        </p:txBody>
      </p:sp>
      <p:sp>
        <p:nvSpPr>
          <p:cNvPr id="11" name="Title 2">
            <a:extLst>
              <a:ext uri="{FF2B5EF4-FFF2-40B4-BE49-F238E27FC236}">
                <a16:creationId xmlns:a16="http://schemas.microsoft.com/office/drawing/2014/main" id="{DB50343B-0E88-B666-3C36-491588A3C27B}"/>
              </a:ext>
            </a:extLst>
          </p:cNvPr>
          <p:cNvSpPr txBox="1">
            <a:spLocks/>
          </p:cNvSpPr>
          <p:nvPr/>
        </p:nvSpPr>
        <p:spPr>
          <a:xfrm>
            <a:off x="7631183" y="6269272"/>
            <a:ext cx="4057897"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lgn="r"/>
            <a:r>
              <a:rPr lang="en-GB" sz="1800" dirty="0" err="1"/>
              <a:t>Parhau</a:t>
            </a:r>
            <a:r>
              <a:rPr lang="en-GB" sz="1800" dirty="0"/>
              <a:t> …</a:t>
            </a:r>
          </a:p>
        </p:txBody>
      </p:sp>
    </p:spTree>
    <p:extLst>
      <p:ext uri="{BB962C8B-B14F-4D97-AF65-F5344CB8AC3E}">
        <p14:creationId xmlns:p14="http://schemas.microsoft.com/office/powerpoint/2010/main" val="38522632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0495DD-05C5-DC75-9C2F-BA47160E7C32}"/>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5E4CE7F1-AA48-3728-D03A-BA114118413C}"/>
              </a:ext>
            </a:extLst>
          </p:cNvPr>
          <p:cNvSpPr>
            <a:spLocks noGrp="1"/>
          </p:cNvSpPr>
          <p:nvPr>
            <p:ph type="title"/>
          </p:nvPr>
        </p:nvSpPr>
        <p:spPr>
          <a:xfrm>
            <a:off x="282012" y="208722"/>
            <a:ext cx="5091890" cy="447261"/>
          </a:xfrm>
        </p:spPr>
        <p:txBody>
          <a:bodyPr/>
          <a:lstStyle/>
          <a:p>
            <a:r>
              <a:rPr lang="en-GB" sz="1800" dirty="0"/>
              <a:t>C8 </a:t>
            </a:r>
            <a:r>
              <a:rPr lang="1106" sz="1800" dirty="0"/>
              <a:t>a'r cynllun marcio</a:t>
            </a:r>
            <a:r>
              <a:rPr lang="en-GB" sz="1800" dirty="0"/>
              <a:t> </a:t>
            </a:r>
            <a:r>
              <a:rPr lang="en-GB" sz="1800" dirty="0" err="1"/>
              <a:t>parhau</a:t>
            </a:r>
            <a:r>
              <a:rPr lang="1106" sz="1800" dirty="0"/>
              <a:t> </a:t>
            </a:r>
            <a:r>
              <a:rPr lang="en-GB" sz="1800" dirty="0"/>
              <a:t>…</a:t>
            </a:r>
          </a:p>
        </p:txBody>
      </p:sp>
      <p:sp>
        <p:nvSpPr>
          <p:cNvPr id="3" name="TextBox 2">
            <a:extLst>
              <a:ext uri="{FF2B5EF4-FFF2-40B4-BE49-F238E27FC236}">
                <a16:creationId xmlns:a16="http://schemas.microsoft.com/office/drawing/2014/main" id="{182CEF08-E90E-01D4-D581-8295A7172B1B}"/>
              </a:ext>
            </a:extLst>
          </p:cNvPr>
          <p:cNvSpPr txBox="1"/>
          <p:nvPr/>
        </p:nvSpPr>
        <p:spPr>
          <a:xfrm>
            <a:off x="282012" y="1091768"/>
            <a:ext cx="5813988" cy="5693866"/>
          </a:xfrm>
          <a:prstGeom prst="rect">
            <a:avLst/>
          </a:prstGeom>
          <a:noFill/>
        </p:spPr>
        <p:txBody>
          <a:bodyPr wrap="square">
            <a:spAutoFit/>
          </a:bodyPr>
          <a:lstStyle/>
          <a:p>
            <a:r>
              <a:rPr lang="en-GB" sz="1300" b="1" i="0" u="none" strike="noStrike" baseline="0" dirty="0">
                <a:solidFill>
                  <a:srgbClr val="000000"/>
                </a:solidFill>
                <a:latin typeface="Arial" panose="020B0604020202020204" pitchFamily="34" charset="0"/>
              </a:rPr>
              <a:t>Grant </a:t>
            </a:r>
            <a:r>
              <a:rPr lang="en-GB" sz="1300" b="1" i="0" u="none" strike="noStrike" baseline="0" dirty="0" err="1">
                <a:solidFill>
                  <a:srgbClr val="000000"/>
                </a:solidFill>
                <a:latin typeface="Arial" panose="020B0604020202020204" pitchFamily="34" charset="0"/>
              </a:rPr>
              <a:t>dillad</a:t>
            </a:r>
            <a:r>
              <a:rPr lang="en-GB" sz="1300" b="1" i="0" u="none" strike="noStrike" baseline="0" dirty="0">
                <a:solidFill>
                  <a:srgbClr val="000000"/>
                </a:solidFill>
                <a:latin typeface="Arial" panose="020B0604020202020204" pitchFamily="34" charset="0"/>
              </a:rPr>
              <a:t> </a:t>
            </a:r>
          </a:p>
          <a:p>
            <a:pPr marL="180975" indent="-180975"/>
            <a:r>
              <a:rPr lang="en-GB" sz="1300" i="0" u="none" strike="noStrike" baseline="0" dirty="0">
                <a:solidFill>
                  <a:srgbClr val="000000"/>
                </a:solidFill>
                <a:latin typeface="Arial" panose="020B0604020202020204" pitchFamily="34" charset="0"/>
              </a:rPr>
              <a:t>•	Yn </a:t>
            </a:r>
            <a:r>
              <a:rPr lang="en-GB" sz="1300" i="0" u="none" strike="noStrike" baseline="0" dirty="0" err="1">
                <a:solidFill>
                  <a:srgbClr val="000000"/>
                </a:solidFill>
                <a:latin typeface="Arial" panose="020B0604020202020204" pitchFamily="34" charset="0"/>
              </a:rPr>
              <a:t>sicrhau</a:t>
            </a:r>
            <a:r>
              <a:rPr lang="en-GB" sz="1300" i="0" u="none" strike="noStrike" baseline="0" dirty="0">
                <a:solidFill>
                  <a:srgbClr val="000000"/>
                </a:solidFill>
                <a:latin typeface="Arial" panose="020B0604020202020204" pitchFamily="34" charset="0"/>
              </a:rPr>
              <a:t> bod plant </a:t>
            </a:r>
            <a:r>
              <a:rPr lang="en-GB" sz="1300" i="0" u="none" strike="noStrike" baseline="0" dirty="0" err="1">
                <a:solidFill>
                  <a:srgbClr val="000000"/>
                </a:solidFill>
                <a:latin typeface="Arial" panose="020B0604020202020204" pitchFamily="34" charset="0"/>
              </a:rPr>
              <a:t>wedi'u</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gwisgo'n</a:t>
            </a:r>
            <a:r>
              <a:rPr lang="en-GB" sz="1300" i="0" u="none" strike="noStrike" baseline="0" dirty="0">
                <a:solidFill>
                  <a:srgbClr val="000000"/>
                </a:solidFill>
                <a:latin typeface="Arial" panose="020B0604020202020204" pitchFamily="34" charset="0"/>
              </a:rPr>
              <a:t> addas </a:t>
            </a:r>
            <a:r>
              <a:rPr lang="en-GB" sz="1300" i="0" u="none" strike="noStrike" baseline="0" dirty="0" err="1">
                <a:solidFill>
                  <a:srgbClr val="000000"/>
                </a:solidFill>
                <a:latin typeface="Arial" panose="020B0604020202020204" pitchFamily="34" charset="0"/>
              </a:rPr>
              <a:t>ar</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gyfer</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pob</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tywydd</a:t>
            </a:r>
            <a:r>
              <a:rPr lang="en-GB" sz="1300" i="0" u="none" strike="noStrike" baseline="0" dirty="0">
                <a:solidFill>
                  <a:srgbClr val="000000"/>
                </a:solidFill>
                <a:latin typeface="Arial" panose="020B0604020202020204" pitchFamily="34" charset="0"/>
              </a:rPr>
              <a:t> </a:t>
            </a:r>
          </a:p>
          <a:p>
            <a:pPr marL="180975" indent="-180975"/>
            <a:r>
              <a:rPr lang="en-GB" sz="1300" i="0" u="none" strike="noStrike" baseline="0" dirty="0">
                <a:solidFill>
                  <a:srgbClr val="000000"/>
                </a:solidFill>
                <a:latin typeface="Arial" panose="020B0604020202020204" pitchFamily="34" charset="0"/>
              </a:rPr>
              <a:t>•	Yn </a:t>
            </a:r>
            <a:r>
              <a:rPr lang="en-GB" sz="1300" i="0" u="none" strike="noStrike" baseline="0" dirty="0" err="1">
                <a:solidFill>
                  <a:srgbClr val="000000"/>
                </a:solidFill>
                <a:latin typeface="Arial" panose="020B0604020202020204" pitchFamily="34" charset="0"/>
              </a:rPr>
              <a:t>cefnogi</a:t>
            </a:r>
            <a:r>
              <a:rPr lang="en-GB" sz="1300" i="0" u="none" strike="noStrike" baseline="0" dirty="0">
                <a:solidFill>
                  <a:srgbClr val="000000"/>
                </a:solidFill>
                <a:latin typeface="Arial" panose="020B0604020202020204" pitchFamily="34" charset="0"/>
              </a:rPr>
              <a:t> iechyd </a:t>
            </a:r>
            <a:r>
              <a:rPr lang="en-GB" sz="1300" i="0" u="none" strike="noStrike" baseline="0" dirty="0" err="1">
                <a:solidFill>
                  <a:srgbClr val="000000"/>
                </a:solidFill>
                <a:latin typeface="Arial" panose="020B0604020202020204" pitchFamily="34" charset="0"/>
              </a:rPr>
              <a:t>corfforol</a:t>
            </a:r>
            <a:r>
              <a:rPr lang="en-GB" sz="1300" i="0" u="none" strike="noStrike" baseline="0" dirty="0">
                <a:solidFill>
                  <a:srgbClr val="000000"/>
                </a:solidFill>
                <a:latin typeface="Arial" panose="020B0604020202020204" pitchFamily="34" charset="0"/>
              </a:rPr>
              <a:t> – </a:t>
            </a:r>
            <a:r>
              <a:rPr lang="en-GB" sz="1300" i="0" u="none" strike="noStrike" baseline="0" dirty="0" err="1">
                <a:solidFill>
                  <a:srgbClr val="000000"/>
                </a:solidFill>
                <a:latin typeface="Arial" panose="020B0604020202020204" pitchFamily="34" charset="0"/>
              </a:rPr>
              <a:t>os</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bydd</a:t>
            </a:r>
            <a:r>
              <a:rPr lang="en-GB" sz="1300" i="0" u="none" strike="noStrike" baseline="0" dirty="0">
                <a:solidFill>
                  <a:srgbClr val="000000"/>
                </a:solidFill>
                <a:latin typeface="Arial" panose="020B0604020202020204" pitchFamily="34" charset="0"/>
              </a:rPr>
              <a:t> plant </a:t>
            </a:r>
            <a:r>
              <a:rPr lang="en-GB" sz="1300" i="0" u="none" strike="noStrike" baseline="0" dirty="0" err="1">
                <a:solidFill>
                  <a:srgbClr val="000000"/>
                </a:solidFill>
                <a:latin typeface="Arial" panose="020B0604020202020204" pitchFamily="34" charset="0"/>
              </a:rPr>
              <a:t>wedi'u</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gwisgo'n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briodol</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mae'n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bosibl</a:t>
            </a:r>
            <a:r>
              <a:rPr lang="en-GB" sz="1300" i="0" u="none" strike="noStrike" baseline="0" dirty="0">
                <a:solidFill>
                  <a:srgbClr val="000000"/>
                </a:solidFill>
                <a:latin typeface="Arial" panose="020B0604020202020204" pitchFamily="34" charset="0"/>
              </a:rPr>
              <a:t> y </a:t>
            </a:r>
            <a:r>
              <a:rPr lang="en-GB" sz="1300" i="0" u="none" strike="noStrike" baseline="0" dirty="0" err="1">
                <a:solidFill>
                  <a:srgbClr val="000000"/>
                </a:solidFill>
                <a:latin typeface="Arial" panose="020B0604020202020204" pitchFamily="34" charset="0"/>
              </a:rPr>
              <a:t>byddant</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yn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osgoi</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afiechydon</a:t>
            </a:r>
            <a:r>
              <a:rPr lang="en-GB" sz="1300" i="0" u="none" strike="noStrike" baseline="0" dirty="0">
                <a:solidFill>
                  <a:srgbClr val="000000"/>
                </a:solidFill>
                <a:latin typeface="Arial" panose="020B0604020202020204" pitchFamily="34" charset="0"/>
              </a:rPr>
              <a:t> </a:t>
            </a:r>
          </a:p>
          <a:p>
            <a:pPr marL="180975" indent="-180975"/>
            <a:r>
              <a:rPr lang="en-GB" sz="1300" i="0" u="none" strike="noStrike" baseline="0" dirty="0">
                <a:solidFill>
                  <a:srgbClr val="000000"/>
                </a:solidFill>
                <a:latin typeface="Arial" panose="020B0604020202020204" pitchFamily="34" charset="0"/>
              </a:rPr>
              <a:t>•	Yn </a:t>
            </a:r>
            <a:r>
              <a:rPr lang="en-GB" sz="1300" i="0" u="none" strike="noStrike" baseline="0" dirty="0" err="1">
                <a:solidFill>
                  <a:srgbClr val="000000"/>
                </a:solidFill>
                <a:latin typeface="Arial" panose="020B0604020202020204" pitchFamily="34" charset="0"/>
              </a:rPr>
              <a:t>cefnogi</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lefelau</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presenoldeb</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yn</a:t>
            </a:r>
            <a:r>
              <a:rPr lang="en-GB" sz="1300" i="0" u="none" strike="noStrike" baseline="0" dirty="0">
                <a:solidFill>
                  <a:srgbClr val="000000"/>
                </a:solidFill>
                <a:latin typeface="Arial" panose="020B0604020202020204" pitchFamily="34" charset="0"/>
              </a:rPr>
              <a:t> yr </a:t>
            </a:r>
            <a:r>
              <a:rPr lang="en-GB" sz="1300" i="0" u="none" strike="noStrike" baseline="0" dirty="0" err="1">
                <a:solidFill>
                  <a:srgbClr val="000000"/>
                </a:solidFill>
                <a:latin typeface="Arial" panose="020B0604020202020204" pitchFamily="34" charset="0"/>
              </a:rPr>
              <a:t>ysgol</a:t>
            </a:r>
            <a:r>
              <a:rPr lang="en-GB" sz="1300" i="0" u="none" strike="noStrike" baseline="0" dirty="0">
                <a:solidFill>
                  <a:srgbClr val="000000"/>
                </a:solidFill>
                <a:latin typeface="Arial" panose="020B0604020202020204" pitchFamily="34" charset="0"/>
              </a:rPr>
              <a:t>. Yn </a:t>
            </a:r>
            <a:r>
              <a:rPr lang="en-GB" sz="1300" i="0" u="none" strike="noStrike" baseline="0" dirty="0" err="1">
                <a:solidFill>
                  <a:srgbClr val="000000"/>
                </a:solidFill>
                <a:latin typeface="Arial" panose="020B0604020202020204" pitchFamily="34" charset="0"/>
              </a:rPr>
              <a:t>cyfyngu</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ar</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achosion</a:t>
            </a:r>
            <a:r>
              <a:rPr lang="en-GB" sz="1300" i="0" u="none" strike="noStrike" baseline="0" dirty="0">
                <a:solidFill>
                  <a:srgbClr val="000000"/>
                </a:solidFill>
                <a:latin typeface="Arial" panose="020B0604020202020204" pitchFamily="34" charset="0"/>
              </a:rPr>
              <a:t> o </a:t>
            </a:r>
            <a:r>
              <a:rPr lang="en-GB" sz="1300" i="0" u="none" strike="noStrike" baseline="0" dirty="0" err="1">
                <a:solidFill>
                  <a:srgbClr val="000000"/>
                </a:solidFill>
                <a:latin typeface="Arial" panose="020B0604020202020204" pitchFamily="34" charset="0"/>
              </a:rPr>
              <a:t>fwlio</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gan</a:t>
            </a:r>
            <a:r>
              <a:rPr lang="en-GB" sz="1300" i="0" u="none" strike="noStrike" baseline="0" dirty="0">
                <a:solidFill>
                  <a:srgbClr val="000000"/>
                </a:solidFill>
                <a:latin typeface="Arial" panose="020B0604020202020204" pitchFamily="34" charset="0"/>
              </a:rPr>
              <a:t> y </a:t>
            </a:r>
            <a:r>
              <a:rPr lang="en-GB" sz="1300" i="0" u="none" strike="noStrike" baseline="0" dirty="0" err="1">
                <a:solidFill>
                  <a:srgbClr val="000000"/>
                </a:solidFill>
                <a:latin typeface="Arial" panose="020B0604020202020204" pitchFamily="34" charset="0"/>
              </a:rPr>
              <a:t>byddent</a:t>
            </a:r>
            <a:r>
              <a:rPr lang="en-GB" sz="1300" i="0" u="none" strike="noStrike" baseline="0" dirty="0">
                <a:solidFill>
                  <a:srgbClr val="000000"/>
                </a:solidFill>
                <a:latin typeface="Arial" panose="020B0604020202020204" pitchFamily="34" charset="0"/>
              </a:rPr>
              <a:t> o </a:t>
            </a:r>
            <a:r>
              <a:rPr lang="en-GB" sz="1300" i="0" u="none" strike="noStrike" baseline="0" dirty="0" err="1">
                <a:solidFill>
                  <a:srgbClr val="000000"/>
                </a:solidFill>
                <a:latin typeface="Arial" panose="020B0604020202020204" pitchFamily="34" charset="0"/>
              </a:rPr>
              <a:t>bosibl</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yn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gwisgo</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dillad</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gwahanol</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i'r</a:t>
            </a:r>
            <a:r>
              <a:rPr lang="en-GB" sz="1300" i="0" u="none" strike="noStrike" baseline="0" dirty="0">
                <a:solidFill>
                  <a:srgbClr val="000000"/>
                </a:solidFill>
                <a:latin typeface="Arial" panose="020B0604020202020204" pitchFamily="34" charset="0"/>
              </a:rPr>
              <a:t> plant </a:t>
            </a:r>
            <a:r>
              <a:rPr lang="en-GB" sz="1300" i="0" u="none" strike="noStrike" baseline="0" dirty="0" err="1">
                <a:solidFill>
                  <a:srgbClr val="000000"/>
                </a:solidFill>
                <a:latin typeface="Arial" panose="020B0604020202020204" pitchFamily="34" charset="0"/>
              </a:rPr>
              <a:t>eraill</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fel</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arall</a:t>
            </a:r>
            <a:r>
              <a:rPr lang="en-GB" sz="1300" i="0" u="none" strike="noStrike" baseline="0" dirty="0">
                <a:solidFill>
                  <a:srgbClr val="000000"/>
                </a:solidFill>
                <a:latin typeface="Arial" panose="020B0604020202020204" pitchFamily="34" charset="0"/>
              </a:rPr>
              <a:t>. </a:t>
            </a:r>
          </a:p>
          <a:p>
            <a:pPr marL="180975" indent="-180975"/>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Rhaid</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gwario'r</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taliad</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ar</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ddillad</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ysgol</a:t>
            </a:r>
            <a:r>
              <a:rPr lang="en-GB" sz="1300" i="0" u="none" strike="noStrike" baseline="0" dirty="0">
                <a:solidFill>
                  <a:srgbClr val="000000"/>
                </a:solidFill>
                <a:latin typeface="Arial" panose="020B0604020202020204" pitchFamily="34" charset="0"/>
              </a:rPr>
              <a:t> felly </a:t>
            </a:r>
            <a:r>
              <a:rPr lang="en-GB" sz="1300" i="0" u="none" strike="noStrike" baseline="0" dirty="0" err="1">
                <a:solidFill>
                  <a:srgbClr val="000000"/>
                </a:solidFill>
                <a:latin typeface="Arial" panose="020B0604020202020204" pitchFamily="34" charset="0"/>
              </a:rPr>
              <a:t>bydd</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hynny'n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cyfyngu</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ar</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achosion</a:t>
            </a:r>
            <a:r>
              <a:rPr lang="en-GB" sz="1300" i="0" u="none" strike="noStrike" baseline="0" dirty="0">
                <a:solidFill>
                  <a:srgbClr val="000000"/>
                </a:solidFill>
                <a:latin typeface="Arial" panose="020B0604020202020204" pitchFamily="34" charset="0"/>
              </a:rPr>
              <a:t> o </a:t>
            </a:r>
            <a:r>
              <a:rPr lang="en-GB" sz="1300" i="0" u="none" strike="noStrike" baseline="0" dirty="0" err="1">
                <a:solidFill>
                  <a:srgbClr val="000000"/>
                </a:solidFill>
                <a:latin typeface="Arial" panose="020B0604020202020204" pitchFamily="34" charset="0"/>
              </a:rPr>
              <a:t>gamddefnyddio'r</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arian</a:t>
            </a:r>
            <a:r>
              <a:rPr lang="en-GB" sz="1300" i="0" u="none" strike="noStrike" baseline="0" dirty="0">
                <a:solidFill>
                  <a:srgbClr val="000000"/>
                </a:solidFill>
                <a:latin typeface="Arial" panose="020B0604020202020204" pitchFamily="34" charset="0"/>
              </a:rPr>
              <a:t> </a:t>
            </a:r>
          </a:p>
          <a:p>
            <a:pPr marL="180975" indent="-180975"/>
            <a:r>
              <a:rPr lang="en-GB" sz="1300" i="0" u="none" strike="noStrike" baseline="0" dirty="0">
                <a:solidFill>
                  <a:srgbClr val="000000"/>
                </a:solidFill>
                <a:latin typeface="Arial" panose="020B0604020202020204" pitchFamily="34" charset="0"/>
              </a:rPr>
              <a:t>•	Pan </a:t>
            </a:r>
            <a:r>
              <a:rPr lang="en-GB" sz="1300" i="0" u="none" strike="noStrike" baseline="0" dirty="0" err="1">
                <a:solidFill>
                  <a:srgbClr val="000000"/>
                </a:solidFill>
                <a:latin typeface="Arial" panose="020B0604020202020204" pitchFamily="34" charset="0"/>
              </a:rPr>
              <a:t>fydd</a:t>
            </a:r>
            <a:r>
              <a:rPr lang="en-GB" sz="1300" i="0" u="none" strike="noStrike" baseline="0" dirty="0">
                <a:solidFill>
                  <a:srgbClr val="000000"/>
                </a:solidFill>
                <a:latin typeface="Arial" panose="020B0604020202020204" pitchFamily="34" charset="0"/>
              </a:rPr>
              <a:t> plant </a:t>
            </a:r>
            <a:r>
              <a:rPr lang="en-GB" sz="1300" i="0" u="none" strike="noStrike" baseline="0" dirty="0" err="1">
                <a:solidFill>
                  <a:srgbClr val="000000"/>
                </a:solidFill>
                <a:latin typeface="Arial" panose="020B0604020202020204" pitchFamily="34" charset="0"/>
              </a:rPr>
              <a:t>yn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gwisgo</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gwisg</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ysgol</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mae'n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annog</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ymdeimlad</a:t>
            </a:r>
            <a:r>
              <a:rPr lang="en-GB" sz="1300" i="0" u="none" strike="noStrike" baseline="0" dirty="0">
                <a:solidFill>
                  <a:srgbClr val="000000"/>
                </a:solidFill>
                <a:latin typeface="Arial" panose="020B0604020202020204" pitchFamily="34" charset="0"/>
              </a:rPr>
              <a:t> o </a:t>
            </a:r>
            <a:r>
              <a:rPr lang="en-GB" sz="1300" i="0" u="none" strike="noStrike" baseline="0" dirty="0" err="1">
                <a:solidFill>
                  <a:srgbClr val="000000"/>
                </a:solidFill>
                <a:latin typeface="Arial" panose="020B0604020202020204" pitchFamily="34" charset="0"/>
              </a:rPr>
              <a:t>berthyn</a:t>
            </a:r>
            <a:r>
              <a:rPr lang="en-GB" sz="1300" i="0" u="none" strike="noStrike" baseline="0" dirty="0">
                <a:solidFill>
                  <a:srgbClr val="000000"/>
                </a:solidFill>
                <a:latin typeface="Arial" panose="020B0604020202020204" pitchFamily="34" charset="0"/>
              </a:rPr>
              <a:t> </a:t>
            </a:r>
          </a:p>
          <a:p>
            <a:pPr marL="180975" indent="-180975"/>
            <a:endParaRPr lang="en-GB" sz="1300" i="0" u="none" strike="noStrike" baseline="0" dirty="0">
              <a:solidFill>
                <a:srgbClr val="000000"/>
              </a:solidFill>
              <a:latin typeface="Arial" panose="020B0604020202020204" pitchFamily="34" charset="0"/>
            </a:endParaRPr>
          </a:p>
          <a:p>
            <a:pPr marL="180975" indent="-180975"/>
            <a:r>
              <a:rPr lang="en-GB" sz="1300" b="1" i="0" u="none" strike="noStrike" baseline="0" dirty="0" err="1">
                <a:solidFill>
                  <a:srgbClr val="000000"/>
                </a:solidFill>
                <a:latin typeface="Arial" panose="020B0604020202020204" pitchFamily="34" charset="0"/>
              </a:rPr>
              <a:t>Prydau</a:t>
            </a:r>
            <a:r>
              <a:rPr lang="en-GB" sz="1300" b="1" i="0" u="none" strike="noStrike" baseline="0" dirty="0">
                <a:solidFill>
                  <a:srgbClr val="000000"/>
                </a:solidFill>
                <a:latin typeface="Arial" panose="020B0604020202020204" pitchFamily="34" charset="0"/>
              </a:rPr>
              <a:t> </a:t>
            </a:r>
            <a:r>
              <a:rPr lang="en-GB" sz="1300" b="1" i="0" u="none" strike="noStrike" baseline="0" dirty="0" err="1">
                <a:solidFill>
                  <a:srgbClr val="000000"/>
                </a:solidFill>
                <a:latin typeface="Arial" panose="020B0604020202020204" pitchFamily="34" charset="0"/>
              </a:rPr>
              <a:t>ysgol</a:t>
            </a:r>
            <a:r>
              <a:rPr lang="en-GB" sz="1300" b="1" i="0" u="none" strike="noStrike" baseline="0" dirty="0">
                <a:solidFill>
                  <a:srgbClr val="000000"/>
                </a:solidFill>
                <a:latin typeface="Arial" panose="020B0604020202020204" pitchFamily="34" charset="0"/>
              </a:rPr>
              <a:t> am </a:t>
            </a:r>
            <a:r>
              <a:rPr lang="en-GB" sz="1300" b="1" i="0" u="none" strike="noStrike" baseline="0" dirty="0" err="1">
                <a:solidFill>
                  <a:srgbClr val="000000"/>
                </a:solidFill>
                <a:latin typeface="Arial" panose="020B0604020202020204" pitchFamily="34" charset="0"/>
              </a:rPr>
              <a:t>ddim</a:t>
            </a:r>
            <a:endParaRPr lang="en-GB" sz="1300" b="1" i="0" u="none" strike="noStrike" baseline="0" dirty="0">
              <a:solidFill>
                <a:srgbClr val="000000"/>
              </a:solidFill>
              <a:latin typeface="Arial" panose="020B0604020202020204" pitchFamily="34" charset="0"/>
            </a:endParaRPr>
          </a:p>
          <a:p>
            <a:pPr marL="180975" indent="-180975"/>
            <a:r>
              <a:rPr lang="en-GB" sz="1300" i="0" u="none" strike="noStrike" baseline="0" dirty="0">
                <a:solidFill>
                  <a:srgbClr val="000000"/>
                </a:solidFill>
                <a:latin typeface="Arial" panose="020B0604020202020204" pitchFamily="34" charset="0"/>
              </a:rPr>
              <a:t>•	Pan </a:t>
            </a:r>
            <a:r>
              <a:rPr lang="en-GB" sz="1300" i="0" u="none" strike="noStrike" baseline="0" dirty="0" err="1">
                <a:solidFill>
                  <a:srgbClr val="000000"/>
                </a:solidFill>
                <a:latin typeface="Arial" panose="020B0604020202020204" pitchFamily="34" charset="0"/>
              </a:rPr>
              <a:t>fydd</a:t>
            </a:r>
            <a:r>
              <a:rPr lang="en-GB" sz="1300" i="0" u="none" strike="noStrike" baseline="0" dirty="0">
                <a:solidFill>
                  <a:srgbClr val="000000"/>
                </a:solidFill>
                <a:latin typeface="Arial" panose="020B0604020202020204" pitchFamily="34" charset="0"/>
              </a:rPr>
              <a:t> plant </a:t>
            </a:r>
            <a:r>
              <a:rPr lang="en-GB" sz="1300" i="0" u="none" strike="noStrike" baseline="0" dirty="0" err="1">
                <a:solidFill>
                  <a:srgbClr val="000000"/>
                </a:solidFill>
                <a:latin typeface="Arial" panose="020B0604020202020204" pitchFamily="34" charset="0"/>
              </a:rPr>
              <a:t>yn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bwyta</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cinio</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byddant</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yn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barod</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i</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ddysgu</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yn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ystod</a:t>
            </a:r>
            <a:r>
              <a:rPr lang="en-GB" sz="1300" i="0" u="none" strike="noStrike" baseline="0" dirty="0">
                <a:solidFill>
                  <a:srgbClr val="000000"/>
                </a:solidFill>
                <a:latin typeface="Arial" panose="020B0604020202020204" pitchFamily="34" charset="0"/>
              </a:rPr>
              <a:t> y </a:t>
            </a:r>
            <a:r>
              <a:rPr lang="en-GB" sz="1300" i="0" u="none" strike="noStrike" baseline="0" dirty="0" err="1">
                <a:solidFill>
                  <a:srgbClr val="000000"/>
                </a:solidFill>
                <a:latin typeface="Arial" panose="020B0604020202020204" pitchFamily="34" charset="0"/>
              </a:rPr>
              <a:t>prynhawn</a:t>
            </a:r>
            <a:r>
              <a:rPr lang="en-GB" sz="1300" i="0" u="none" strike="noStrike" baseline="0" dirty="0">
                <a:solidFill>
                  <a:srgbClr val="000000"/>
                </a:solidFill>
                <a:latin typeface="Arial" panose="020B0604020202020204" pitchFamily="34" charset="0"/>
              </a:rPr>
              <a:t> </a:t>
            </a:r>
          </a:p>
          <a:p>
            <a:pPr marL="180975" indent="-180975"/>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Os</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bydd</a:t>
            </a:r>
            <a:r>
              <a:rPr lang="en-GB" sz="1300" i="0" u="none" strike="noStrike" baseline="0" dirty="0">
                <a:solidFill>
                  <a:srgbClr val="000000"/>
                </a:solidFill>
                <a:latin typeface="Arial" panose="020B0604020202020204" pitchFamily="34" charset="0"/>
              </a:rPr>
              <a:t> plant </a:t>
            </a:r>
            <a:r>
              <a:rPr lang="en-GB" sz="1300" i="0" u="none" strike="noStrike" baseline="0" dirty="0" err="1">
                <a:solidFill>
                  <a:srgbClr val="000000"/>
                </a:solidFill>
                <a:latin typeface="Arial" panose="020B0604020202020204" pitchFamily="34" charset="0"/>
              </a:rPr>
              <a:t>yn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llwglyd</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mae'n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bosibl</a:t>
            </a:r>
            <a:r>
              <a:rPr lang="en-GB" sz="1300" i="0" u="none" strike="noStrike" baseline="0" dirty="0">
                <a:solidFill>
                  <a:srgbClr val="000000"/>
                </a:solidFill>
                <a:latin typeface="Arial" panose="020B0604020202020204" pitchFamily="34" charset="0"/>
              </a:rPr>
              <a:t> y </a:t>
            </a:r>
            <a:r>
              <a:rPr lang="en-GB" sz="1300" i="0" u="none" strike="noStrike" baseline="0" dirty="0" err="1">
                <a:solidFill>
                  <a:srgbClr val="000000"/>
                </a:solidFill>
                <a:latin typeface="Arial" panose="020B0604020202020204" pitchFamily="34" charset="0"/>
              </a:rPr>
              <a:t>byddant</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yn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ymddwyn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mewn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ffordd</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aflonyddgar</a:t>
            </a:r>
            <a:r>
              <a:rPr lang="en-GB" sz="1300" i="0" u="none" strike="noStrike" baseline="0" dirty="0">
                <a:solidFill>
                  <a:srgbClr val="000000"/>
                </a:solidFill>
                <a:latin typeface="Arial" panose="020B0604020202020204" pitchFamily="34" charset="0"/>
              </a:rPr>
              <a:t> ac y </a:t>
            </a:r>
            <a:r>
              <a:rPr lang="en-GB" sz="1300" i="0" u="none" strike="noStrike" baseline="0" dirty="0" err="1">
                <a:solidFill>
                  <a:srgbClr val="000000"/>
                </a:solidFill>
                <a:latin typeface="Arial" panose="020B0604020202020204" pitchFamily="34" charset="0"/>
              </a:rPr>
              <a:t>byddant</a:t>
            </a:r>
            <a:r>
              <a:rPr lang="en-GB" sz="1300" i="0" u="none" strike="noStrike" baseline="0" dirty="0">
                <a:solidFill>
                  <a:srgbClr val="000000"/>
                </a:solidFill>
                <a:latin typeface="Arial" panose="020B0604020202020204" pitchFamily="34" charset="0"/>
              </a:rPr>
              <a:t> o </a:t>
            </a:r>
            <a:r>
              <a:rPr lang="en-GB" sz="1300" i="0" u="none" strike="noStrike" baseline="0" dirty="0" err="1">
                <a:solidFill>
                  <a:srgbClr val="000000"/>
                </a:solidFill>
                <a:latin typeface="Arial" panose="020B0604020202020204" pitchFamily="34" charset="0"/>
              </a:rPr>
              <a:t>ganlyniad</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yn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cael</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eu</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hynysu</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oddi</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wrth</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eu</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cyfoedion</a:t>
            </a:r>
            <a:r>
              <a:rPr lang="en-GB" sz="1300" i="0" u="none" strike="noStrike" baseline="0" dirty="0">
                <a:solidFill>
                  <a:srgbClr val="000000"/>
                </a:solidFill>
                <a:latin typeface="Arial" panose="020B0604020202020204" pitchFamily="34" charset="0"/>
              </a:rPr>
              <a:t> </a:t>
            </a:r>
          </a:p>
          <a:p>
            <a:pPr marL="180975" indent="-180975"/>
            <a:r>
              <a:rPr lang="en-GB" sz="1300" i="0" u="none" strike="noStrike" baseline="0" dirty="0">
                <a:solidFill>
                  <a:srgbClr val="000000"/>
                </a:solidFill>
                <a:latin typeface="Arial" panose="020B0604020202020204" pitchFamily="34" charset="0"/>
              </a:rPr>
              <a:t>•	Mae </a:t>
            </a:r>
            <a:r>
              <a:rPr lang="en-GB" sz="1300" i="0" u="none" strike="noStrike" baseline="0" dirty="0" err="1">
                <a:solidFill>
                  <a:srgbClr val="000000"/>
                </a:solidFill>
                <a:latin typeface="Arial" panose="020B0604020202020204" pitchFamily="34" charset="0"/>
              </a:rPr>
              <a:t>eistedd</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gyda'ch</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gilydd</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yn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ystod</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prydau</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bwyd</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yn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annog</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cynhwysiant</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cymdeithasol</a:t>
            </a:r>
            <a:r>
              <a:rPr lang="en-GB" sz="1300" i="0" u="none" strike="noStrike" baseline="0" dirty="0">
                <a:solidFill>
                  <a:srgbClr val="000000"/>
                </a:solidFill>
                <a:latin typeface="Arial" panose="020B0604020202020204" pitchFamily="34" charset="0"/>
              </a:rPr>
              <a:t> </a:t>
            </a:r>
          </a:p>
          <a:p>
            <a:pPr marL="180975" indent="-180975"/>
            <a:r>
              <a:rPr lang="en-GB" sz="1300" i="0" u="none" strike="noStrike" baseline="0" dirty="0">
                <a:solidFill>
                  <a:srgbClr val="000000"/>
                </a:solidFill>
                <a:latin typeface="Arial" panose="020B0604020202020204" pitchFamily="34" charset="0"/>
              </a:rPr>
              <a:t>•	Yn </a:t>
            </a:r>
            <a:r>
              <a:rPr lang="en-GB" sz="1300" i="0" u="none" strike="noStrike" baseline="0" dirty="0" err="1">
                <a:solidFill>
                  <a:srgbClr val="000000"/>
                </a:solidFill>
                <a:latin typeface="Arial" panose="020B0604020202020204" pitchFamily="34" charset="0"/>
              </a:rPr>
              <a:t>annog</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twf</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corfforol</a:t>
            </a:r>
            <a:r>
              <a:rPr lang="en-GB" sz="1300" i="0" u="none" strike="noStrike" baseline="0" dirty="0">
                <a:solidFill>
                  <a:srgbClr val="000000"/>
                </a:solidFill>
                <a:latin typeface="Arial" panose="020B0604020202020204" pitchFamily="34" charset="0"/>
              </a:rPr>
              <a:t> </a:t>
            </a:r>
          </a:p>
          <a:p>
            <a:pPr marL="180975" indent="-180975"/>
            <a:r>
              <a:rPr lang="en-GB" sz="1300" i="0" u="none" strike="noStrike" baseline="0" dirty="0">
                <a:solidFill>
                  <a:srgbClr val="000000"/>
                </a:solidFill>
                <a:latin typeface="Arial" panose="020B0604020202020204" pitchFamily="34" charset="0"/>
              </a:rPr>
              <a:t>•	Mae </a:t>
            </a:r>
            <a:r>
              <a:rPr lang="en-GB" sz="1300" i="0" u="none" strike="noStrike" baseline="0" dirty="0" err="1">
                <a:solidFill>
                  <a:srgbClr val="000000"/>
                </a:solidFill>
                <a:latin typeface="Arial" panose="020B0604020202020204" pitchFamily="34" charset="0"/>
              </a:rPr>
              <a:t>prydau</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ysgol</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yn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cynnig</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dewis</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iach</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gan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alluogi</a:t>
            </a:r>
            <a:r>
              <a:rPr lang="en-GB" sz="1300" i="0" u="none" strike="noStrike" baseline="0" dirty="0">
                <a:solidFill>
                  <a:srgbClr val="000000"/>
                </a:solidFill>
                <a:latin typeface="Arial" panose="020B0604020202020204" pitchFamily="34" charset="0"/>
              </a:rPr>
              <a:t> plant </a:t>
            </a:r>
            <a:r>
              <a:rPr lang="en-GB" sz="1300" i="0" u="none" strike="noStrike" baseline="0" dirty="0" err="1">
                <a:solidFill>
                  <a:srgbClr val="000000"/>
                </a:solidFill>
                <a:latin typeface="Arial" panose="020B0604020202020204" pitchFamily="34" charset="0"/>
              </a:rPr>
              <a:t>i</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roi</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cynnig</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ar</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fwydydd</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newydd</a:t>
            </a:r>
            <a:r>
              <a:rPr lang="en-GB" sz="1300" i="0" u="none" strike="noStrike" baseline="0" dirty="0">
                <a:solidFill>
                  <a:srgbClr val="000000"/>
                </a:solidFill>
                <a:latin typeface="Arial" panose="020B0604020202020204" pitchFamily="34" charset="0"/>
              </a:rPr>
              <a:t> </a:t>
            </a:r>
          </a:p>
          <a:p>
            <a:pPr marL="180975" indent="-180975"/>
            <a:r>
              <a:rPr lang="en-GB" sz="1300" i="0" u="none" strike="noStrike" baseline="0" dirty="0">
                <a:solidFill>
                  <a:srgbClr val="000000"/>
                </a:solidFill>
                <a:latin typeface="Arial" panose="020B0604020202020204" pitchFamily="34" charset="0"/>
              </a:rPr>
              <a:t>•	Gall </a:t>
            </a:r>
            <a:r>
              <a:rPr lang="en-GB" sz="1300" i="0" u="none" strike="noStrike" baseline="0" dirty="0" err="1">
                <a:solidFill>
                  <a:srgbClr val="000000"/>
                </a:solidFill>
                <a:latin typeface="Arial" panose="020B0604020202020204" pitchFamily="34" charset="0"/>
              </a:rPr>
              <a:t>maetholion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iach</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sy'n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cael</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eu</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darparu</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fel</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rhan</a:t>
            </a:r>
            <a:r>
              <a:rPr lang="en-GB" sz="1300" i="0" u="none" strike="noStrike" baseline="0" dirty="0">
                <a:solidFill>
                  <a:srgbClr val="000000"/>
                </a:solidFill>
                <a:latin typeface="Arial" panose="020B0604020202020204" pitchFamily="34" charset="0"/>
              </a:rPr>
              <a:t> o </a:t>
            </a:r>
            <a:r>
              <a:rPr lang="en-GB" sz="1300" i="0" u="none" strike="noStrike" baseline="0" dirty="0" err="1">
                <a:solidFill>
                  <a:srgbClr val="000000"/>
                </a:solidFill>
                <a:latin typeface="Arial" panose="020B0604020202020204" pitchFamily="34" charset="0"/>
              </a:rPr>
              <a:t>ginio</a:t>
            </a:r>
            <a:r>
              <a:rPr lang="en-GB" sz="1300" i="0" u="none" strike="noStrike" baseline="0" dirty="0">
                <a:solidFill>
                  <a:srgbClr val="000000"/>
                </a:solidFill>
                <a:latin typeface="Arial" panose="020B0604020202020204" pitchFamily="34" charset="0"/>
              </a:rPr>
              <a:t> neu </a:t>
            </a:r>
            <a:r>
              <a:rPr lang="en-GB" sz="1300" i="0" u="none" strike="noStrike" baseline="0" dirty="0" err="1">
                <a:solidFill>
                  <a:srgbClr val="000000"/>
                </a:solidFill>
                <a:latin typeface="Arial" panose="020B0604020202020204" pitchFamily="34" charset="0"/>
              </a:rPr>
              <a:t>frecwast</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gefnogi</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datblygiad</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corfforol</a:t>
            </a:r>
            <a:r>
              <a:rPr lang="en-GB" sz="1300" i="0" u="none" strike="noStrike" baseline="0" dirty="0">
                <a:solidFill>
                  <a:srgbClr val="000000"/>
                </a:solidFill>
                <a:latin typeface="Arial" panose="020B0604020202020204" pitchFamily="34" charset="0"/>
              </a:rPr>
              <a:t> </a:t>
            </a:r>
          </a:p>
          <a:p>
            <a:pPr marL="180975" indent="-180975"/>
            <a:r>
              <a:rPr lang="en-GB" sz="1300" i="0" u="none" strike="noStrike" baseline="0" dirty="0">
                <a:solidFill>
                  <a:srgbClr val="000000"/>
                </a:solidFill>
                <a:latin typeface="Arial" panose="020B0604020202020204" pitchFamily="34" charset="0"/>
              </a:rPr>
              <a:t>•	Yn </a:t>
            </a:r>
            <a:r>
              <a:rPr lang="en-GB" sz="1300" i="0" u="none" strike="noStrike" baseline="0" dirty="0" err="1">
                <a:solidFill>
                  <a:srgbClr val="000000"/>
                </a:solidFill>
                <a:latin typeface="Arial" panose="020B0604020202020204" pitchFamily="34" charset="0"/>
              </a:rPr>
              <a:t>darparu</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egni</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i</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blant</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gymryd</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rhan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mewn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gemau</a:t>
            </a:r>
            <a:r>
              <a:rPr lang="en-GB" sz="1300" i="0" u="none" strike="noStrike" baseline="0" dirty="0">
                <a:solidFill>
                  <a:srgbClr val="000000"/>
                </a:solidFill>
                <a:latin typeface="Arial" panose="020B0604020202020204" pitchFamily="34" charset="0"/>
              </a:rPr>
              <a:t> a </a:t>
            </a:r>
            <a:r>
              <a:rPr lang="en-GB" sz="1300" i="0" u="none" strike="noStrike" baseline="0" dirty="0" err="1">
                <a:solidFill>
                  <a:srgbClr val="000000"/>
                </a:solidFill>
                <a:latin typeface="Arial" panose="020B0604020202020204" pitchFamily="34" charset="0"/>
              </a:rPr>
              <a:t>gweithgareddau</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corfforol</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gyda'u</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cyfoedion</a:t>
            </a:r>
            <a:r>
              <a:rPr lang="en-GB" sz="1300" i="0" u="none" strike="noStrike" baseline="0" dirty="0">
                <a:solidFill>
                  <a:srgbClr val="000000"/>
                </a:solidFill>
                <a:latin typeface="Arial" panose="020B0604020202020204" pitchFamily="34" charset="0"/>
              </a:rPr>
              <a:t> </a:t>
            </a:r>
          </a:p>
          <a:p>
            <a:pPr marL="180975" indent="-180975"/>
            <a:r>
              <a:rPr lang="en-GB" sz="1300" i="0" u="none" strike="noStrike" baseline="0" dirty="0">
                <a:solidFill>
                  <a:srgbClr val="000000"/>
                </a:solidFill>
                <a:latin typeface="Arial" panose="020B0604020202020204" pitchFamily="34" charset="0"/>
              </a:rPr>
              <a:t>•	Yn </a:t>
            </a:r>
            <a:r>
              <a:rPr lang="en-GB" sz="1300" i="0" u="none" strike="noStrike" baseline="0" dirty="0" err="1">
                <a:solidFill>
                  <a:srgbClr val="000000"/>
                </a:solidFill>
                <a:latin typeface="Arial" panose="020B0604020202020204" pitchFamily="34" charset="0"/>
              </a:rPr>
              <a:t>cefnogi</a:t>
            </a:r>
            <a:r>
              <a:rPr lang="en-GB" sz="1300" i="0" u="none" strike="noStrike" baseline="0" dirty="0">
                <a:solidFill>
                  <a:srgbClr val="000000"/>
                </a:solidFill>
                <a:latin typeface="Arial" panose="020B0604020202020204" pitchFamily="34" charset="0"/>
              </a:rPr>
              <a:t> plant o </a:t>
            </a:r>
            <a:r>
              <a:rPr lang="en-GB" sz="1300" i="0" u="none" strike="noStrike" baseline="0" dirty="0" err="1">
                <a:solidFill>
                  <a:srgbClr val="000000"/>
                </a:solidFill>
                <a:latin typeface="Arial" panose="020B0604020202020204" pitchFamily="34" charset="0"/>
              </a:rPr>
              <a:t>gefndir</a:t>
            </a:r>
            <a:r>
              <a:rPr lang="en-GB" sz="1300" i="0" u="none" strike="noStrike" baseline="0" dirty="0">
                <a:solidFill>
                  <a:srgbClr val="000000"/>
                </a:solidFill>
                <a:latin typeface="Arial" panose="020B0604020202020204" pitchFamily="34" charset="0"/>
              </a:rPr>
              <a:t> dan </a:t>
            </a:r>
            <a:r>
              <a:rPr lang="en-GB" sz="1300" i="0" u="none" strike="noStrike" baseline="0" dirty="0" err="1">
                <a:solidFill>
                  <a:srgbClr val="000000"/>
                </a:solidFill>
                <a:latin typeface="Arial" panose="020B0604020202020204" pitchFamily="34" charset="0"/>
              </a:rPr>
              <a:t>anfantais</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i</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gynnal</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deiet</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iach</a:t>
            </a:r>
            <a:endParaRPr lang="en-GB" sz="1300" i="0" u="none" strike="noStrike" baseline="0" dirty="0">
              <a:solidFill>
                <a:srgbClr val="000000"/>
              </a:solidFill>
              <a:latin typeface="Arial" panose="020B0604020202020204" pitchFamily="34" charset="0"/>
            </a:endParaRPr>
          </a:p>
          <a:p>
            <a:pPr marL="180975" indent="-180975"/>
            <a:r>
              <a:rPr lang="en-GB" sz="1300" i="0" u="none" strike="noStrike" baseline="0" dirty="0">
                <a:solidFill>
                  <a:srgbClr val="000000"/>
                </a:solidFill>
                <a:latin typeface="Arial" panose="020B0604020202020204" pitchFamily="34" charset="0"/>
              </a:rPr>
              <a:t>•	Yn </a:t>
            </a:r>
            <a:r>
              <a:rPr lang="en-GB" sz="1300" i="0" u="none" strike="noStrike" baseline="0" dirty="0" err="1">
                <a:solidFill>
                  <a:srgbClr val="000000"/>
                </a:solidFill>
                <a:latin typeface="Arial" panose="020B0604020202020204" pitchFamily="34" charset="0"/>
              </a:rPr>
              <a:t>hybu</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dealltwriaeth</a:t>
            </a:r>
            <a:r>
              <a:rPr lang="en-GB" sz="1300" i="0" u="none" strike="noStrike" baseline="0" dirty="0">
                <a:solidFill>
                  <a:srgbClr val="000000"/>
                </a:solidFill>
                <a:latin typeface="Arial" panose="020B0604020202020204" pitchFamily="34" charset="0"/>
              </a:rPr>
              <a:t> o </a:t>
            </a:r>
            <a:r>
              <a:rPr lang="en-GB" sz="1300" i="0" u="none" strike="noStrike" baseline="0" dirty="0" err="1">
                <a:solidFill>
                  <a:srgbClr val="000000"/>
                </a:solidFill>
                <a:latin typeface="Arial" panose="020B0604020202020204" pitchFamily="34" charset="0"/>
              </a:rPr>
              <a:t>bwysigrwydd</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bwyta'n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iach</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i</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bawb</a:t>
            </a:r>
            <a:endParaRPr lang="en-GB" sz="1300" i="0" u="none" strike="noStrike" baseline="0" dirty="0">
              <a:solidFill>
                <a:srgbClr val="000000"/>
              </a:solidFill>
              <a:latin typeface="Arial" panose="020B0604020202020204" pitchFamily="34" charset="0"/>
            </a:endParaRPr>
          </a:p>
          <a:p>
            <a:r>
              <a:rPr lang="en-GB" sz="1300" b="0" i="0" u="none" strike="noStrike" baseline="0" dirty="0">
                <a:solidFill>
                  <a:srgbClr val="000000"/>
                </a:solidFill>
                <a:latin typeface="Arial" panose="020B0604020202020204" pitchFamily="34" charset="0"/>
              </a:rPr>
              <a:t>	</a:t>
            </a:r>
          </a:p>
        </p:txBody>
      </p:sp>
      <p:sp>
        <p:nvSpPr>
          <p:cNvPr id="6" name="TextBox 5">
            <a:extLst>
              <a:ext uri="{FF2B5EF4-FFF2-40B4-BE49-F238E27FC236}">
                <a16:creationId xmlns:a16="http://schemas.microsoft.com/office/drawing/2014/main" id="{EC8133E8-A929-EFF0-AB06-65882BE8D27C}"/>
              </a:ext>
            </a:extLst>
          </p:cNvPr>
          <p:cNvSpPr txBox="1"/>
          <p:nvPr/>
        </p:nvSpPr>
        <p:spPr>
          <a:xfrm>
            <a:off x="6824328" y="1091768"/>
            <a:ext cx="4876800" cy="4293483"/>
          </a:xfrm>
          <a:prstGeom prst="rect">
            <a:avLst/>
          </a:prstGeom>
          <a:noFill/>
        </p:spPr>
        <p:txBody>
          <a:bodyPr wrap="square">
            <a:spAutoFit/>
          </a:bodyPr>
          <a:lstStyle/>
          <a:p>
            <a:r>
              <a:rPr lang="en-GB" sz="1300" b="1" i="0" u="none" strike="noStrike" baseline="0" dirty="0" err="1">
                <a:solidFill>
                  <a:srgbClr val="000000"/>
                </a:solidFill>
                <a:latin typeface="Arial" panose="020B0604020202020204" pitchFamily="34" charset="0"/>
              </a:rPr>
              <a:t>Cynnig</a:t>
            </a:r>
            <a:r>
              <a:rPr lang="en-GB" sz="1300" b="1" i="0" u="none" strike="noStrike" baseline="0" dirty="0">
                <a:solidFill>
                  <a:srgbClr val="000000"/>
                </a:solidFill>
                <a:latin typeface="Arial" panose="020B0604020202020204" pitchFamily="34" charset="0"/>
              </a:rPr>
              <a:t> </a:t>
            </a:r>
            <a:r>
              <a:rPr lang="en-GB" sz="1300" b="1" i="0" u="none" strike="noStrike" baseline="0" dirty="0" err="1">
                <a:solidFill>
                  <a:srgbClr val="000000"/>
                </a:solidFill>
                <a:latin typeface="Arial" panose="020B0604020202020204" pitchFamily="34" charset="0"/>
              </a:rPr>
              <a:t>gofal</a:t>
            </a:r>
            <a:r>
              <a:rPr lang="en-GB" sz="1300" b="1" i="0" u="none" strike="noStrike" baseline="0" dirty="0">
                <a:solidFill>
                  <a:srgbClr val="000000"/>
                </a:solidFill>
                <a:latin typeface="Arial" panose="020B0604020202020204" pitchFamily="34" charset="0"/>
              </a:rPr>
              <a:t> plant</a:t>
            </a:r>
          </a:p>
          <a:p>
            <a:pPr marL="180975" indent="-180975"/>
            <a:r>
              <a:rPr lang="en-GB" sz="1300" i="0" u="none" strike="noStrike" baseline="0" dirty="0">
                <a:solidFill>
                  <a:srgbClr val="000000"/>
                </a:solidFill>
                <a:latin typeface="Arial" panose="020B0604020202020204" pitchFamily="34" charset="0"/>
              </a:rPr>
              <a:t>•	Yn </a:t>
            </a:r>
            <a:r>
              <a:rPr lang="en-GB" sz="1300" i="0" u="none" strike="noStrike" baseline="0" dirty="0" err="1">
                <a:solidFill>
                  <a:srgbClr val="000000"/>
                </a:solidFill>
                <a:latin typeface="Arial" panose="020B0604020202020204" pitchFamily="34" charset="0"/>
              </a:rPr>
              <a:t>helpu</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rhieni</a:t>
            </a:r>
            <a:r>
              <a:rPr lang="en-GB" sz="1300" i="0" u="none" strike="noStrike" baseline="0" dirty="0">
                <a:solidFill>
                  <a:srgbClr val="000000"/>
                </a:solidFill>
                <a:latin typeface="Arial" panose="020B0604020202020204" pitchFamily="34" charset="0"/>
              </a:rPr>
              <a:t> / </a:t>
            </a:r>
            <a:r>
              <a:rPr lang="en-GB" sz="1300" i="0" u="none" strike="noStrike" baseline="0" dirty="0" err="1">
                <a:solidFill>
                  <a:srgbClr val="000000"/>
                </a:solidFill>
                <a:latin typeface="Arial" panose="020B0604020202020204" pitchFamily="34" charset="0"/>
              </a:rPr>
              <a:t>gofalwyr</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i</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ddychwelyd</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i'r</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gwaith</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i'w</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helpu'n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ariannol</a:t>
            </a:r>
            <a:r>
              <a:rPr lang="en-GB" sz="1300" i="0" u="none" strike="noStrike" baseline="0" dirty="0">
                <a:solidFill>
                  <a:srgbClr val="000000"/>
                </a:solidFill>
                <a:latin typeface="Arial" panose="020B0604020202020204" pitchFamily="34" charset="0"/>
              </a:rPr>
              <a:t> </a:t>
            </a:r>
          </a:p>
          <a:p>
            <a:pPr marL="180975" indent="-180975"/>
            <a:r>
              <a:rPr lang="en-GB" sz="1300" i="0" u="none" strike="noStrike" baseline="0" dirty="0">
                <a:solidFill>
                  <a:srgbClr val="000000"/>
                </a:solidFill>
                <a:latin typeface="Arial" panose="020B0604020202020204" pitchFamily="34" charset="0"/>
              </a:rPr>
              <a:t>•	Yn </a:t>
            </a:r>
            <a:r>
              <a:rPr lang="en-GB" sz="1300" i="0" u="none" strike="noStrike" baseline="0" dirty="0" err="1">
                <a:solidFill>
                  <a:srgbClr val="000000"/>
                </a:solidFill>
                <a:latin typeface="Arial" panose="020B0604020202020204" pitchFamily="34" charset="0"/>
              </a:rPr>
              <a:t>helpu</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rhieni</a:t>
            </a:r>
            <a:r>
              <a:rPr lang="en-GB" sz="1300" i="0" u="none" strike="noStrike" baseline="0" dirty="0">
                <a:solidFill>
                  <a:srgbClr val="000000"/>
                </a:solidFill>
                <a:latin typeface="Arial" panose="020B0604020202020204" pitchFamily="34" charset="0"/>
              </a:rPr>
              <a:t> / </a:t>
            </a:r>
            <a:r>
              <a:rPr lang="en-GB" sz="1300" i="0" u="none" strike="noStrike" baseline="0" dirty="0" err="1">
                <a:solidFill>
                  <a:srgbClr val="000000"/>
                </a:solidFill>
                <a:latin typeface="Arial" panose="020B0604020202020204" pitchFamily="34" charset="0"/>
              </a:rPr>
              <a:t>gofalwyr</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i</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gynyddu</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eu</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horiau</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gwaith</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i'w</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helpu'n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ariannol</a:t>
            </a:r>
            <a:r>
              <a:rPr lang="en-GB" sz="1300" i="0" u="none" strike="noStrike" baseline="0" dirty="0">
                <a:solidFill>
                  <a:srgbClr val="000000"/>
                </a:solidFill>
                <a:latin typeface="Arial" panose="020B0604020202020204" pitchFamily="34" charset="0"/>
              </a:rPr>
              <a:t> </a:t>
            </a:r>
          </a:p>
          <a:p>
            <a:pPr marL="180975" indent="-180975"/>
            <a:r>
              <a:rPr lang="en-GB" sz="1300" i="0" u="none" strike="noStrike" baseline="0" dirty="0">
                <a:solidFill>
                  <a:srgbClr val="000000"/>
                </a:solidFill>
                <a:latin typeface="Arial" panose="020B0604020202020204" pitchFamily="34" charset="0"/>
              </a:rPr>
              <a:t>•	Ei nod </a:t>
            </a:r>
            <a:r>
              <a:rPr lang="en-GB" sz="1300" i="0" u="none" strike="noStrike" baseline="0" dirty="0" err="1">
                <a:solidFill>
                  <a:srgbClr val="000000"/>
                </a:solidFill>
                <a:latin typeface="Arial" panose="020B0604020202020204" pitchFamily="34" charset="0"/>
              </a:rPr>
              <a:t>yw</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gwneud</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bywyd</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yn</a:t>
            </a:r>
            <a:r>
              <a:rPr lang="en-GB" sz="1300" i="0" u="none" strike="noStrike" baseline="0" dirty="0">
                <a:solidFill>
                  <a:srgbClr val="000000"/>
                </a:solidFill>
                <a:latin typeface="Arial" panose="020B0604020202020204" pitchFamily="34" charset="0"/>
              </a:rPr>
              <a:t> haws </a:t>
            </a:r>
            <a:r>
              <a:rPr lang="en-GB" sz="1300" i="0" u="none" strike="noStrike" baseline="0" dirty="0" err="1">
                <a:solidFill>
                  <a:srgbClr val="000000"/>
                </a:solidFill>
                <a:latin typeface="Arial" panose="020B0604020202020204" pitchFamily="34" charset="0"/>
              </a:rPr>
              <a:t>drwy</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gynnig</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cymorth</a:t>
            </a:r>
            <a:r>
              <a:rPr lang="en-GB" sz="1300" i="0" u="none" strike="noStrike" baseline="0" dirty="0">
                <a:solidFill>
                  <a:srgbClr val="000000"/>
                </a:solidFill>
                <a:latin typeface="Arial" panose="020B0604020202020204" pitchFamily="34" charset="0"/>
              </a:rPr>
              <a:t> â </a:t>
            </a:r>
            <a:r>
              <a:rPr lang="en-GB" sz="1300" i="0" u="none" strike="noStrike" baseline="0" dirty="0" err="1">
                <a:solidFill>
                  <a:srgbClr val="000000"/>
                </a:solidFill>
                <a:latin typeface="Arial" panose="020B0604020202020204" pitchFamily="34" charset="0"/>
              </a:rPr>
              <a:t>chostau</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gofal</a:t>
            </a:r>
            <a:r>
              <a:rPr lang="en-GB" sz="1300" i="0" u="none" strike="noStrike" baseline="0" dirty="0">
                <a:solidFill>
                  <a:srgbClr val="000000"/>
                </a:solidFill>
                <a:latin typeface="Arial" panose="020B0604020202020204" pitchFamily="34" charset="0"/>
              </a:rPr>
              <a:t> plant</a:t>
            </a:r>
          </a:p>
          <a:p>
            <a:pPr marL="180975" indent="-180975"/>
            <a:r>
              <a:rPr lang="en-GB" sz="1300" i="0" u="none" strike="noStrike" baseline="0" dirty="0">
                <a:solidFill>
                  <a:srgbClr val="000000"/>
                </a:solidFill>
                <a:latin typeface="Arial" panose="020B0604020202020204" pitchFamily="34" charset="0"/>
              </a:rPr>
              <a:t>•	Yn </a:t>
            </a:r>
            <a:r>
              <a:rPr lang="en-GB" sz="1300" i="0" u="none" strike="noStrike" baseline="0" dirty="0" err="1">
                <a:solidFill>
                  <a:srgbClr val="000000"/>
                </a:solidFill>
                <a:latin typeface="Arial" panose="020B0604020202020204" pitchFamily="34" charset="0"/>
              </a:rPr>
              <a:t>cynnig</a:t>
            </a:r>
            <a:r>
              <a:rPr lang="en-GB" sz="1300" i="0" u="none" strike="noStrike" baseline="0" dirty="0">
                <a:solidFill>
                  <a:srgbClr val="000000"/>
                </a:solidFill>
                <a:latin typeface="Arial" panose="020B0604020202020204" pitchFamily="34" charset="0"/>
              </a:rPr>
              <a:t> dull </a:t>
            </a:r>
            <a:r>
              <a:rPr lang="en-GB" sz="1300" i="0" u="none" strike="noStrike" baseline="0" dirty="0" err="1">
                <a:solidFill>
                  <a:srgbClr val="000000"/>
                </a:solidFill>
                <a:latin typeface="Arial" panose="020B0604020202020204" pitchFamily="34" charset="0"/>
              </a:rPr>
              <a:t>mwy</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hyblyg</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mewn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perthynas</a:t>
            </a:r>
            <a:r>
              <a:rPr lang="en-GB" sz="1300" i="0" u="none" strike="noStrike" baseline="0" dirty="0">
                <a:solidFill>
                  <a:srgbClr val="000000"/>
                </a:solidFill>
                <a:latin typeface="Arial" panose="020B0604020202020204" pitchFamily="34" charset="0"/>
              </a:rPr>
              <a:t> ag </a:t>
            </a:r>
            <a:r>
              <a:rPr lang="en-GB" sz="1300" i="0" u="none" strike="noStrike" baseline="0" dirty="0" err="1">
                <a:solidFill>
                  <a:srgbClr val="000000"/>
                </a:solidFill>
                <a:latin typeface="Arial" panose="020B0604020202020204" pitchFamily="34" charset="0"/>
              </a:rPr>
              <a:t>oriau</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gwaith</a:t>
            </a:r>
            <a:r>
              <a:rPr lang="en-GB" sz="1300" i="0" u="none" strike="noStrike" baseline="0" dirty="0">
                <a:solidFill>
                  <a:srgbClr val="000000"/>
                </a:solidFill>
                <a:latin typeface="Arial" panose="020B0604020202020204" pitchFamily="34" charset="0"/>
              </a:rPr>
              <a:t> a </a:t>
            </a:r>
            <a:r>
              <a:rPr lang="en-GB" sz="1300" i="0" u="none" strike="noStrike" baseline="0" dirty="0" err="1">
                <a:solidFill>
                  <a:srgbClr val="000000"/>
                </a:solidFill>
                <a:latin typeface="Arial" panose="020B0604020202020204" pitchFamily="34" charset="0"/>
              </a:rPr>
              <a:t>allai</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olygu</a:t>
            </a:r>
            <a:r>
              <a:rPr lang="en-GB" sz="1300" i="0" u="none" strike="noStrike" baseline="0" dirty="0">
                <a:solidFill>
                  <a:srgbClr val="000000"/>
                </a:solidFill>
                <a:latin typeface="Arial" panose="020B0604020202020204" pitchFamily="34" charset="0"/>
              </a:rPr>
              <a:t> y gall </a:t>
            </a:r>
            <a:r>
              <a:rPr lang="en-GB" sz="1300" i="0" u="none" strike="noStrike" baseline="0" dirty="0" err="1">
                <a:solidFill>
                  <a:srgbClr val="000000"/>
                </a:solidFill>
                <a:latin typeface="Arial" panose="020B0604020202020204" pitchFamily="34" charset="0"/>
              </a:rPr>
              <a:t>teuluoedd</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dreulio</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mwy</a:t>
            </a:r>
            <a:r>
              <a:rPr lang="en-GB" sz="1300" i="0" u="none" strike="noStrike" baseline="0" dirty="0">
                <a:solidFill>
                  <a:srgbClr val="000000"/>
                </a:solidFill>
                <a:latin typeface="Arial" panose="020B0604020202020204" pitchFamily="34" charset="0"/>
              </a:rPr>
              <a:t> o </a:t>
            </a:r>
            <a:r>
              <a:rPr lang="en-GB" sz="1300" i="0" u="none" strike="noStrike" baseline="0" dirty="0" err="1">
                <a:solidFill>
                  <a:srgbClr val="000000"/>
                </a:solidFill>
                <a:latin typeface="Arial" panose="020B0604020202020204" pitchFamily="34" charset="0"/>
              </a:rPr>
              <a:t>amser</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gyda'i</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gilydd</a:t>
            </a:r>
            <a:endParaRPr lang="en-GB" sz="1300" i="0" u="none" strike="noStrike" baseline="0" dirty="0">
              <a:solidFill>
                <a:srgbClr val="000000"/>
              </a:solidFill>
              <a:latin typeface="Arial" panose="020B0604020202020204" pitchFamily="34" charset="0"/>
            </a:endParaRPr>
          </a:p>
          <a:p>
            <a:pPr marL="180975" indent="-180975"/>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Gellir</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ei</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ddefnyddio</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drwy</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gydol</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gwyliau'r</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ysgol</a:t>
            </a:r>
            <a:r>
              <a:rPr lang="en-GB" sz="1300" i="0" u="none" strike="noStrike" baseline="0" dirty="0">
                <a:solidFill>
                  <a:srgbClr val="000000"/>
                </a:solidFill>
                <a:latin typeface="Arial" panose="020B0604020202020204" pitchFamily="34" charset="0"/>
              </a:rPr>
              <a:t> </a:t>
            </a:r>
          </a:p>
          <a:p>
            <a:pPr marL="180975" indent="-180975"/>
            <a:r>
              <a:rPr lang="en-GB" sz="1300" i="0" u="none" strike="noStrike" baseline="0" dirty="0">
                <a:solidFill>
                  <a:srgbClr val="000000"/>
                </a:solidFill>
                <a:latin typeface="Arial" panose="020B0604020202020204" pitchFamily="34" charset="0"/>
              </a:rPr>
              <a:t>•	Gall </a:t>
            </a:r>
            <a:r>
              <a:rPr lang="en-GB" sz="1300" i="0" u="none" strike="noStrike" baseline="0" dirty="0" err="1">
                <a:solidFill>
                  <a:srgbClr val="000000"/>
                </a:solidFill>
                <a:latin typeface="Arial" panose="020B0604020202020204" pitchFamily="34" charset="0"/>
              </a:rPr>
              <a:t>teuluoedd</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ddefnyddio</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amrywiaeth</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eang</a:t>
            </a:r>
            <a:r>
              <a:rPr lang="en-GB" sz="1300" i="0" u="none" strike="noStrike" baseline="0" dirty="0">
                <a:solidFill>
                  <a:srgbClr val="000000"/>
                </a:solidFill>
                <a:latin typeface="Arial" panose="020B0604020202020204" pitchFamily="34" charset="0"/>
              </a:rPr>
              <a:t> o </a:t>
            </a:r>
            <a:r>
              <a:rPr lang="en-GB" sz="1300" i="0" u="none" strike="noStrike" baseline="0" dirty="0" err="1">
                <a:solidFill>
                  <a:srgbClr val="000000"/>
                </a:solidFill>
                <a:latin typeface="Arial" panose="020B0604020202020204" pitchFamily="34" charset="0"/>
              </a:rPr>
              <a:t>ddarparwyr</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sy'n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rhoi</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mwy</a:t>
            </a:r>
            <a:r>
              <a:rPr lang="en-GB" sz="1300" i="0" u="none" strike="noStrike" baseline="0" dirty="0">
                <a:solidFill>
                  <a:srgbClr val="000000"/>
                </a:solidFill>
                <a:latin typeface="Arial" panose="020B0604020202020204" pitchFamily="34" charset="0"/>
              </a:rPr>
              <a:t> o </a:t>
            </a:r>
            <a:r>
              <a:rPr lang="en-GB" sz="1300" i="0" u="none" strike="noStrike" baseline="0" dirty="0" err="1">
                <a:solidFill>
                  <a:srgbClr val="000000"/>
                </a:solidFill>
                <a:latin typeface="Arial" panose="020B0604020202020204" pitchFamily="34" charset="0"/>
              </a:rPr>
              <a:t>ddewis</a:t>
            </a:r>
            <a:r>
              <a:rPr lang="en-GB" sz="1300" i="0" u="none" strike="noStrike" baseline="0" dirty="0">
                <a:solidFill>
                  <a:srgbClr val="000000"/>
                </a:solidFill>
                <a:latin typeface="Arial" panose="020B0604020202020204" pitchFamily="34" charset="0"/>
              </a:rPr>
              <a:t> </a:t>
            </a:r>
          </a:p>
          <a:p>
            <a:pPr marL="180975" indent="-180975"/>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Mae'r</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amrywiaeth</a:t>
            </a:r>
            <a:r>
              <a:rPr lang="en-GB" sz="1300" i="0" u="none" strike="noStrike" baseline="0" dirty="0">
                <a:solidFill>
                  <a:srgbClr val="000000"/>
                </a:solidFill>
                <a:latin typeface="Arial" panose="020B0604020202020204" pitchFamily="34" charset="0"/>
              </a:rPr>
              <a:t> o ran </a:t>
            </a:r>
            <a:r>
              <a:rPr lang="en-GB" sz="1300" i="0" u="none" strike="noStrike" baseline="0" dirty="0" err="1">
                <a:solidFill>
                  <a:srgbClr val="000000"/>
                </a:solidFill>
                <a:latin typeface="Arial" panose="020B0604020202020204" pitchFamily="34" charset="0"/>
              </a:rPr>
              <a:t>dewis</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yn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golygu</a:t>
            </a:r>
            <a:r>
              <a:rPr lang="en-GB" sz="1300" i="0" u="none" strike="noStrike" baseline="0" dirty="0">
                <a:solidFill>
                  <a:srgbClr val="000000"/>
                </a:solidFill>
                <a:latin typeface="Arial" panose="020B0604020202020204" pitchFamily="34" charset="0"/>
              </a:rPr>
              <a:t> y </a:t>
            </a:r>
            <a:r>
              <a:rPr lang="en-GB" sz="1300" i="0" u="none" strike="noStrike" baseline="0" dirty="0" err="1">
                <a:solidFill>
                  <a:srgbClr val="000000"/>
                </a:solidFill>
                <a:latin typeface="Arial" panose="020B0604020202020204" pitchFamily="34" charset="0"/>
              </a:rPr>
              <a:t>gellir</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bodloni</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anghenion</a:t>
            </a:r>
            <a:r>
              <a:rPr lang="en-GB" sz="1300" i="0" u="none" strike="noStrike" baseline="0" dirty="0">
                <a:solidFill>
                  <a:srgbClr val="000000"/>
                </a:solidFill>
                <a:latin typeface="Arial" panose="020B0604020202020204" pitchFamily="34" charset="0"/>
              </a:rPr>
              <a:t> </a:t>
            </a:r>
          </a:p>
          <a:p>
            <a:pPr marL="180975" indent="-180975"/>
            <a:r>
              <a:rPr lang="en-GB" sz="1300" i="0" u="none" strike="noStrike" baseline="0" dirty="0">
                <a:solidFill>
                  <a:srgbClr val="000000"/>
                </a:solidFill>
                <a:latin typeface="Arial" panose="020B0604020202020204" pitchFamily="34" charset="0"/>
              </a:rPr>
              <a:t>•	Mae </a:t>
            </a:r>
            <a:r>
              <a:rPr lang="en-GB" sz="1300" i="0" u="none" strike="noStrike" baseline="0" dirty="0" err="1">
                <a:solidFill>
                  <a:srgbClr val="000000"/>
                </a:solidFill>
                <a:latin typeface="Arial" panose="020B0604020202020204" pitchFamily="34" charset="0"/>
              </a:rPr>
              <a:t>modd</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cael</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darpariaeth</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drwy</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ddewis</a:t>
            </a:r>
            <a:r>
              <a:rPr lang="en-GB" sz="1300" i="0" u="none" strike="noStrike" baseline="0" dirty="0">
                <a:solidFill>
                  <a:srgbClr val="000000"/>
                </a:solidFill>
                <a:latin typeface="Arial" panose="020B0604020202020204" pitchFamily="34" charset="0"/>
              </a:rPr>
              <a:t> o </a:t>
            </a:r>
            <a:r>
              <a:rPr lang="en-GB" sz="1300" i="0" u="none" strike="noStrike" baseline="0" dirty="0" err="1">
                <a:solidFill>
                  <a:srgbClr val="000000"/>
                </a:solidFill>
                <a:latin typeface="Arial" panose="020B0604020202020204" pitchFamily="34" charset="0"/>
              </a:rPr>
              <a:t>ieithoedd</a:t>
            </a:r>
            <a:r>
              <a:rPr lang="en-GB" sz="1300" i="0" u="none" strike="noStrike" baseline="0" dirty="0">
                <a:solidFill>
                  <a:srgbClr val="000000"/>
                </a:solidFill>
                <a:latin typeface="Arial" panose="020B0604020202020204" pitchFamily="34" charset="0"/>
              </a:rPr>
              <a:t> </a:t>
            </a:r>
          </a:p>
          <a:p>
            <a:pPr marL="180975" indent="-180975"/>
            <a:r>
              <a:rPr lang="en-GB" sz="1300" i="0" u="none" strike="noStrike" baseline="0" dirty="0">
                <a:solidFill>
                  <a:srgbClr val="000000"/>
                </a:solidFill>
                <a:latin typeface="Arial" panose="020B0604020202020204" pitchFamily="34" charset="0"/>
              </a:rPr>
              <a:t>•	Yn </a:t>
            </a:r>
            <a:r>
              <a:rPr lang="en-GB" sz="1300" i="0" u="none" strike="noStrike" baseline="0" dirty="0" err="1">
                <a:solidFill>
                  <a:srgbClr val="000000"/>
                </a:solidFill>
                <a:latin typeface="Arial" panose="020B0604020202020204" pitchFamily="34" charset="0"/>
              </a:rPr>
              <a:t>cynnig</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mynediad</a:t>
            </a:r>
            <a:r>
              <a:rPr lang="en-GB" sz="1300" i="0" u="none" strike="noStrike" baseline="0" dirty="0">
                <a:solidFill>
                  <a:srgbClr val="000000"/>
                </a:solidFill>
                <a:latin typeface="Arial" panose="020B0604020202020204" pitchFamily="34" charset="0"/>
              </a:rPr>
              <a:t> at </a:t>
            </a:r>
            <a:r>
              <a:rPr lang="en-GB" sz="1300" i="0" u="none" strike="noStrike" baseline="0" dirty="0" err="1">
                <a:solidFill>
                  <a:srgbClr val="000000"/>
                </a:solidFill>
                <a:latin typeface="Arial" panose="020B0604020202020204" pitchFamily="34" charset="0"/>
              </a:rPr>
              <a:t>fwy</a:t>
            </a:r>
            <a:r>
              <a:rPr lang="en-GB" sz="1300" i="0" u="none" strike="noStrike" baseline="0" dirty="0">
                <a:solidFill>
                  <a:srgbClr val="000000"/>
                </a:solidFill>
                <a:latin typeface="Arial" panose="020B0604020202020204" pitchFamily="34" charset="0"/>
              </a:rPr>
              <a:t> o </a:t>
            </a:r>
            <a:r>
              <a:rPr lang="en-GB" sz="1300" i="0" u="none" strike="noStrike" baseline="0" dirty="0" err="1">
                <a:solidFill>
                  <a:srgbClr val="000000"/>
                </a:solidFill>
                <a:latin typeface="Arial" panose="020B0604020202020204" pitchFamily="34" charset="0"/>
              </a:rPr>
              <a:t>wasanaethau</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na</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fyddai</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modd</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eu</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fforddio</a:t>
            </a:r>
            <a:r>
              <a:rPr lang="en-GB" sz="1300" i="0" u="none" strike="noStrike" baseline="0" dirty="0">
                <a:solidFill>
                  <a:srgbClr val="000000"/>
                </a:solidFill>
                <a:latin typeface="Arial" panose="020B0604020202020204" pitchFamily="34" charset="0"/>
              </a:rPr>
              <a:t> o </a:t>
            </a:r>
            <a:r>
              <a:rPr lang="en-GB" sz="1300" i="0" u="none" strike="noStrike" baseline="0" dirty="0" err="1">
                <a:solidFill>
                  <a:srgbClr val="000000"/>
                </a:solidFill>
                <a:latin typeface="Arial" panose="020B0604020202020204" pitchFamily="34" charset="0"/>
              </a:rPr>
              <a:t>bosibl</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fel</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arall</a:t>
            </a:r>
            <a:r>
              <a:rPr lang="en-GB" sz="1300" i="0" u="none" strike="noStrike" baseline="0" dirty="0">
                <a:solidFill>
                  <a:srgbClr val="000000"/>
                </a:solidFill>
                <a:latin typeface="Arial" panose="020B0604020202020204" pitchFamily="34" charset="0"/>
              </a:rPr>
              <a:t> </a:t>
            </a:r>
          </a:p>
          <a:p>
            <a:endParaRPr lang="en-GB" sz="1300" i="0" u="none" strike="noStrike" baseline="0" dirty="0">
              <a:solidFill>
                <a:srgbClr val="000000"/>
              </a:solidFill>
              <a:latin typeface="Arial" panose="020B0604020202020204" pitchFamily="34" charset="0"/>
            </a:endParaRPr>
          </a:p>
          <a:p>
            <a:r>
              <a:rPr lang="en-GB" sz="1300" i="0" u="none" strike="noStrike" baseline="0" dirty="0" err="1">
                <a:solidFill>
                  <a:srgbClr val="000000"/>
                </a:solidFill>
                <a:latin typeface="Arial" panose="020B0604020202020204" pitchFamily="34" charset="0"/>
              </a:rPr>
              <a:t>Nid</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yw’r</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rhestr</a:t>
            </a:r>
            <a:r>
              <a:rPr lang="en-GB" sz="1300" i="0" u="none" strike="noStrike" baseline="0" dirty="0">
                <a:solidFill>
                  <a:srgbClr val="000000"/>
                </a:solidFill>
                <a:latin typeface="Arial" panose="020B0604020202020204" pitchFamily="34" charset="0"/>
              </a:rPr>
              <a:t> hon </a:t>
            </a:r>
            <a:r>
              <a:rPr lang="en-GB" sz="1300" i="0" u="none" strike="noStrike" baseline="0" dirty="0" err="1">
                <a:solidFill>
                  <a:srgbClr val="000000"/>
                </a:solidFill>
                <a:latin typeface="Arial" panose="020B0604020202020204" pitchFamily="34" charset="0"/>
              </a:rPr>
              <a:t>yn</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gynhwysfawr</a:t>
            </a:r>
            <a:r>
              <a:rPr lang="en-GB" sz="1300" i="0" u="none" strike="noStrike" baseline="0" dirty="0">
                <a:solidFill>
                  <a:srgbClr val="000000"/>
                </a:solidFill>
                <a:latin typeface="Arial" panose="020B0604020202020204" pitchFamily="34" charset="0"/>
              </a:rPr>
              <a:t>.</a:t>
            </a:r>
          </a:p>
          <a:p>
            <a:r>
              <a:rPr lang="en-GB" sz="1300" i="0" u="none" strike="noStrike" baseline="0" dirty="0" err="1">
                <a:solidFill>
                  <a:srgbClr val="000000"/>
                </a:solidFill>
                <a:latin typeface="Arial" panose="020B0604020202020204" pitchFamily="34" charset="0"/>
              </a:rPr>
              <a:t>Rhowch</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farciau</a:t>
            </a:r>
            <a:r>
              <a:rPr lang="en-GB" sz="1300" i="0" u="none" strike="noStrike" baseline="0" dirty="0">
                <a:solidFill>
                  <a:srgbClr val="000000"/>
                </a:solidFill>
                <a:latin typeface="Arial" panose="020B0604020202020204" pitchFamily="34" charset="0"/>
              </a:rPr>
              <a:t> am </a:t>
            </a:r>
            <a:r>
              <a:rPr lang="en-GB" sz="1300" i="0" u="none" strike="noStrike" baseline="0" dirty="0" err="1">
                <a:solidFill>
                  <a:srgbClr val="000000"/>
                </a:solidFill>
                <a:latin typeface="Arial" panose="020B0604020202020204" pitchFamily="34" charset="0"/>
              </a:rPr>
              <a:t>unrhyw</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ymateb</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perthnasol</a:t>
            </a:r>
            <a:r>
              <a:rPr lang="en-GB" sz="1300" i="0" u="none" strike="noStrike" baseline="0" dirty="0">
                <a:solidFill>
                  <a:srgbClr val="000000"/>
                </a:solidFill>
                <a:latin typeface="Arial" panose="020B0604020202020204" pitchFamily="34" charset="0"/>
              </a:rPr>
              <a:t> </a:t>
            </a:r>
            <a:r>
              <a:rPr lang="en-GB" sz="1300" i="0" u="none" strike="noStrike" baseline="0" dirty="0" err="1">
                <a:solidFill>
                  <a:srgbClr val="000000"/>
                </a:solidFill>
                <a:latin typeface="Arial" panose="020B0604020202020204" pitchFamily="34" charset="0"/>
              </a:rPr>
              <a:t>arall</a:t>
            </a:r>
            <a:r>
              <a:rPr lang="en-GB" sz="1300" i="0" u="none" strike="noStrike" baseline="0" dirty="0">
                <a:solidFill>
                  <a:srgbClr val="000000"/>
                </a:solidFill>
                <a:latin typeface="Arial" panose="020B0604020202020204" pitchFamily="34" charset="0"/>
              </a:rPr>
              <a:t>.</a:t>
            </a:r>
          </a:p>
          <a:p>
            <a:r>
              <a:rPr lang="en-US" sz="1300" b="0" i="0" u="none" strike="noStrike" baseline="0" dirty="0">
                <a:solidFill>
                  <a:srgbClr val="000000"/>
                </a:solidFill>
                <a:latin typeface="Arial" panose="020B0604020202020204" pitchFamily="34" charset="0"/>
              </a:rPr>
              <a:t>	</a:t>
            </a:r>
          </a:p>
        </p:txBody>
      </p:sp>
    </p:spTree>
    <p:extLst>
      <p:ext uri="{BB962C8B-B14F-4D97-AF65-F5344CB8AC3E}">
        <p14:creationId xmlns:p14="http://schemas.microsoft.com/office/powerpoint/2010/main" val="298682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526B23-3300-5F10-08CE-E25CB20170E5}"/>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C8D757E7-4091-D685-0B99-F6BCDD0F59E4}"/>
              </a:ext>
            </a:extLst>
          </p:cNvPr>
          <p:cNvSpPr txBox="1"/>
          <p:nvPr/>
        </p:nvSpPr>
        <p:spPr>
          <a:xfrm>
            <a:off x="6945116" y="1360196"/>
            <a:ext cx="4546299" cy="4524315"/>
          </a:xfrm>
          <a:prstGeom prst="rect">
            <a:avLst/>
          </a:prstGeom>
          <a:noFill/>
          <a:ln>
            <a:noFill/>
          </a:ln>
        </p:spPr>
        <p:txBody>
          <a:bodyPr wrap="square" rtlCol="0">
            <a:spAutoFit/>
          </a:bodyPr>
          <a:lstStyle/>
          <a:p>
            <a:r>
              <a:rPr lang="1106" sz="1800" b="1" i="1" dirty="0">
                <a:solidFill>
                  <a:schemeClr val="accent1"/>
                </a:solidFill>
                <a:latin typeface="+mj-lt"/>
              </a:rPr>
              <a:t>Adborth yr Uwch Arholwr </a:t>
            </a:r>
          </a:p>
          <a:p>
            <a:pPr algn="l">
              <a:buNone/>
            </a:pPr>
            <a:br>
              <a:rPr lang="en-GB" b="1" i="1" dirty="0">
                <a:solidFill>
                  <a:schemeClr val="accent1"/>
                </a:solidFill>
                <a:latin typeface="+mj-lt"/>
              </a:rPr>
            </a:br>
            <a:r>
              <a:rPr lang="en-GB" b="1" i="1" dirty="0" err="1">
                <a:solidFill>
                  <a:schemeClr val="accent1"/>
                </a:solidFill>
                <a:effectLst/>
                <a:latin typeface="+mj-lt"/>
              </a:rPr>
              <a:t>Rhoddwyd</a:t>
            </a:r>
            <a:r>
              <a:rPr lang="en-GB" b="1" i="1" dirty="0">
                <a:solidFill>
                  <a:schemeClr val="accent1"/>
                </a:solidFill>
                <a:effectLst/>
                <a:latin typeface="+mj-lt"/>
              </a:rPr>
              <a:t> 1 marc </a:t>
            </a:r>
            <a:r>
              <a:rPr lang="en-GB" b="1" i="1" dirty="0" err="1">
                <a:solidFill>
                  <a:schemeClr val="accent1"/>
                </a:solidFill>
                <a:effectLst/>
                <a:latin typeface="+mj-lt"/>
              </a:rPr>
              <a:t>lle</a:t>
            </a:r>
            <a:r>
              <a:rPr lang="en-GB" b="1" i="1" dirty="0">
                <a:solidFill>
                  <a:schemeClr val="accent1"/>
                </a:solidFill>
                <a:effectLst/>
                <a:latin typeface="+mj-lt"/>
              </a:rPr>
              <a:t> </a:t>
            </a:r>
            <a:r>
              <a:rPr lang="en-GB" b="1" i="1" dirty="0" err="1">
                <a:solidFill>
                  <a:schemeClr val="accent1"/>
                </a:solidFill>
                <a:effectLst/>
                <a:latin typeface="+mj-lt"/>
              </a:rPr>
              <a:t>mae'r</a:t>
            </a:r>
            <a:r>
              <a:rPr lang="en-GB" b="1" i="1" dirty="0">
                <a:solidFill>
                  <a:schemeClr val="accent1"/>
                </a:solidFill>
                <a:effectLst/>
                <a:latin typeface="+mj-lt"/>
              </a:rPr>
              <a:t> </a:t>
            </a:r>
            <a:r>
              <a:rPr lang="en-GB" b="1" i="1" dirty="0" err="1">
                <a:solidFill>
                  <a:schemeClr val="accent1"/>
                </a:solidFill>
                <a:effectLst/>
                <a:latin typeface="+mj-lt"/>
              </a:rPr>
              <a:t>arholwr</a:t>
            </a:r>
            <a:r>
              <a:rPr lang="en-GB" b="1" i="1" dirty="0">
                <a:solidFill>
                  <a:schemeClr val="accent1"/>
                </a:solidFill>
                <a:effectLst/>
                <a:latin typeface="+mj-lt"/>
              </a:rPr>
              <a:t> </a:t>
            </a:r>
            <a:r>
              <a:rPr lang="en-GB" b="1" i="1" dirty="0" err="1">
                <a:solidFill>
                  <a:schemeClr val="accent1"/>
                </a:solidFill>
                <a:effectLst/>
                <a:latin typeface="+mj-lt"/>
              </a:rPr>
              <a:t>wedi</a:t>
            </a:r>
            <a:r>
              <a:rPr lang="en-GB" b="1" i="1" dirty="0">
                <a:solidFill>
                  <a:schemeClr val="accent1"/>
                </a:solidFill>
                <a:effectLst/>
                <a:latin typeface="+mj-lt"/>
              </a:rPr>
              <a:t> </a:t>
            </a:r>
            <a:r>
              <a:rPr lang="en-GB" b="1" i="1" dirty="0" err="1">
                <a:solidFill>
                  <a:schemeClr val="accent1"/>
                </a:solidFill>
                <a:effectLst/>
                <a:latin typeface="+mj-lt"/>
              </a:rPr>
              <a:t>gweithredu'r</a:t>
            </a:r>
            <a:r>
              <a:rPr lang="en-GB" b="1" i="1" dirty="0">
                <a:solidFill>
                  <a:schemeClr val="accent1"/>
                </a:solidFill>
                <a:effectLst/>
                <a:latin typeface="+mj-lt"/>
              </a:rPr>
              <a:t> </a:t>
            </a:r>
            <a:r>
              <a:rPr lang="en-GB" b="1" i="1" dirty="0" err="1">
                <a:solidFill>
                  <a:schemeClr val="accent1"/>
                </a:solidFill>
                <a:effectLst/>
                <a:latin typeface="+mj-lt"/>
              </a:rPr>
              <a:t>canllawiau</a:t>
            </a:r>
            <a:r>
              <a:rPr lang="en-GB" b="1" i="1" dirty="0">
                <a:solidFill>
                  <a:schemeClr val="accent1"/>
                </a:solidFill>
                <a:effectLst/>
                <a:latin typeface="+mj-lt"/>
              </a:rPr>
              <a:t> </a:t>
            </a:r>
            <a:r>
              <a:rPr lang="en-GB" b="1" i="1" dirty="0" err="1">
                <a:solidFill>
                  <a:schemeClr val="accent1"/>
                </a:solidFill>
                <a:effectLst/>
                <a:latin typeface="+mj-lt"/>
              </a:rPr>
              <a:t>marcio</a:t>
            </a:r>
            <a:r>
              <a:rPr lang="en-GB" b="1" i="1" dirty="0">
                <a:solidFill>
                  <a:schemeClr val="accent1"/>
                </a:solidFill>
                <a:effectLst/>
                <a:latin typeface="+mj-lt"/>
              </a:rPr>
              <a:t> </a:t>
            </a:r>
            <a:r>
              <a:rPr lang="en-GB" b="1" i="1" dirty="0" err="1">
                <a:solidFill>
                  <a:schemeClr val="accent1"/>
                </a:solidFill>
                <a:effectLst/>
                <a:latin typeface="+mj-lt"/>
              </a:rPr>
              <a:t>cadarnhaol</a:t>
            </a:r>
            <a:r>
              <a:rPr lang="en-GB" b="1" i="1" dirty="0">
                <a:solidFill>
                  <a:schemeClr val="accent1"/>
                </a:solidFill>
                <a:effectLst/>
                <a:latin typeface="+mj-lt"/>
              </a:rPr>
              <a:t>.</a:t>
            </a:r>
          </a:p>
          <a:p>
            <a:pPr algn="l">
              <a:buNone/>
            </a:pPr>
            <a:r>
              <a:rPr lang="en-GB" b="1" i="1" dirty="0" err="1">
                <a:solidFill>
                  <a:schemeClr val="accent1"/>
                </a:solidFill>
                <a:effectLst/>
                <a:latin typeface="+mj-lt"/>
              </a:rPr>
              <a:t>Byddai</a:t>
            </a:r>
            <a:r>
              <a:rPr lang="en-GB" b="1" i="1" dirty="0">
                <a:solidFill>
                  <a:schemeClr val="accent1"/>
                </a:solidFill>
                <a:effectLst/>
                <a:latin typeface="+mj-lt"/>
              </a:rPr>
              <a:t> </a:t>
            </a:r>
            <a:r>
              <a:rPr lang="en-GB" b="1" i="1" dirty="0" err="1">
                <a:solidFill>
                  <a:schemeClr val="accent1"/>
                </a:solidFill>
                <a:effectLst/>
                <a:latin typeface="+mj-lt"/>
              </a:rPr>
              <a:t>angen</a:t>
            </a:r>
            <a:r>
              <a:rPr lang="en-GB" b="1" i="1" dirty="0">
                <a:solidFill>
                  <a:schemeClr val="accent1"/>
                </a:solidFill>
                <a:effectLst/>
                <a:latin typeface="+mj-lt"/>
              </a:rPr>
              <a:t> </a:t>
            </a:r>
            <a:r>
              <a:rPr lang="en-GB" b="1" i="1" dirty="0" err="1">
                <a:solidFill>
                  <a:schemeClr val="accent1"/>
                </a:solidFill>
                <a:effectLst/>
                <a:latin typeface="+mj-lt"/>
              </a:rPr>
              <a:t>datblygu'r</a:t>
            </a:r>
            <a:r>
              <a:rPr lang="en-GB" b="1" i="1" dirty="0">
                <a:solidFill>
                  <a:schemeClr val="accent1"/>
                </a:solidFill>
                <a:effectLst/>
                <a:latin typeface="+mj-lt"/>
              </a:rPr>
              <a:t> </a:t>
            </a:r>
            <a:r>
              <a:rPr lang="en-GB" b="1" i="1" dirty="0" err="1">
                <a:solidFill>
                  <a:schemeClr val="accent1"/>
                </a:solidFill>
                <a:effectLst/>
                <a:latin typeface="+mj-lt"/>
              </a:rPr>
              <a:t>ymateb</a:t>
            </a:r>
            <a:r>
              <a:rPr lang="en-GB" b="1" i="1" dirty="0">
                <a:solidFill>
                  <a:schemeClr val="accent1"/>
                </a:solidFill>
                <a:effectLst/>
                <a:latin typeface="+mj-lt"/>
              </a:rPr>
              <a:t> </a:t>
            </a:r>
            <a:r>
              <a:rPr lang="en-GB" b="1" i="1" dirty="0" err="1">
                <a:solidFill>
                  <a:schemeClr val="accent1"/>
                </a:solidFill>
                <a:effectLst/>
                <a:latin typeface="+mj-lt"/>
              </a:rPr>
              <a:t>gan</a:t>
            </a:r>
            <a:r>
              <a:rPr lang="en-GB" b="1" i="1" dirty="0">
                <a:solidFill>
                  <a:schemeClr val="accent1"/>
                </a:solidFill>
                <a:effectLst/>
                <a:latin typeface="+mj-lt"/>
              </a:rPr>
              <a:t> nodi pa </a:t>
            </a:r>
            <a:r>
              <a:rPr lang="en-GB" b="1" i="1" dirty="0" err="1">
                <a:solidFill>
                  <a:schemeClr val="accent1"/>
                </a:solidFill>
                <a:effectLst/>
                <a:latin typeface="+mj-lt"/>
              </a:rPr>
              <a:t>fath</a:t>
            </a:r>
            <a:r>
              <a:rPr lang="en-GB" b="1" i="1" dirty="0">
                <a:solidFill>
                  <a:schemeClr val="accent1"/>
                </a:solidFill>
                <a:effectLst/>
                <a:latin typeface="+mj-lt"/>
              </a:rPr>
              <a:t> o </a:t>
            </a:r>
            <a:r>
              <a:rPr lang="en-GB" b="1" i="1" dirty="0" err="1">
                <a:solidFill>
                  <a:schemeClr val="accent1"/>
                </a:solidFill>
                <a:effectLst/>
                <a:latin typeface="+mj-lt"/>
              </a:rPr>
              <a:t>gefnogaeth</a:t>
            </a:r>
            <a:r>
              <a:rPr lang="en-GB" b="1" i="1" dirty="0">
                <a:solidFill>
                  <a:schemeClr val="accent1"/>
                </a:solidFill>
                <a:effectLst/>
                <a:latin typeface="+mj-lt"/>
              </a:rPr>
              <a:t> </a:t>
            </a:r>
            <a:r>
              <a:rPr lang="en-GB" b="1" i="1" dirty="0" err="1">
                <a:solidFill>
                  <a:schemeClr val="accent1"/>
                </a:solidFill>
                <a:effectLst/>
                <a:latin typeface="+mj-lt"/>
              </a:rPr>
              <a:t>ariannol</a:t>
            </a:r>
            <a:r>
              <a:rPr lang="en-GB" b="1" i="1" dirty="0">
                <a:solidFill>
                  <a:schemeClr val="accent1"/>
                </a:solidFill>
                <a:effectLst/>
                <a:latin typeface="+mj-lt"/>
              </a:rPr>
              <a:t> </a:t>
            </a:r>
            <a:r>
              <a:rPr lang="en-GB" b="1" i="1" dirty="0" err="1">
                <a:solidFill>
                  <a:schemeClr val="accent1"/>
                </a:solidFill>
                <a:effectLst/>
                <a:latin typeface="+mj-lt"/>
              </a:rPr>
              <a:t>sy'n</a:t>
            </a:r>
            <a:r>
              <a:rPr lang="en-GB" b="1" i="1" dirty="0">
                <a:solidFill>
                  <a:schemeClr val="accent1"/>
                </a:solidFill>
                <a:effectLst/>
                <a:latin typeface="+mj-lt"/>
              </a:rPr>
              <a:t> </a:t>
            </a:r>
            <a:r>
              <a:rPr lang="en-GB" b="1" i="1" dirty="0" err="1">
                <a:solidFill>
                  <a:schemeClr val="accent1"/>
                </a:solidFill>
                <a:effectLst/>
                <a:latin typeface="+mj-lt"/>
              </a:rPr>
              <a:t>cael</a:t>
            </a:r>
            <a:r>
              <a:rPr lang="en-GB" b="1" i="1" dirty="0">
                <a:solidFill>
                  <a:schemeClr val="accent1"/>
                </a:solidFill>
                <a:effectLst/>
                <a:latin typeface="+mj-lt"/>
              </a:rPr>
              <a:t> </a:t>
            </a:r>
            <a:r>
              <a:rPr lang="en-GB" b="1" i="1" dirty="0" err="1">
                <a:solidFill>
                  <a:schemeClr val="accent1"/>
                </a:solidFill>
                <a:effectLst/>
                <a:latin typeface="+mj-lt"/>
              </a:rPr>
              <a:t>ei</a:t>
            </a:r>
            <a:r>
              <a:rPr lang="en-GB" b="1" i="1" dirty="0">
                <a:solidFill>
                  <a:schemeClr val="accent1"/>
                </a:solidFill>
                <a:effectLst/>
                <a:latin typeface="+mj-lt"/>
              </a:rPr>
              <a:t> </a:t>
            </a:r>
            <a:r>
              <a:rPr lang="en-GB" b="1" i="1" dirty="0" err="1">
                <a:solidFill>
                  <a:schemeClr val="accent1"/>
                </a:solidFill>
                <a:effectLst/>
                <a:latin typeface="+mj-lt"/>
              </a:rPr>
              <a:t>esbonio</a:t>
            </a:r>
            <a:r>
              <a:rPr lang="en-GB" b="1" i="1" dirty="0">
                <a:solidFill>
                  <a:schemeClr val="accent1"/>
                </a:solidFill>
                <a:effectLst/>
                <a:latin typeface="+mj-lt"/>
              </a:rPr>
              <a:t> </a:t>
            </a:r>
            <a:r>
              <a:rPr lang="en-GB" b="1" i="1" dirty="0" err="1">
                <a:solidFill>
                  <a:schemeClr val="accent1"/>
                </a:solidFill>
                <a:effectLst/>
                <a:latin typeface="+mj-lt"/>
              </a:rPr>
              <a:t>yn</a:t>
            </a:r>
            <a:r>
              <a:rPr lang="en-GB" b="1" i="1" dirty="0">
                <a:solidFill>
                  <a:schemeClr val="accent1"/>
                </a:solidFill>
                <a:effectLst/>
                <a:latin typeface="+mj-lt"/>
              </a:rPr>
              <a:t> </a:t>
            </a:r>
            <a:r>
              <a:rPr lang="en-GB" b="1" i="1" dirty="0" err="1">
                <a:solidFill>
                  <a:schemeClr val="accent1"/>
                </a:solidFill>
                <a:effectLst/>
                <a:latin typeface="+mj-lt"/>
              </a:rPr>
              <a:t>hytrach</a:t>
            </a:r>
            <a:r>
              <a:rPr lang="en-GB" b="1" i="1" dirty="0">
                <a:solidFill>
                  <a:schemeClr val="accent1"/>
                </a:solidFill>
                <a:effectLst/>
                <a:latin typeface="+mj-lt"/>
              </a:rPr>
              <a:t> </a:t>
            </a:r>
            <a:r>
              <a:rPr lang="en-GB" b="1" i="1" dirty="0" err="1">
                <a:solidFill>
                  <a:schemeClr val="accent1"/>
                </a:solidFill>
                <a:effectLst/>
                <a:latin typeface="+mj-lt"/>
              </a:rPr>
              <a:t>na'r</a:t>
            </a:r>
            <a:r>
              <a:rPr lang="en-GB" b="1" i="1" dirty="0">
                <a:solidFill>
                  <a:schemeClr val="accent1"/>
                </a:solidFill>
                <a:effectLst/>
                <a:latin typeface="+mj-lt"/>
              </a:rPr>
              <a:t> </a:t>
            </a:r>
            <a:r>
              <a:rPr lang="en-GB" b="1" i="1" dirty="0" err="1">
                <a:solidFill>
                  <a:schemeClr val="accent1"/>
                </a:solidFill>
                <a:effectLst/>
                <a:latin typeface="+mj-lt"/>
              </a:rPr>
              <a:t>defnydd</a:t>
            </a:r>
            <a:r>
              <a:rPr lang="en-GB" b="1" i="1" dirty="0">
                <a:solidFill>
                  <a:schemeClr val="accent1"/>
                </a:solidFill>
                <a:effectLst/>
                <a:latin typeface="+mj-lt"/>
              </a:rPr>
              <a:t> </a:t>
            </a:r>
            <a:r>
              <a:rPr lang="en-GB" b="1" i="1" dirty="0" err="1">
                <a:solidFill>
                  <a:schemeClr val="accent1"/>
                </a:solidFill>
                <a:effectLst/>
                <a:latin typeface="+mj-lt"/>
              </a:rPr>
              <a:t>amwys</a:t>
            </a:r>
            <a:r>
              <a:rPr lang="en-GB" b="1" i="1" dirty="0">
                <a:solidFill>
                  <a:schemeClr val="accent1"/>
                </a:solidFill>
                <a:effectLst/>
                <a:latin typeface="+mj-lt"/>
              </a:rPr>
              <a:t> o 'hi/</a:t>
            </a:r>
            <a:r>
              <a:rPr lang="en-GB" b="1" i="1" dirty="0" err="1">
                <a:solidFill>
                  <a:schemeClr val="accent1"/>
                </a:solidFill>
                <a:effectLst/>
                <a:latin typeface="+mj-lt"/>
              </a:rPr>
              <a:t>ef</a:t>
            </a:r>
            <a:r>
              <a:rPr lang="en-GB" b="1" i="1" dirty="0">
                <a:solidFill>
                  <a:schemeClr val="accent1"/>
                </a:solidFill>
                <a:effectLst/>
                <a:latin typeface="+mj-lt"/>
              </a:rPr>
              <a:t>’.</a:t>
            </a:r>
          </a:p>
          <a:p>
            <a:pPr algn="l"/>
            <a:r>
              <a:rPr lang="en-GB" b="1" i="1" dirty="0" err="1">
                <a:solidFill>
                  <a:schemeClr val="accent1"/>
                </a:solidFill>
                <a:effectLst/>
                <a:latin typeface="+mj-lt"/>
              </a:rPr>
              <a:t>Ar</a:t>
            </a:r>
            <a:r>
              <a:rPr lang="en-GB" b="1" i="1" dirty="0">
                <a:solidFill>
                  <a:schemeClr val="accent1"/>
                </a:solidFill>
                <a:effectLst/>
                <a:latin typeface="+mj-lt"/>
              </a:rPr>
              <a:t> ben </a:t>
            </a:r>
            <a:r>
              <a:rPr lang="en-GB" b="1" i="1" dirty="0" err="1">
                <a:solidFill>
                  <a:schemeClr val="accent1"/>
                </a:solidFill>
                <a:effectLst/>
                <a:latin typeface="+mj-lt"/>
              </a:rPr>
              <a:t>hynny</a:t>
            </a:r>
            <a:r>
              <a:rPr lang="en-GB" b="1" i="1" dirty="0">
                <a:solidFill>
                  <a:schemeClr val="accent1"/>
                </a:solidFill>
                <a:effectLst/>
                <a:latin typeface="+mj-lt"/>
              </a:rPr>
              <a:t>, </a:t>
            </a:r>
            <a:r>
              <a:rPr lang="en-GB" b="1" i="1" dirty="0" err="1">
                <a:solidFill>
                  <a:schemeClr val="accent1"/>
                </a:solidFill>
                <a:effectLst/>
                <a:latin typeface="+mj-lt"/>
              </a:rPr>
              <a:t>byddai</a:t>
            </a:r>
            <a:r>
              <a:rPr lang="en-GB" b="1" i="1" dirty="0">
                <a:solidFill>
                  <a:schemeClr val="accent1"/>
                </a:solidFill>
                <a:effectLst/>
                <a:latin typeface="+mj-lt"/>
              </a:rPr>
              <a:t> </a:t>
            </a:r>
            <a:r>
              <a:rPr lang="en-GB" b="1" i="1" dirty="0" err="1">
                <a:solidFill>
                  <a:schemeClr val="accent1"/>
                </a:solidFill>
                <a:effectLst/>
                <a:latin typeface="+mj-lt"/>
              </a:rPr>
              <a:t>arholwyr</a:t>
            </a:r>
            <a:r>
              <a:rPr lang="en-GB" b="1" i="1" dirty="0">
                <a:solidFill>
                  <a:schemeClr val="accent1"/>
                </a:solidFill>
                <a:effectLst/>
                <a:latin typeface="+mj-lt"/>
              </a:rPr>
              <a:t> </a:t>
            </a:r>
            <a:r>
              <a:rPr lang="en-GB" b="1" i="1" dirty="0" err="1">
                <a:solidFill>
                  <a:schemeClr val="accent1"/>
                </a:solidFill>
                <a:effectLst/>
                <a:latin typeface="+mj-lt"/>
              </a:rPr>
              <a:t>yn</a:t>
            </a:r>
            <a:r>
              <a:rPr lang="en-GB" b="1" i="1" dirty="0">
                <a:solidFill>
                  <a:schemeClr val="accent1"/>
                </a:solidFill>
                <a:effectLst/>
                <a:latin typeface="+mj-lt"/>
              </a:rPr>
              <a:t> </a:t>
            </a:r>
            <a:r>
              <a:rPr lang="en-GB" b="1" i="1" dirty="0" err="1">
                <a:solidFill>
                  <a:schemeClr val="accent1"/>
                </a:solidFill>
                <a:effectLst/>
                <a:latin typeface="+mj-lt"/>
              </a:rPr>
              <a:t>disgwyl</a:t>
            </a:r>
            <a:r>
              <a:rPr lang="en-GB" b="1" i="1" dirty="0">
                <a:solidFill>
                  <a:schemeClr val="accent1"/>
                </a:solidFill>
                <a:effectLst/>
                <a:latin typeface="+mj-lt"/>
              </a:rPr>
              <a:t> </a:t>
            </a:r>
            <a:r>
              <a:rPr lang="en-GB" b="1" i="1" dirty="0" err="1">
                <a:solidFill>
                  <a:schemeClr val="accent1"/>
                </a:solidFill>
                <a:effectLst/>
                <a:latin typeface="+mj-lt"/>
              </a:rPr>
              <a:t>gweld</a:t>
            </a:r>
            <a:r>
              <a:rPr lang="en-GB" b="1" i="1" dirty="0">
                <a:solidFill>
                  <a:schemeClr val="accent1"/>
                </a:solidFill>
                <a:effectLst/>
                <a:latin typeface="+mj-lt"/>
              </a:rPr>
              <a:t> </a:t>
            </a:r>
            <a:r>
              <a:rPr lang="en-GB" b="1" i="1" dirty="0" err="1">
                <a:solidFill>
                  <a:schemeClr val="accent1"/>
                </a:solidFill>
                <a:effectLst/>
                <a:latin typeface="+mj-lt"/>
              </a:rPr>
              <a:t>datblygiad</a:t>
            </a:r>
            <a:r>
              <a:rPr lang="en-GB" b="1" i="1" dirty="0">
                <a:solidFill>
                  <a:schemeClr val="accent1"/>
                </a:solidFill>
                <a:effectLst/>
                <a:latin typeface="+mj-lt"/>
              </a:rPr>
              <a:t> </a:t>
            </a:r>
            <a:r>
              <a:rPr lang="en-GB" b="1" i="1" dirty="0" err="1">
                <a:solidFill>
                  <a:schemeClr val="accent1"/>
                </a:solidFill>
                <a:effectLst/>
                <a:latin typeface="+mj-lt"/>
              </a:rPr>
              <a:t>o'r</a:t>
            </a:r>
            <a:r>
              <a:rPr lang="en-GB" b="1" i="1" dirty="0">
                <a:solidFill>
                  <a:schemeClr val="accent1"/>
                </a:solidFill>
                <a:effectLst/>
                <a:latin typeface="+mj-lt"/>
              </a:rPr>
              <a:t> </a:t>
            </a:r>
            <a:r>
              <a:rPr lang="en-GB" b="1" i="1" dirty="0" err="1">
                <a:solidFill>
                  <a:schemeClr val="accent1"/>
                </a:solidFill>
                <a:effectLst/>
                <a:latin typeface="+mj-lt"/>
              </a:rPr>
              <a:t>ferf</a:t>
            </a:r>
            <a:r>
              <a:rPr lang="en-GB" b="1" i="1" dirty="0">
                <a:solidFill>
                  <a:schemeClr val="accent1"/>
                </a:solidFill>
                <a:effectLst/>
                <a:latin typeface="+mj-lt"/>
              </a:rPr>
              <a:t> </a:t>
            </a:r>
            <a:r>
              <a:rPr lang="en-GB" b="1" i="1" dirty="0" err="1">
                <a:solidFill>
                  <a:schemeClr val="accent1"/>
                </a:solidFill>
                <a:effectLst/>
                <a:latin typeface="+mj-lt"/>
              </a:rPr>
              <a:t>orchmynnol</a:t>
            </a:r>
            <a:r>
              <a:rPr lang="en-GB" b="1" i="1" dirty="0">
                <a:solidFill>
                  <a:schemeClr val="accent1"/>
                </a:solidFill>
                <a:effectLst/>
                <a:latin typeface="+mj-lt"/>
              </a:rPr>
              <a:t>, </a:t>
            </a:r>
            <a:r>
              <a:rPr lang="en-GB" b="1" i="1" dirty="0" err="1">
                <a:solidFill>
                  <a:schemeClr val="accent1"/>
                </a:solidFill>
                <a:effectLst/>
                <a:latin typeface="+mj-lt"/>
              </a:rPr>
              <a:t>esboniwch</a:t>
            </a:r>
            <a:r>
              <a:rPr lang="en-GB" b="1" i="1" dirty="0">
                <a:solidFill>
                  <a:schemeClr val="accent1"/>
                </a:solidFill>
                <a:effectLst/>
                <a:latin typeface="+mj-lt"/>
              </a:rPr>
              <a:t>, </a:t>
            </a:r>
            <a:r>
              <a:rPr lang="en-GB" b="1" i="1" dirty="0" err="1">
                <a:solidFill>
                  <a:schemeClr val="accent1"/>
                </a:solidFill>
                <a:effectLst/>
                <a:latin typeface="+mj-lt"/>
              </a:rPr>
              <a:t>yn</a:t>
            </a:r>
            <a:r>
              <a:rPr lang="en-GB" b="1" i="1" dirty="0">
                <a:solidFill>
                  <a:schemeClr val="accent1"/>
                </a:solidFill>
                <a:effectLst/>
                <a:latin typeface="+mj-lt"/>
              </a:rPr>
              <a:t> </a:t>
            </a:r>
            <a:r>
              <a:rPr lang="en-GB" b="1" i="1" dirty="0" err="1">
                <a:solidFill>
                  <a:schemeClr val="accent1"/>
                </a:solidFill>
                <a:effectLst/>
                <a:latin typeface="+mj-lt"/>
              </a:rPr>
              <a:t>hytrach</a:t>
            </a:r>
            <a:r>
              <a:rPr lang="en-GB" b="1" i="1" dirty="0">
                <a:solidFill>
                  <a:schemeClr val="accent1"/>
                </a:solidFill>
                <a:effectLst/>
                <a:latin typeface="+mj-lt"/>
              </a:rPr>
              <a:t> nag un </a:t>
            </a:r>
            <a:r>
              <a:rPr lang="en-GB" b="1" i="1" dirty="0" err="1">
                <a:solidFill>
                  <a:schemeClr val="accent1"/>
                </a:solidFill>
                <a:effectLst/>
                <a:latin typeface="+mj-lt"/>
              </a:rPr>
              <a:t>frawddeg</a:t>
            </a:r>
            <a:r>
              <a:rPr lang="en-GB" b="1" i="1" dirty="0">
                <a:solidFill>
                  <a:schemeClr val="accent1"/>
                </a:solidFill>
                <a:effectLst/>
                <a:latin typeface="+mj-lt"/>
              </a:rPr>
              <a:t> </a:t>
            </a:r>
            <a:r>
              <a:rPr lang="en-GB" b="1" i="1" dirty="0" err="1">
                <a:solidFill>
                  <a:schemeClr val="accent1"/>
                </a:solidFill>
                <a:effectLst/>
                <a:latin typeface="+mj-lt"/>
              </a:rPr>
              <a:t>sylfaenol</a:t>
            </a:r>
            <a:r>
              <a:rPr lang="en-GB" b="1" i="1" dirty="0">
                <a:solidFill>
                  <a:schemeClr val="accent1"/>
                </a:solidFill>
                <a:effectLst/>
                <a:latin typeface="+mj-lt"/>
              </a:rPr>
              <a:t> </a:t>
            </a:r>
            <a:r>
              <a:rPr lang="en-GB" b="1" i="1" dirty="0" err="1">
                <a:solidFill>
                  <a:schemeClr val="accent1"/>
                </a:solidFill>
                <a:effectLst/>
                <a:latin typeface="+mj-lt"/>
              </a:rPr>
              <a:t>sy'n</a:t>
            </a:r>
            <a:r>
              <a:rPr lang="en-GB" b="1" i="1" dirty="0">
                <a:solidFill>
                  <a:schemeClr val="accent1"/>
                </a:solidFill>
                <a:effectLst/>
                <a:latin typeface="+mj-lt"/>
              </a:rPr>
              <a:t> </a:t>
            </a:r>
            <a:r>
              <a:rPr lang="en-GB" b="1" i="1" dirty="0" err="1">
                <a:solidFill>
                  <a:schemeClr val="accent1"/>
                </a:solidFill>
                <a:effectLst/>
                <a:latin typeface="+mj-lt"/>
              </a:rPr>
              <a:t>dangos</a:t>
            </a:r>
            <a:r>
              <a:rPr lang="en-GB" b="1" i="1" dirty="0">
                <a:solidFill>
                  <a:schemeClr val="accent1"/>
                </a:solidFill>
                <a:effectLst/>
                <a:latin typeface="+mj-lt"/>
              </a:rPr>
              <a:t> </a:t>
            </a:r>
            <a:r>
              <a:rPr lang="en-GB" b="1" i="1" dirty="0" err="1">
                <a:solidFill>
                  <a:schemeClr val="accent1"/>
                </a:solidFill>
                <a:effectLst/>
                <a:latin typeface="+mj-lt"/>
              </a:rPr>
              <a:t>dealltwriaeth</a:t>
            </a:r>
            <a:r>
              <a:rPr lang="en-GB" b="1" i="1" dirty="0">
                <a:solidFill>
                  <a:schemeClr val="accent1"/>
                </a:solidFill>
                <a:effectLst/>
                <a:latin typeface="+mj-lt"/>
              </a:rPr>
              <a:t> </a:t>
            </a:r>
            <a:r>
              <a:rPr lang="en-GB" b="1" i="1" dirty="0" err="1">
                <a:solidFill>
                  <a:schemeClr val="accent1"/>
                </a:solidFill>
                <a:effectLst/>
                <a:latin typeface="+mj-lt"/>
              </a:rPr>
              <a:t>gyfyngedig</a:t>
            </a:r>
            <a:r>
              <a:rPr lang="en-GB" b="1" i="1" dirty="0">
                <a:solidFill>
                  <a:schemeClr val="accent1"/>
                </a:solidFill>
                <a:effectLst/>
                <a:latin typeface="+mj-lt"/>
              </a:rPr>
              <a:t>.</a:t>
            </a:r>
          </a:p>
          <a:p>
            <a:endParaRPr lang="en-GB" b="1" i="1" dirty="0">
              <a:solidFill>
                <a:schemeClr val="accent1"/>
              </a:solidFill>
              <a:latin typeface="+mj-lt"/>
            </a:endParaRPr>
          </a:p>
          <a:p>
            <a:r>
              <a:rPr kumimoji="0" lang="cy-GB" altLang="en-US" b="1" i="1" u="none" strike="noStrike" cap="none" normalizeH="0" baseline="0" dirty="0">
                <a:ln>
                  <a:noFill/>
                </a:ln>
                <a:solidFill>
                  <a:schemeClr val="accent1"/>
                </a:solidFill>
                <a:effectLst/>
                <a:latin typeface="+mj-lt"/>
              </a:rPr>
              <a:t>Marc a ddyfarnwyd </a:t>
            </a:r>
            <a:r>
              <a:rPr lang="en-GB" b="1" i="1" dirty="0">
                <a:solidFill>
                  <a:schemeClr val="accent1"/>
                </a:solidFill>
                <a:latin typeface="+mj-lt"/>
              </a:rPr>
              <a:t>1/5</a:t>
            </a:r>
          </a:p>
        </p:txBody>
      </p:sp>
      <p:sp>
        <p:nvSpPr>
          <p:cNvPr id="10" name="Speech Bubble: Rectangle with Corners Rounded 9">
            <a:extLst>
              <a:ext uri="{FF2B5EF4-FFF2-40B4-BE49-F238E27FC236}">
                <a16:creationId xmlns:a16="http://schemas.microsoft.com/office/drawing/2014/main" id="{24CAAE77-FAFB-7F9A-62A4-FDF66DDB452A}"/>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7B661032-6256-A06B-E85A-8427A3E79471}"/>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25564B50-64D7-0AA1-F645-61128912F76D}"/>
              </a:ext>
            </a:extLst>
          </p:cNvPr>
          <p:cNvSpPr/>
          <p:nvPr/>
        </p:nvSpPr>
        <p:spPr>
          <a:xfrm>
            <a:off x="6373504" y="1095284"/>
            <a:ext cx="5440125" cy="532653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601956EB-6B49-0B7A-A2B9-35FE3BF3398E}"/>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a:t>
            </a:r>
            <a:r>
              <a:rPr lang="en-GB" sz="1800" dirty="0"/>
              <a:t> 8 </a:t>
            </a:r>
            <a:r>
              <a:rPr lang="en-GB" sz="1800" dirty="0" err="1"/>
              <a:t>ateb</a:t>
            </a:r>
            <a:r>
              <a:rPr lang="en-GB" sz="1800" dirty="0"/>
              <a:t> yr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3" name="TextBox 2">
            <a:extLst>
              <a:ext uri="{FF2B5EF4-FFF2-40B4-BE49-F238E27FC236}">
                <a16:creationId xmlns:a16="http://schemas.microsoft.com/office/drawing/2014/main" id="{46A5E541-2994-1564-3B74-F03CF733FB1D}"/>
              </a:ext>
            </a:extLst>
          </p:cNvPr>
          <p:cNvSpPr txBox="1"/>
          <p:nvPr/>
        </p:nvSpPr>
        <p:spPr>
          <a:xfrm>
            <a:off x="282575" y="1360196"/>
            <a:ext cx="4731877" cy="646331"/>
          </a:xfrm>
          <a:prstGeom prst="rect">
            <a:avLst/>
          </a:prstGeom>
          <a:noFill/>
        </p:spPr>
        <p:txBody>
          <a:bodyPr wrap="square">
            <a:spAutoFit/>
          </a:bodyPr>
          <a:lstStyle/>
          <a:p>
            <a:r>
              <a:rPr lang="en-US" dirty="0"/>
              <a:t>it ensures that a child that is living in poverty isn't bullied for their </a:t>
            </a:r>
            <a:r>
              <a:rPr lang="en-US" dirty="0" err="1"/>
              <a:t>apperance</a:t>
            </a:r>
            <a:r>
              <a:rPr lang="en-US" dirty="0"/>
              <a:t> or </a:t>
            </a:r>
            <a:r>
              <a:rPr lang="en-US" dirty="0" err="1"/>
              <a:t>hygene</a:t>
            </a:r>
            <a:r>
              <a:rPr lang="en-US" dirty="0"/>
              <a:t> </a:t>
            </a:r>
            <a:endParaRPr lang="en-GB" dirty="0"/>
          </a:p>
        </p:txBody>
      </p:sp>
    </p:spTree>
    <p:extLst>
      <p:ext uri="{BB962C8B-B14F-4D97-AF65-F5344CB8AC3E}">
        <p14:creationId xmlns:p14="http://schemas.microsoft.com/office/powerpoint/2010/main" val="24147175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D231A1-4EDC-676E-37EC-421B4A873D86}"/>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7A2C23A-CEEB-F3AF-18D9-C069C35308C5}"/>
              </a:ext>
            </a:extLst>
          </p:cNvPr>
          <p:cNvSpPr txBox="1"/>
          <p:nvPr/>
        </p:nvSpPr>
        <p:spPr>
          <a:xfrm>
            <a:off x="7110484" y="1357896"/>
            <a:ext cx="4566510" cy="4801314"/>
          </a:xfrm>
          <a:prstGeom prst="rect">
            <a:avLst/>
          </a:prstGeom>
          <a:noFill/>
          <a:ln>
            <a:noFill/>
          </a:ln>
        </p:spPr>
        <p:txBody>
          <a:bodyPr wrap="square" rtlCol="0">
            <a:spAutoFit/>
          </a:bodyPr>
          <a:lstStyle/>
          <a:p>
            <a:r>
              <a:rPr lang="1106" sz="1800" b="1" i="1" dirty="0">
                <a:solidFill>
                  <a:schemeClr val="accent1"/>
                </a:solidFill>
                <a:latin typeface="+mj-lt"/>
              </a:rPr>
              <a:t>Adborth yr Uwch Arholwr </a:t>
            </a:r>
          </a:p>
          <a:p>
            <a:pPr algn="l">
              <a:buNone/>
            </a:pPr>
            <a:br>
              <a:rPr lang="en-GB" b="1" i="1" dirty="0">
                <a:solidFill>
                  <a:schemeClr val="accent1"/>
                </a:solidFill>
                <a:latin typeface="+mj-lt"/>
              </a:rPr>
            </a:br>
            <a:r>
              <a:rPr lang="en-GB" b="1" i="1" dirty="0" err="1">
                <a:solidFill>
                  <a:schemeClr val="accent1"/>
                </a:solidFill>
                <a:effectLst/>
                <a:latin typeface="+mj-lt"/>
              </a:rPr>
              <a:t>Mae'r</a:t>
            </a:r>
            <a:r>
              <a:rPr lang="en-GB" b="1" i="1" dirty="0">
                <a:solidFill>
                  <a:schemeClr val="accent1"/>
                </a:solidFill>
                <a:effectLst/>
                <a:latin typeface="+mj-lt"/>
              </a:rPr>
              <a:t> </a:t>
            </a:r>
            <a:r>
              <a:rPr lang="en-GB" b="1" i="1" dirty="0" err="1">
                <a:solidFill>
                  <a:schemeClr val="accent1"/>
                </a:solidFill>
                <a:effectLst/>
                <a:latin typeface="+mj-lt"/>
              </a:rPr>
              <a:t>dysgwr</a:t>
            </a:r>
            <a:r>
              <a:rPr lang="en-GB" b="1" i="1" dirty="0">
                <a:solidFill>
                  <a:schemeClr val="accent1"/>
                </a:solidFill>
                <a:effectLst/>
                <a:latin typeface="+mj-lt"/>
              </a:rPr>
              <a:t> </a:t>
            </a:r>
            <a:r>
              <a:rPr lang="en-GB" b="1" i="1" dirty="0" err="1">
                <a:solidFill>
                  <a:schemeClr val="accent1"/>
                </a:solidFill>
                <a:effectLst/>
                <a:latin typeface="+mj-lt"/>
              </a:rPr>
              <a:t>hwn</a:t>
            </a:r>
            <a:r>
              <a:rPr lang="en-GB" b="1" i="1" dirty="0">
                <a:solidFill>
                  <a:schemeClr val="accent1"/>
                </a:solidFill>
                <a:effectLst/>
                <a:latin typeface="+mj-lt"/>
              </a:rPr>
              <a:t> </a:t>
            </a:r>
            <a:r>
              <a:rPr lang="en-GB" b="1" i="1" dirty="0" err="1">
                <a:solidFill>
                  <a:schemeClr val="accent1"/>
                </a:solidFill>
                <a:effectLst/>
                <a:latin typeface="+mj-lt"/>
              </a:rPr>
              <a:t>wedi</a:t>
            </a:r>
            <a:r>
              <a:rPr lang="en-GB" b="1" i="1" dirty="0">
                <a:solidFill>
                  <a:schemeClr val="accent1"/>
                </a:solidFill>
                <a:effectLst/>
                <a:latin typeface="+mj-lt"/>
              </a:rPr>
              <a:t> </a:t>
            </a:r>
            <a:r>
              <a:rPr lang="en-GB" b="1" i="1" dirty="0" err="1">
                <a:solidFill>
                  <a:schemeClr val="accent1"/>
                </a:solidFill>
                <a:effectLst/>
                <a:latin typeface="+mj-lt"/>
              </a:rPr>
              <a:t>datblygu</a:t>
            </a:r>
            <a:r>
              <a:rPr lang="en-GB" b="1" i="1" dirty="0">
                <a:solidFill>
                  <a:schemeClr val="accent1"/>
                </a:solidFill>
                <a:effectLst/>
                <a:latin typeface="+mj-lt"/>
              </a:rPr>
              <a:t> </a:t>
            </a:r>
            <a:r>
              <a:rPr lang="en-GB" b="1" i="1" dirty="0" err="1">
                <a:solidFill>
                  <a:schemeClr val="accent1"/>
                </a:solidFill>
                <a:effectLst/>
                <a:latin typeface="+mj-lt"/>
              </a:rPr>
              <a:t>ymateb</a:t>
            </a:r>
            <a:r>
              <a:rPr lang="en-GB" b="1" i="1" dirty="0">
                <a:solidFill>
                  <a:schemeClr val="accent1"/>
                </a:solidFill>
                <a:effectLst/>
                <a:latin typeface="+mj-lt"/>
              </a:rPr>
              <a:t> </a:t>
            </a:r>
            <a:r>
              <a:rPr lang="en-GB" b="1" i="1" dirty="0" err="1">
                <a:solidFill>
                  <a:schemeClr val="accent1"/>
                </a:solidFill>
                <a:effectLst/>
                <a:latin typeface="+mj-lt"/>
              </a:rPr>
              <a:t>i</a:t>
            </a:r>
            <a:r>
              <a:rPr lang="en-GB" b="1" i="1" dirty="0">
                <a:solidFill>
                  <a:schemeClr val="accent1"/>
                </a:solidFill>
                <a:effectLst/>
                <a:latin typeface="+mj-lt"/>
              </a:rPr>
              <a:t> </a:t>
            </a:r>
            <a:r>
              <a:rPr lang="en-GB" b="1" i="1" dirty="0" err="1">
                <a:solidFill>
                  <a:schemeClr val="accent1"/>
                </a:solidFill>
                <a:effectLst/>
                <a:latin typeface="+mj-lt"/>
              </a:rPr>
              <a:t>ymdrin</a:t>
            </a:r>
            <a:r>
              <a:rPr lang="en-GB" b="1" i="1" dirty="0">
                <a:solidFill>
                  <a:schemeClr val="accent1"/>
                </a:solidFill>
                <a:effectLst/>
                <a:latin typeface="+mj-lt"/>
              </a:rPr>
              <a:t> â </a:t>
            </a:r>
            <a:r>
              <a:rPr lang="en-GB" b="1" i="1" dirty="0" err="1">
                <a:solidFill>
                  <a:schemeClr val="accent1"/>
                </a:solidFill>
                <a:effectLst/>
                <a:latin typeface="+mj-lt"/>
              </a:rPr>
              <a:t>sawl</a:t>
            </a:r>
            <a:r>
              <a:rPr lang="en-GB" b="1" i="1" dirty="0">
                <a:solidFill>
                  <a:schemeClr val="accent1"/>
                </a:solidFill>
                <a:effectLst/>
                <a:latin typeface="+mj-lt"/>
              </a:rPr>
              <a:t> math </a:t>
            </a:r>
            <a:r>
              <a:rPr lang="en-GB" b="1" i="1" dirty="0" err="1">
                <a:solidFill>
                  <a:schemeClr val="accent1"/>
                </a:solidFill>
                <a:effectLst/>
                <a:latin typeface="+mj-lt"/>
              </a:rPr>
              <a:t>o'r</a:t>
            </a:r>
            <a:r>
              <a:rPr lang="en-GB" b="1" i="1" dirty="0">
                <a:solidFill>
                  <a:schemeClr val="accent1"/>
                </a:solidFill>
                <a:effectLst/>
                <a:latin typeface="+mj-lt"/>
              </a:rPr>
              <a:t> </a:t>
            </a:r>
            <a:r>
              <a:rPr lang="en-GB" b="1" i="1" dirty="0" err="1">
                <a:solidFill>
                  <a:schemeClr val="accent1"/>
                </a:solidFill>
                <a:effectLst/>
                <a:latin typeface="+mj-lt"/>
              </a:rPr>
              <a:t>gefnogaeth</a:t>
            </a:r>
            <a:r>
              <a:rPr lang="en-GB" b="1" i="1" dirty="0">
                <a:solidFill>
                  <a:schemeClr val="accent1"/>
                </a:solidFill>
                <a:effectLst/>
                <a:latin typeface="+mj-lt"/>
              </a:rPr>
              <a:t> </a:t>
            </a:r>
            <a:r>
              <a:rPr lang="en-GB" b="1" i="1" dirty="0" err="1">
                <a:solidFill>
                  <a:schemeClr val="accent1"/>
                </a:solidFill>
                <a:effectLst/>
                <a:latin typeface="+mj-lt"/>
              </a:rPr>
              <a:t>ariannol</a:t>
            </a:r>
            <a:r>
              <a:rPr lang="en-GB" b="1" i="1" dirty="0">
                <a:solidFill>
                  <a:schemeClr val="accent1"/>
                </a:solidFill>
                <a:effectLst/>
                <a:latin typeface="+mj-lt"/>
              </a:rPr>
              <a:t> </a:t>
            </a:r>
            <a:r>
              <a:rPr lang="en-GB" b="1" i="1" dirty="0" err="1">
                <a:solidFill>
                  <a:schemeClr val="accent1"/>
                </a:solidFill>
                <a:effectLst/>
                <a:latin typeface="+mj-lt"/>
              </a:rPr>
              <a:t>sydd</a:t>
            </a:r>
            <a:r>
              <a:rPr lang="en-GB" b="1" i="1" dirty="0">
                <a:solidFill>
                  <a:schemeClr val="accent1"/>
                </a:solidFill>
                <a:effectLst/>
                <a:latin typeface="+mj-lt"/>
              </a:rPr>
              <a:t> </a:t>
            </a:r>
            <a:r>
              <a:rPr lang="en-GB" b="1" i="1" dirty="0" err="1">
                <a:solidFill>
                  <a:schemeClr val="accent1"/>
                </a:solidFill>
                <a:effectLst/>
                <a:latin typeface="+mj-lt"/>
              </a:rPr>
              <a:t>ar</a:t>
            </a:r>
            <a:r>
              <a:rPr lang="en-GB" b="1" i="1" dirty="0">
                <a:solidFill>
                  <a:schemeClr val="accent1"/>
                </a:solidFill>
                <a:effectLst/>
                <a:latin typeface="+mj-lt"/>
              </a:rPr>
              <a:t> </a:t>
            </a:r>
            <a:r>
              <a:rPr lang="en-GB" b="1" i="1" dirty="0" err="1">
                <a:solidFill>
                  <a:schemeClr val="accent1"/>
                </a:solidFill>
                <a:effectLst/>
                <a:latin typeface="+mj-lt"/>
              </a:rPr>
              <a:t>gael</a:t>
            </a:r>
            <a:r>
              <a:rPr lang="en-GB" b="1" i="1" dirty="0">
                <a:solidFill>
                  <a:schemeClr val="accent1"/>
                </a:solidFill>
                <a:effectLst/>
                <a:latin typeface="+mj-lt"/>
              </a:rPr>
              <a:t>.</a:t>
            </a:r>
          </a:p>
          <a:p>
            <a:pPr algn="l"/>
            <a:r>
              <a:rPr lang="en-GB" b="1" i="1" dirty="0" err="1">
                <a:solidFill>
                  <a:schemeClr val="accent1"/>
                </a:solidFill>
                <a:effectLst/>
                <a:latin typeface="+mj-lt"/>
              </a:rPr>
              <a:t>Mae'r</a:t>
            </a:r>
            <a:r>
              <a:rPr lang="en-GB" b="1" i="1" dirty="0">
                <a:solidFill>
                  <a:schemeClr val="accent1"/>
                </a:solidFill>
                <a:effectLst/>
                <a:latin typeface="+mj-lt"/>
              </a:rPr>
              <a:t> </a:t>
            </a:r>
            <a:r>
              <a:rPr lang="en-GB" b="1" i="1" dirty="0" err="1">
                <a:solidFill>
                  <a:schemeClr val="accent1"/>
                </a:solidFill>
                <a:effectLst/>
                <a:latin typeface="+mj-lt"/>
              </a:rPr>
              <a:t>datblygiad</a:t>
            </a:r>
            <a:r>
              <a:rPr lang="en-GB" b="1" i="1" dirty="0">
                <a:solidFill>
                  <a:schemeClr val="accent1"/>
                </a:solidFill>
                <a:effectLst/>
                <a:latin typeface="+mj-lt"/>
              </a:rPr>
              <a:t> </a:t>
            </a:r>
            <a:r>
              <a:rPr lang="en-GB" b="1" i="1" dirty="0" err="1">
                <a:solidFill>
                  <a:schemeClr val="accent1"/>
                </a:solidFill>
                <a:effectLst/>
                <a:latin typeface="+mj-lt"/>
              </a:rPr>
              <a:t>hwn</a:t>
            </a:r>
            <a:r>
              <a:rPr lang="en-GB" b="1" i="1" dirty="0">
                <a:solidFill>
                  <a:schemeClr val="accent1"/>
                </a:solidFill>
                <a:effectLst/>
                <a:latin typeface="+mj-lt"/>
              </a:rPr>
              <a:t> </a:t>
            </a:r>
            <a:r>
              <a:rPr lang="en-GB" b="1" i="1" dirty="0" err="1">
                <a:solidFill>
                  <a:schemeClr val="accent1"/>
                </a:solidFill>
                <a:effectLst/>
                <a:latin typeface="+mj-lt"/>
              </a:rPr>
              <a:t>yn</a:t>
            </a:r>
            <a:r>
              <a:rPr lang="en-GB" b="1" i="1" dirty="0">
                <a:solidFill>
                  <a:schemeClr val="accent1"/>
                </a:solidFill>
                <a:effectLst/>
                <a:latin typeface="+mj-lt"/>
              </a:rPr>
              <a:t> </a:t>
            </a:r>
            <a:r>
              <a:rPr lang="en-GB" b="1" i="1" dirty="0" err="1">
                <a:solidFill>
                  <a:schemeClr val="accent1"/>
                </a:solidFill>
                <a:effectLst/>
                <a:latin typeface="+mj-lt"/>
              </a:rPr>
              <a:t>ceisio</a:t>
            </a:r>
            <a:r>
              <a:rPr lang="en-GB" b="1" i="1" dirty="0">
                <a:solidFill>
                  <a:schemeClr val="accent1"/>
                </a:solidFill>
                <a:effectLst/>
                <a:latin typeface="+mj-lt"/>
              </a:rPr>
              <a:t> </a:t>
            </a:r>
            <a:r>
              <a:rPr lang="en-GB" b="1" i="1" dirty="0" err="1">
                <a:solidFill>
                  <a:schemeClr val="accent1"/>
                </a:solidFill>
                <a:effectLst/>
                <a:latin typeface="+mj-lt"/>
              </a:rPr>
              <a:t>creu</a:t>
            </a:r>
            <a:r>
              <a:rPr lang="en-GB" b="1" i="1" dirty="0">
                <a:solidFill>
                  <a:schemeClr val="accent1"/>
                </a:solidFill>
                <a:effectLst/>
                <a:latin typeface="+mj-lt"/>
              </a:rPr>
              <a:t> </a:t>
            </a:r>
            <a:r>
              <a:rPr lang="en-GB" b="1" i="1" dirty="0" err="1">
                <a:solidFill>
                  <a:schemeClr val="accent1"/>
                </a:solidFill>
                <a:effectLst/>
                <a:latin typeface="+mj-lt"/>
              </a:rPr>
              <a:t>cysylltiadau</a:t>
            </a:r>
            <a:r>
              <a:rPr lang="en-GB" b="1" i="1" dirty="0">
                <a:solidFill>
                  <a:schemeClr val="accent1"/>
                </a:solidFill>
                <a:effectLst/>
                <a:latin typeface="+mj-lt"/>
              </a:rPr>
              <a:t> </a:t>
            </a:r>
            <a:r>
              <a:rPr lang="en-GB" b="1" i="1" dirty="0" err="1">
                <a:solidFill>
                  <a:schemeClr val="accent1"/>
                </a:solidFill>
                <a:effectLst/>
                <a:latin typeface="+mj-lt"/>
              </a:rPr>
              <a:t>perthnasol</a:t>
            </a:r>
            <a:r>
              <a:rPr lang="en-GB" b="1" i="1" dirty="0">
                <a:solidFill>
                  <a:schemeClr val="accent1"/>
                </a:solidFill>
                <a:effectLst/>
                <a:latin typeface="+mj-lt"/>
              </a:rPr>
              <a:t> â </a:t>
            </a:r>
            <a:r>
              <a:rPr lang="en-GB" b="1" i="1" dirty="0" err="1">
                <a:solidFill>
                  <a:schemeClr val="accent1"/>
                </a:solidFill>
                <a:effectLst/>
                <a:latin typeface="+mj-lt"/>
              </a:rPr>
              <a:t>chynhwysiant</a:t>
            </a:r>
            <a:r>
              <a:rPr lang="en-GB" b="1" i="1" dirty="0">
                <a:solidFill>
                  <a:schemeClr val="accent1"/>
                </a:solidFill>
                <a:effectLst/>
                <a:latin typeface="+mj-lt"/>
              </a:rPr>
              <a:t> </a:t>
            </a:r>
            <a:r>
              <a:rPr lang="en-GB" b="1" i="1" dirty="0" err="1">
                <a:solidFill>
                  <a:schemeClr val="accent1"/>
                </a:solidFill>
                <a:effectLst/>
                <a:latin typeface="+mj-lt"/>
              </a:rPr>
              <a:t>lle</a:t>
            </a:r>
            <a:r>
              <a:rPr lang="en-GB" b="1" i="1" dirty="0">
                <a:solidFill>
                  <a:schemeClr val="accent1"/>
                </a:solidFill>
                <a:effectLst/>
                <a:latin typeface="+mj-lt"/>
              </a:rPr>
              <a:t> </a:t>
            </a:r>
            <a:r>
              <a:rPr lang="en-GB" b="1" i="1" dirty="0" err="1">
                <a:solidFill>
                  <a:schemeClr val="accent1"/>
                </a:solidFill>
                <a:effectLst/>
                <a:latin typeface="+mj-lt"/>
              </a:rPr>
              <a:t>mae'n</a:t>
            </a:r>
            <a:r>
              <a:rPr lang="en-GB" b="1" i="1" dirty="0">
                <a:solidFill>
                  <a:schemeClr val="accent1"/>
                </a:solidFill>
                <a:effectLst/>
                <a:latin typeface="+mj-lt"/>
              </a:rPr>
              <a:t> </a:t>
            </a:r>
            <a:r>
              <a:rPr lang="en-GB" b="1" i="1" dirty="0" err="1">
                <a:solidFill>
                  <a:schemeClr val="accent1"/>
                </a:solidFill>
                <a:effectLst/>
                <a:latin typeface="+mj-lt"/>
              </a:rPr>
              <a:t>sôn</a:t>
            </a:r>
            <a:r>
              <a:rPr lang="en-GB" b="1" i="1" dirty="0">
                <a:solidFill>
                  <a:schemeClr val="accent1"/>
                </a:solidFill>
                <a:effectLst/>
                <a:latin typeface="+mj-lt"/>
              </a:rPr>
              <a:t> am </a:t>
            </a:r>
            <a:r>
              <a:rPr lang="en-GB" b="1" i="1" dirty="0" err="1">
                <a:solidFill>
                  <a:schemeClr val="accent1"/>
                </a:solidFill>
                <a:effectLst/>
                <a:latin typeface="+mj-lt"/>
              </a:rPr>
              <a:t>sut</a:t>
            </a:r>
            <a:r>
              <a:rPr lang="en-GB" b="1" i="1" dirty="0">
                <a:solidFill>
                  <a:schemeClr val="accent1"/>
                </a:solidFill>
                <a:effectLst/>
                <a:latin typeface="+mj-lt"/>
              </a:rPr>
              <a:t> '</a:t>
            </a:r>
            <a:r>
              <a:rPr lang="en-GB" b="1" i="1" dirty="0" err="1">
                <a:solidFill>
                  <a:schemeClr val="accent1"/>
                </a:solidFill>
                <a:effectLst/>
                <a:latin typeface="+mj-lt"/>
              </a:rPr>
              <a:t>na</a:t>
            </a:r>
            <a:r>
              <a:rPr lang="en-GB" b="1" i="1" dirty="0">
                <a:solidFill>
                  <a:schemeClr val="accent1"/>
                </a:solidFill>
                <a:effectLst/>
                <a:latin typeface="+mj-lt"/>
              </a:rPr>
              <a:t> </a:t>
            </a:r>
            <a:r>
              <a:rPr lang="en-GB" b="1" i="1" dirty="0" err="1">
                <a:solidFill>
                  <a:schemeClr val="accent1"/>
                </a:solidFill>
                <a:effectLst/>
                <a:latin typeface="+mj-lt"/>
              </a:rPr>
              <a:t>fydd</a:t>
            </a:r>
            <a:r>
              <a:rPr lang="en-GB" b="1" i="1" dirty="0">
                <a:solidFill>
                  <a:schemeClr val="accent1"/>
                </a:solidFill>
                <a:effectLst/>
                <a:latin typeface="+mj-lt"/>
              </a:rPr>
              <a:t> </a:t>
            </a:r>
            <a:r>
              <a:rPr lang="en-GB" b="1" i="1" dirty="0" err="1">
                <a:solidFill>
                  <a:schemeClr val="accent1"/>
                </a:solidFill>
                <a:effectLst/>
                <a:latin typeface="+mj-lt"/>
              </a:rPr>
              <a:t>unrhyw</a:t>
            </a:r>
            <a:r>
              <a:rPr lang="en-GB" b="1" i="1" dirty="0">
                <a:solidFill>
                  <a:schemeClr val="accent1"/>
                </a:solidFill>
                <a:effectLst/>
                <a:latin typeface="+mj-lt"/>
              </a:rPr>
              <a:t> </a:t>
            </a:r>
            <a:r>
              <a:rPr lang="en-GB" b="1" i="1" dirty="0" err="1">
                <a:solidFill>
                  <a:schemeClr val="accent1"/>
                </a:solidFill>
                <a:effectLst/>
                <a:latin typeface="+mj-lt"/>
              </a:rPr>
              <a:t>blentyn</a:t>
            </a:r>
            <a:r>
              <a:rPr lang="en-GB" b="1" i="1" dirty="0">
                <a:solidFill>
                  <a:schemeClr val="accent1"/>
                </a:solidFill>
                <a:effectLst/>
                <a:latin typeface="+mj-lt"/>
              </a:rPr>
              <a:t> </a:t>
            </a:r>
            <a:r>
              <a:rPr lang="en-GB" b="1" i="1" dirty="0" err="1">
                <a:solidFill>
                  <a:schemeClr val="accent1"/>
                </a:solidFill>
                <a:effectLst/>
                <a:latin typeface="+mj-lt"/>
              </a:rPr>
              <a:t>yn</a:t>
            </a:r>
            <a:r>
              <a:rPr lang="en-GB" b="1" i="1" dirty="0">
                <a:solidFill>
                  <a:schemeClr val="accent1"/>
                </a:solidFill>
                <a:effectLst/>
                <a:latin typeface="+mj-lt"/>
              </a:rPr>
              <a:t> </a:t>
            </a:r>
            <a:r>
              <a:rPr lang="en-GB" b="1" i="1" dirty="0" err="1">
                <a:solidFill>
                  <a:schemeClr val="accent1"/>
                </a:solidFill>
                <a:effectLst/>
                <a:latin typeface="+mj-lt"/>
              </a:rPr>
              <a:t>cael</a:t>
            </a:r>
            <a:r>
              <a:rPr lang="en-GB" b="1" i="1" dirty="0">
                <a:solidFill>
                  <a:schemeClr val="accent1"/>
                </a:solidFill>
                <a:effectLst/>
                <a:latin typeface="+mj-lt"/>
              </a:rPr>
              <a:t> </a:t>
            </a:r>
            <a:r>
              <a:rPr lang="en-GB" b="1" i="1" dirty="0" err="1">
                <a:solidFill>
                  <a:schemeClr val="accent1"/>
                </a:solidFill>
                <a:effectLst/>
                <a:latin typeface="+mj-lt"/>
              </a:rPr>
              <a:t>ei</a:t>
            </a:r>
            <a:r>
              <a:rPr lang="en-GB" b="1" i="1" dirty="0">
                <a:solidFill>
                  <a:schemeClr val="accent1"/>
                </a:solidFill>
                <a:effectLst/>
                <a:latin typeface="+mj-lt"/>
              </a:rPr>
              <a:t> </a:t>
            </a:r>
            <a:r>
              <a:rPr lang="en-GB" b="1" i="1" dirty="0" err="1">
                <a:solidFill>
                  <a:schemeClr val="accent1"/>
                </a:solidFill>
                <a:effectLst/>
                <a:latin typeface="+mj-lt"/>
              </a:rPr>
              <a:t>adael</a:t>
            </a:r>
            <a:r>
              <a:rPr lang="en-GB" b="1" i="1" dirty="0">
                <a:solidFill>
                  <a:schemeClr val="accent1"/>
                </a:solidFill>
                <a:effectLst/>
                <a:latin typeface="+mj-lt"/>
              </a:rPr>
              <a:t> </a:t>
            </a:r>
            <a:r>
              <a:rPr lang="en-GB" b="1" i="1" dirty="0" err="1">
                <a:solidFill>
                  <a:schemeClr val="accent1"/>
                </a:solidFill>
                <a:effectLst/>
                <a:latin typeface="+mj-lt"/>
              </a:rPr>
              <a:t>allan</a:t>
            </a:r>
            <a:r>
              <a:rPr lang="en-GB" b="1" i="1" dirty="0">
                <a:solidFill>
                  <a:schemeClr val="accent1"/>
                </a:solidFill>
                <a:effectLst/>
                <a:latin typeface="+mj-lt"/>
              </a:rPr>
              <a:t>’. Gallai </a:t>
            </a:r>
            <a:r>
              <a:rPr lang="en-GB" b="1" i="1" dirty="0" err="1">
                <a:solidFill>
                  <a:schemeClr val="accent1"/>
                </a:solidFill>
                <a:effectLst/>
                <a:latin typeface="+mj-lt"/>
              </a:rPr>
              <a:t>enghreifftiau</a:t>
            </a:r>
            <a:r>
              <a:rPr lang="en-GB" b="1" i="1" dirty="0">
                <a:solidFill>
                  <a:schemeClr val="accent1"/>
                </a:solidFill>
                <a:effectLst/>
                <a:latin typeface="+mj-lt"/>
              </a:rPr>
              <a:t> </a:t>
            </a:r>
            <a:r>
              <a:rPr lang="en-GB" b="1" i="1" dirty="0" err="1">
                <a:solidFill>
                  <a:schemeClr val="accent1"/>
                </a:solidFill>
                <a:effectLst/>
                <a:latin typeface="+mj-lt"/>
              </a:rPr>
              <a:t>pellach</a:t>
            </a:r>
            <a:r>
              <a:rPr lang="en-GB" b="1" i="1" dirty="0">
                <a:solidFill>
                  <a:schemeClr val="accent1"/>
                </a:solidFill>
                <a:effectLst/>
                <a:latin typeface="+mj-lt"/>
              </a:rPr>
              <a:t> o </a:t>
            </a:r>
            <a:r>
              <a:rPr lang="en-GB" b="1" i="1" dirty="0" err="1">
                <a:solidFill>
                  <a:schemeClr val="accent1"/>
                </a:solidFill>
                <a:effectLst/>
                <a:latin typeface="+mj-lt"/>
              </a:rPr>
              <a:t>gynhwysiant</a:t>
            </a:r>
            <a:r>
              <a:rPr lang="en-GB" b="1" i="1" dirty="0">
                <a:solidFill>
                  <a:schemeClr val="accent1"/>
                </a:solidFill>
                <a:effectLst/>
                <a:latin typeface="+mj-lt"/>
              </a:rPr>
              <a:t> </a:t>
            </a:r>
            <a:r>
              <a:rPr lang="en-GB" b="1" i="1" dirty="0" err="1">
                <a:solidFill>
                  <a:schemeClr val="accent1"/>
                </a:solidFill>
                <a:effectLst/>
                <a:latin typeface="+mj-lt"/>
              </a:rPr>
              <a:t>fod</a:t>
            </a:r>
            <a:r>
              <a:rPr lang="en-GB" b="1" i="1" dirty="0">
                <a:solidFill>
                  <a:schemeClr val="accent1"/>
                </a:solidFill>
                <a:effectLst/>
                <a:latin typeface="+mj-lt"/>
              </a:rPr>
              <a:t> </a:t>
            </a:r>
            <a:r>
              <a:rPr lang="en-GB" b="1" i="1" dirty="0" err="1">
                <a:solidFill>
                  <a:schemeClr val="accent1"/>
                </a:solidFill>
                <a:effectLst/>
                <a:latin typeface="+mj-lt"/>
              </a:rPr>
              <a:t>wedi</a:t>
            </a:r>
            <a:r>
              <a:rPr lang="en-GB" b="1" i="1" dirty="0">
                <a:solidFill>
                  <a:schemeClr val="accent1"/>
                </a:solidFill>
                <a:effectLst/>
                <a:latin typeface="+mj-lt"/>
              </a:rPr>
              <a:t> </a:t>
            </a:r>
            <a:r>
              <a:rPr lang="en-GB" b="1" i="1" dirty="0" err="1">
                <a:solidFill>
                  <a:schemeClr val="accent1"/>
                </a:solidFill>
                <a:effectLst/>
                <a:latin typeface="+mj-lt"/>
              </a:rPr>
              <a:t>cael</a:t>
            </a:r>
            <a:r>
              <a:rPr lang="en-GB" b="1" i="1" dirty="0">
                <a:solidFill>
                  <a:schemeClr val="accent1"/>
                </a:solidFill>
                <a:effectLst/>
                <a:latin typeface="+mj-lt"/>
              </a:rPr>
              <a:t> </a:t>
            </a:r>
            <a:r>
              <a:rPr lang="en-GB" b="1" i="1" dirty="0" err="1">
                <a:solidFill>
                  <a:schemeClr val="accent1"/>
                </a:solidFill>
                <a:effectLst/>
                <a:latin typeface="+mj-lt"/>
              </a:rPr>
              <a:t>eu</a:t>
            </a:r>
            <a:r>
              <a:rPr lang="en-GB" b="1" i="1" dirty="0">
                <a:solidFill>
                  <a:schemeClr val="accent1"/>
                </a:solidFill>
                <a:effectLst/>
                <a:latin typeface="+mj-lt"/>
              </a:rPr>
              <a:t> </a:t>
            </a:r>
            <a:r>
              <a:rPr lang="en-GB" b="1" i="1" dirty="0" err="1">
                <a:solidFill>
                  <a:schemeClr val="accent1"/>
                </a:solidFill>
                <a:effectLst/>
                <a:latin typeface="+mj-lt"/>
              </a:rPr>
              <a:t>cynnwys</a:t>
            </a:r>
            <a:r>
              <a:rPr lang="en-GB" b="1" i="1" dirty="0">
                <a:solidFill>
                  <a:schemeClr val="accent1"/>
                </a:solidFill>
                <a:effectLst/>
                <a:latin typeface="+mj-lt"/>
              </a:rPr>
              <a:t> am </a:t>
            </a:r>
            <a:r>
              <a:rPr lang="en-GB" b="1" i="1" dirty="0" err="1">
                <a:solidFill>
                  <a:schemeClr val="accent1"/>
                </a:solidFill>
                <a:effectLst/>
                <a:latin typeface="+mj-lt"/>
              </a:rPr>
              <a:t>farc</a:t>
            </a:r>
            <a:r>
              <a:rPr lang="en-GB" b="1" i="1" dirty="0">
                <a:solidFill>
                  <a:schemeClr val="accent1"/>
                </a:solidFill>
                <a:effectLst/>
                <a:latin typeface="+mj-lt"/>
              </a:rPr>
              <a:t> </a:t>
            </a:r>
            <a:r>
              <a:rPr lang="en-GB" b="1" i="1" dirty="0" err="1">
                <a:solidFill>
                  <a:schemeClr val="accent1"/>
                </a:solidFill>
                <a:effectLst/>
                <a:latin typeface="+mj-lt"/>
              </a:rPr>
              <a:t>ychwanegol</a:t>
            </a:r>
            <a:r>
              <a:rPr lang="en-GB" b="1" i="1" dirty="0">
                <a:solidFill>
                  <a:schemeClr val="accent1"/>
                </a:solidFill>
                <a:effectLst/>
                <a:latin typeface="+mj-lt"/>
              </a:rPr>
              <a:t> </a:t>
            </a:r>
            <a:r>
              <a:rPr lang="en-GB" b="1" i="1" dirty="0" err="1">
                <a:solidFill>
                  <a:schemeClr val="accent1"/>
                </a:solidFill>
                <a:effectLst/>
                <a:latin typeface="+mj-lt"/>
              </a:rPr>
              <a:t>ynghyd</a:t>
            </a:r>
            <a:r>
              <a:rPr lang="en-GB" b="1" i="1" dirty="0">
                <a:solidFill>
                  <a:schemeClr val="accent1"/>
                </a:solidFill>
                <a:effectLst/>
                <a:latin typeface="+mj-lt"/>
              </a:rPr>
              <a:t> â </a:t>
            </a:r>
            <a:r>
              <a:rPr lang="en-GB" b="1" i="1" dirty="0" err="1">
                <a:solidFill>
                  <a:schemeClr val="accent1"/>
                </a:solidFill>
                <a:effectLst/>
                <a:latin typeface="+mj-lt"/>
              </a:rPr>
              <a:t>rhagor</a:t>
            </a:r>
            <a:r>
              <a:rPr lang="en-GB" b="1" i="1" dirty="0">
                <a:solidFill>
                  <a:schemeClr val="accent1"/>
                </a:solidFill>
                <a:effectLst/>
                <a:latin typeface="+mj-lt"/>
              </a:rPr>
              <a:t> o </a:t>
            </a:r>
            <a:r>
              <a:rPr lang="en-GB" b="1" i="1" dirty="0" err="1">
                <a:solidFill>
                  <a:schemeClr val="accent1"/>
                </a:solidFill>
                <a:effectLst/>
                <a:latin typeface="+mj-lt"/>
              </a:rPr>
              <a:t>enghreifftiau</a:t>
            </a:r>
            <a:r>
              <a:rPr lang="en-GB" b="1" i="1" dirty="0">
                <a:solidFill>
                  <a:schemeClr val="accent1"/>
                </a:solidFill>
                <a:effectLst/>
                <a:latin typeface="+mj-lt"/>
              </a:rPr>
              <a:t> </a:t>
            </a:r>
            <a:r>
              <a:rPr lang="en-GB" b="1" i="1" dirty="0" err="1">
                <a:solidFill>
                  <a:schemeClr val="accent1"/>
                </a:solidFill>
                <a:effectLst/>
                <a:latin typeface="+mj-lt"/>
              </a:rPr>
              <a:t>o'r</a:t>
            </a:r>
            <a:r>
              <a:rPr lang="en-GB" b="1" i="1" dirty="0">
                <a:solidFill>
                  <a:schemeClr val="accent1"/>
                </a:solidFill>
                <a:effectLst/>
                <a:latin typeface="+mj-lt"/>
              </a:rPr>
              <a:t> </a:t>
            </a:r>
            <a:r>
              <a:rPr lang="en-GB" b="1" i="1" dirty="0" err="1">
                <a:solidFill>
                  <a:schemeClr val="accent1"/>
                </a:solidFill>
                <a:effectLst/>
                <a:latin typeface="+mj-lt"/>
              </a:rPr>
              <a:t>hyn</a:t>
            </a:r>
            <a:r>
              <a:rPr lang="en-GB" b="1" i="1" dirty="0">
                <a:solidFill>
                  <a:schemeClr val="accent1"/>
                </a:solidFill>
                <a:effectLst/>
                <a:latin typeface="+mj-lt"/>
              </a:rPr>
              <a:t> a </a:t>
            </a:r>
            <a:r>
              <a:rPr lang="en-GB" b="1" i="1" dirty="0" err="1">
                <a:solidFill>
                  <a:schemeClr val="accent1"/>
                </a:solidFill>
                <a:effectLst/>
                <a:latin typeface="+mj-lt"/>
              </a:rPr>
              <a:t>allai</a:t>
            </a:r>
            <a:r>
              <a:rPr lang="en-GB" b="1" i="1" dirty="0">
                <a:solidFill>
                  <a:schemeClr val="accent1"/>
                </a:solidFill>
                <a:effectLst/>
                <a:latin typeface="+mj-lt"/>
              </a:rPr>
              <a:t> </a:t>
            </a:r>
            <a:r>
              <a:rPr lang="en-GB" b="1" i="1" dirty="0" err="1">
                <a:solidFill>
                  <a:schemeClr val="accent1"/>
                </a:solidFill>
                <a:effectLst/>
                <a:latin typeface="+mj-lt"/>
              </a:rPr>
              <a:t>fod</a:t>
            </a:r>
            <a:r>
              <a:rPr lang="en-GB" b="1" i="1" dirty="0">
                <a:solidFill>
                  <a:schemeClr val="accent1"/>
                </a:solidFill>
                <a:effectLst/>
                <a:latin typeface="+mj-lt"/>
              </a:rPr>
              <a:t> </a:t>
            </a:r>
            <a:r>
              <a:rPr lang="en-GB" b="1" i="1" dirty="0" err="1">
                <a:solidFill>
                  <a:schemeClr val="accent1"/>
                </a:solidFill>
                <a:effectLst/>
                <a:latin typeface="+mj-lt"/>
              </a:rPr>
              <a:t>ar</a:t>
            </a:r>
            <a:r>
              <a:rPr lang="en-GB" b="1" i="1" dirty="0">
                <a:solidFill>
                  <a:schemeClr val="accent1"/>
                </a:solidFill>
                <a:effectLst/>
                <a:latin typeface="+mj-lt"/>
              </a:rPr>
              <a:t> </a:t>
            </a:r>
            <a:r>
              <a:rPr lang="en-GB" b="1" i="1" dirty="0" err="1">
                <a:solidFill>
                  <a:schemeClr val="accent1"/>
                </a:solidFill>
                <a:effectLst/>
                <a:latin typeface="+mj-lt"/>
              </a:rPr>
              <a:t>gael</a:t>
            </a:r>
            <a:r>
              <a:rPr lang="en-GB" b="1" i="1" dirty="0">
                <a:solidFill>
                  <a:schemeClr val="accent1"/>
                </a:solidFill>
                <a:effectLst/>
                <a:latin typeface="+mj-lt"/>
              </a:rPr>
              <a:t> </a:t>
            </a:r>
            <a:r>
              <a:rPr lang="en-GB" b="1" i="1" dirty="0" err="1">
                <a:solidFill>
                  <a:schemeClr val="accent1"/>
                </a:solidFill>
                <a:effectLst/>
                <a:latin typeface="+mj-lt"/>
              </a:rPr>
              <a:t>i</a:t>
            </a:r>
            <a:r>
              <a:rPr lang="en-GB" b="1" i="1" dirty="0">
                <a:solidFill>
                  <a:schemeClr val="accent1"/>
                </a:solidFill>
                <a:effectLst/>
                <a:latin typeface="+mj-lt"/>
              </a:rPr>
              <a:t> </a:t>
            </a:r>
            <a:r>
              <a:rPr lang="en-GB" b="1" i="1" dirty="0" err="1">
                <a:solidFill>
                  <a:schemeClr val="accent1"/>
                </a:solidFill>
                <a:effectLst/>
                <a:latin typeface="+mj-lt"/>
              </a:rPr>
              <a:t>blant</a:t>
            </a:r>
            <a:r>
              <a:rPr lang="en-GB" b="1" i="1" dirty="0">
                <a:solidFill>
                  <a:schemeClr val="accent1"/>
                </a:solidFill>
                <a:effectLst/>
                <a:latin typeface="+mj-lt"/>
              </a:rPr>
              <a:t> a </a:t>
            </a:r>
            <a:r>
              <a:rPr lang="en-GB" b="1" i="1" dirty="0" err="1">
                <a:solidFill>
                  <a:schemeClr val="accent1"/>
                </a:solidFill>
                <a:effectLst/>
                <a:latin typeface="+mj-lt"/>
              </a:rPr>
              <a:t>theuluoedd</a:t>
            </a:r>
            <a:r>
              <a:rPr lang="en-GB" b="1" i="1" dirty="0">
                <a:solidFill>
                  <a:schemeClr val="accent1"/>
                </a:solidFill>
                <a:effectLst/>
                <a:latin typeface="+mj-lt"/>
              </a:rPr>
              <a:t> </a:t>
            </a:r>
            <a:r>
              <a:rPr lang="en-GB" b="1" i="1" dirty="0" err="1">
                <a:solidFill>
                  <a:schemeClr val="accent1"/>
                </a:solidFill>
                <a:effectLst/>
                <a:latin typeface="+mj-lt"/>
              </a:rPr>
              <a:t>e.e.</a:t>
            </a:r>
            <a:r>
              <a:rPr lang="en-GB" b="1" i="1" dirty="0">
                <a:solidFill>
                  <a:schemeClr val="accent1"/>
                </a:solidFill>
                <a:effectLst/>
                <a:latin typeface="+mj-lt"/>
              </a:rPr>
              <a:t> </a:t>
            </a:r>
            <a:r>
              <a:rPr lang="en-GB" b="1" i="1" dirty="0" err="1">
                <a:solidFill>
                  <a:schemeClr val="accent1"/>
                </a:solidFill>
                <a:effectLst/>
                <a:latin typeface="+mj-lt"/>
              </a:rPr>
              <a:t>Credyd</a:t>
            </a:r>
            <a:r>
              <a:rPr lang="en-GB" b="1" i="1" dirty="0">
                <a:solidFill>
                  <a:schemeClr val="accent1"/>
                </a:solidFill>
                <a:effectLst/>
                <a:latin typeface="+mj-lt"/>
              </a:rPr>
              <a:t> </a:t>
            </a:r>
            <a:r>
              <a:rPr lang="en-GB" b="1" i="1" dirty="0" err="1">
                <a:solidFill>
                  <a:schemeClr val="accent1"/>
                </a:solidFill>
                <a:effectLst/>
                <a:latin typeface="+mj-lt"/>
              </a:rPr>
              <a:t>Cynhwysol</a:t>
            </a:r>
            <a:r>
              <a:rPr lang="en-GB" b="1" i="1" dirty="0">
                <a:solidFill>
                  <a:schemeClr val="accent1"/>
                </a:solidFill>
                <a:effectLst/>
                <a:latin typeface="+mj-lt"/>
              </a:rPr>
              <a:t>.</a:t>
            </a:r>
          </a:p>
          <a:p>
            <a:endParaRPr lang="en-GB" b="1" i="1" dirty="0">
              <a:solidFill>
                <a:schemeClr val="accent1"/>
              </a:solidFill>
              <a:latin typeface="+mj-lt"/>
            </a:endParaRPr>
          </a:p>
          <a:p>
            <a:r>
              <a:rPr kumimoji="0" lang="cy-GB" altLang="en-US" b="1" i="1" u="none" strike="noStrike" cap="none" normalizeH="0" baseline="0" dirty="0">
                <a:ln>
                  <a:noFill/>
                </a:ln>
                <a:solidFill>
                  <a:schemeClr val="accent1"/>
                </a:solidFill>
                <a:effectLst/>
                <a:latin typeface="+mj-lt"/>
              </a:rPr>
              <a:t>Marc a ddyfarnwyd </a:t>
            </a:r>
            <a:r>
              <a:rPr lang="en-GB" b="1" i="1" dirty="0">
                <a:solidFill>
                  <a:schemeClr val="accent1"/>
                </a:solidFill>
                <a:latin typeface="+mj-lt"/>
              </a:rPr>
              <a:t>4/5</a:t>
            </a:r>
          </a:p>
        </p:txBody>
      </p:sp>
      <p:sp>
        <p:nvSpPr>
          <p:cNvPr id="10" name="Speech Bubble: Rectangle with Corners Rounded 9">
            <a:extLst>
              <a:ext uri="{FF2B5EF4-FFF2-40B4-BE49-F238E27FC236}">
                <a16:creationId xmlns:a16="http://schemas.microsoft.com/office/drawing/2014/main" id="{63F868A3-BC39-2F41-8C0B-266C61C80F08}"/>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BE71168D-F565-40E2-EC4F-AF1D8C5BC71A}"/>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755ADF8D-9E3D-CF5C-7842-218C016ABFEA}"/>
              </a:ext>
            </a:extLst>
          </p:cNvPr>
          <p:cNvSpPr/>
          <p:nvPr/>
        </p:nvSpPr>
        <p:spPr>
          <a:xfrm>
            <a:off x="6619164" y="1095284"/>
            <a:ext cx="5194465" cy="532653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6E0560C1-6E66-9F5A-4745-E0E6A7DF6B38}"/>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a:t>
            </a:r>
            <a:r>
              <a:rPr lang="en-GB" sz="1800" dirty="0"/>
              <a:t> 8 </a:t>
            </a:r>
            <a:r>
              <a:rPr lang="en-GB" sz="1800" dirty="0" err="1"/>
              <a:t>ateb</a:t>
            </a:r>
            <a:r>
              <a:rPr lang="en-GB" sz="1800" dirty="0"/>
              <a:t> yr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3" name="TextBox 2">
            <a:extLst>
              <a:ext uri="{FF2B5EF4-FFF2-40B4-BE49-F238E27FC236}">
                <a16:creationId xmlns:a16="http://schemas.microsoft.com/office/drawing/2014/main" id="{24B18B2D-6820-7090-21BE-71D93A41AAA0}"/>
              </a:ext>
            </a:extLst>
          </p:cNvPr>
          <p:cNvSpPr txBox="1"/>
          <p:nvPr/>
        </p:nvSpPr>
        <p:spPr>
          <a:xfrm>
            <a:off x="282575" y="1085032"/>
            <a:ext cx="3890591" cy="3970318"/>
          </a:xfrm>
          <a:prstGeom prst="rect">
            <a:avLst/>
          </a:prstGeom>
          <a:noFill/>
        </p:spPr>
        <p:txBody>
          <a:bodyPr wrap="square">
            <a:spAutoFit/>
          </a:bodyPr>
          <a:lstStyle/>
          <a:p>
            <a:r>
              <a:rPr lang="en-US" dirty="0"/>
              <a:t>Financial support can promote </a:t>
            </a:r>
            <a:r>
              <a:rPr lang="en-US" dirty="0" err="1"/>
              <a:t>inbclusion</a:t>
            </a:r>
            <a:r>
              <a:rPr lang="en-US" dirty="0"/>
              <a:t> by giving the family a uniform grant so that children are able to get new school uniform every year. They can also help with free school meals so that each child eats a nutritional meal. It can also help family to buy up to date clothing and shoes to ensure that no child feels left out with their peers. They can also help with transport to get to and from school so that children don't miss out on any schooling.</a:t>
            </a:r>
            <a:endParaRPr lang="en-GB" dirty="0"/>
          </a:p>
        </p:txBody>
      </p:sp>
    </p:spTree>
    <p:extLst>
      <p:ext uri="{BB962C8B-B14F-4D97-AF65-F5344CB8AC3E}">
        <p14:creationId xmlns:p14="http://schemas.microsoft.com/office/powerpoint/2010/main" val="38586056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5018E9-B454-73B4-BD1A-915BBABDD8DA}"/>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D9BC5ED8-BB8A-32EC-6C9F-6586B764828B}"/>
              </a:ext>
            </a:extLst>
          </p:cNvPr>
          <p:cNvSpPr>
            <a:spLocks noGrp="1"/>
          </p:cNvSpPr>
          <p:nvPr>
            <p:ph type="title"/>
          </p:nvPr>
        </p:nvSpPr>
        <p:spPr>
          <a:xfrm>
            <a:off x="282012" y="208722"/>
            <a:ext cx="5091890" cy="447261"/>
          </a:xfrm>
        </p:spPr>
        <p:txBody>
          <a:bodyPr/>
          <a:lstStyle/>
          <a:p>
            <a:r>
              <a:rPr lang="1106" sz="1800" dirty="0"/>
              <a:t>Cwestiwn</a:t>
            </a:r>
            <a:r>
              <a:rPr lang="en-GB" sz="1800" dirty="0"/>
              <a:t> 9 (b) </a:t>
            </a:r>
            <a:r>
              <a:rPr lang="1106" sz="1800" dirty="0"/>
              <a:t>a'r cynllun marcio </a:t>
            </a:r>
            <a:endParaRPr lang="en-GB" sz="1800" dirty="0"/>
          </a:p>
        </p:txBody>
      </p:sp>
      <p:sp>
        <p:nvSpPr>
          <p:cNvPr id="3" name="TextBox 2">
            <a:extLst>
              <a:ext uri="{FF2B5EF4-FFF2-40B4-BE49-F238E27FC236}">
                <a16:creationId xmlns:a16="http://schemas.microsoft.com/office/drawing/2014/main" id="{B9EB88C8-E061-6371-59DE-4CF6C0606A4D}"/>
              </a:ext>
            </a:extLst>
          </p:cNvPr>
          <p:cNvSpPr txBox="1"/>
          <p:nvPr/>
        </p:nvSpPr>
        <p:spPr>
          <a:xfrm>
            <a:off x="282012" y="1152436"/>
            <a:ext cx="5813988" cy="1384995"/>
          </a:xfrm>
          <a:prstGeom prst="rect">
            <a:avLst/>
          </a:prstGeom>
          <a:noFill/>
        </p:spPr>
        <p:txBody>
          <a:bodyPr wrap="square">
            <a:spAutoFit/>
          </a:bodyPr>
          <a:lstStyle/>
          <a:p>
            <a:pPr marL="266700" indent="-266700"/>
            <a:r>
              <a:rPr lang="en-US" sz="1300" b="0" i="0" u="none" strike="noStrike" baseline="0" dirty="0">
                <a:solidFill>
                  <a:srgbClr val="211D1E"/>
                </a:solidFill>
                <a:latin typeface="Arial WGL"/>
              </a:rPr>
              <a:t>9	</a:t>
            </a:r>
            <a:r>
              <a:rPr lang="en-GB" sz="1400" b="0" i="0" u="none" strike="noStrike" baseline="0" dirty="0">
                <a:solidFill>
                  <a:srgbClr val="221E1F"/>
                </a:solidFill>
                <a:latin typeface="Arial WGL"/>
              </a:rPr>
              <a:t>Mae Jane </a:t>
            </a:r>
            <a:r>
              <a:rPr lang="en-GB" sz="1400" b="0" i="0" u="none" strike="noStrike" baseline="0" dirty="0" err="1">
                <a:solidFill>
                  <a:srgbClr val="221E1F"/>
                </a:solidFill>
                <a:latin typeface="Arial WGL"/>
              </a:rPr>
              <a:t>yn</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cael</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ei</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chyflogi</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mewn</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lleoliad</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blynyddoedd</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cynnar</a:t>
            </a:r>
            <a:r>
              <a:rPr lang="en-GB" sz="1400" b="0" i="0" u="none" strike="noStrike" baseline="0" dirty="0">
                <a:solidFill>
                  <a:srgbClr val="221E1F"/>
                </a:solidFill>
                <a:latin typeface="Arial WGL"/>
              </a:rPr>
              <a:t>. Mae </a:t>
            </a:r>
            <a:r>
              <a:rPr lang="en-GB" sz="1400" b="0" i="0" u="none" strike="noStrike" baseline="0" dirty="0" err="1">
                <a:solidFill>
                  <a:srgbClr val="221E1F"/>
                </a:solidFill>
                <a:latin typeface="Arial WGL"/>
              </a:rPr>
              <a:t>hi’n</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gweithio</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gydag</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amrywiaeth</a:t>
            </a:r>
            <a:r>
              <a:rPr lang="en-GB" sz="1400" b="0" i="0" u="none" strike="noStrike" baseline="0" dirty="0">
                <a:solidFill>
                  <a:srgbClr val="221E1F"/>
                </a:solidFill>
                <a:latin typeface="Arial WGL"/>
              </a:rPr>
              <a:t> o </a:t>
            </a:r>
            <a:r>
              <a:rPr lang="en-GB" sz="1400" b="0" i="0" u="none" strike="noStrike" baseline="0" dirty="0" err="1">
                <a:solidFill>
                  <a:srgbClr val="221E1F"/>
                </a:solidFill>
                <a:latin typeface="Arial WGL"/>
              </a:rPr>
              <a:t>randdeiliaid</a:t>
            </a:r>
            <a:r>
              <a:rPr lang="en-GB" sz="1400" b="0" i="0" u="none" strike="noStrike" baseline="0" dirty="0">
                <a:solidFill>
                  <a:srgbClr val="221E1F"/>
                </a:solidFill>
                <a:latin typeface="Arial WGL"/>
              </a:rPr>
              <a:t> (</a:t>
            </a:r>
            <a:r>
              <a:rPr lang="en-GB" sz="1400" b="0" i="1" u="none" strike="noStrike" baseline="0" dirty="0">
                <a:solidFill>
                  <a:srgbClr val="221E1F"/>
                </a:solidFill>
                <a:latin typeface="Arial WGL"/>
              </a:rPr>
              <a:t>stakeholders</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fel</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rhan</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o’r</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tîm</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amlddisgyblaethol</a:t>
            </a:r>
            <a:r>
              <a:rPr lang="en-GB" sz="1400" b="0" i="0" u="none" strike="noStrike" baseline="0" dirty="0">
                <a:solidFill>
                  <a:srgbClr val="221E1F"/>
                </a:solidFill>
                <a:latin typeface="Arial WGL"/>
              </a:rPr>
              <a:t> (</a:t>
            </a:r>
            <a:r>
              <a:rPr lang="en-GB" sz="1400" b="0" i="1" u="none" strike="noStrike" baseline="0" dirty="0">
                <a:solidFill>
                  <a:srgbClr val="221E1F"/>
                </a:solidFill>
                <a:latin typeface="Arial WGL"/>
              </a:rPr>
              <a:t>multi-disciplinary team</a:t>
            </a:r>
            <a:r>
              <a:rPr lang="en-GB" sz="1400" b="0" i="0" u="none" strike="noStrike" baseline="0" dirty="0">
                <a:solidFill>
                  <a:srgbClr val="221E1F"/>
                </a:solidFill>
                <a:latin typeface="Arial WGL"/>
              </a:rPr>
              <a:t>). </a:t>
            </a:r>
            <a:r>
              <a:rPr lang="en-US" sz="1400" b="0" i="0" u="none" strike="noStrike" baseline="0" dirty="0">
                <a:solidFill>
                  <a:srgbClr val="211D1E"/>
                </a:solidFill>
                <a:latin typeface="Arial WGL"/>
              </a:rPr>
              <a:t> </a:t>
            </a:r>
          </a:p>
          <a:p>
            <a:pPr marL="266700" indent="-266700"/>
            <a:r>
              <a:rPr lang="en-US" sz="1300" b="0" i="0" u="none" strike="noStrike" baseline="0" dirty="0">
                <a:solidFill>
                  <a:srgbClr val="211D1E"/>
                </a:solidFill>
                <a:latin typeface="Arial WGL"/>
              </a:rPr>
              <a:t>(b) </a:t>
            </a:r>
            <a:r>
              <a:rPr lang="en-GB" sz="1400" b="0" i="0" u="none" strike="noStrike" baseline="0" dirty="0" err="1">
                <a:solidFill>
                  <a:srgbClr val="000000"/>
                </a:solidFill>
                <a:latin typeface="Arial WGL"/>
              </a:rPr>
              <a:t>Dadansoddwch</a:t>
            </a:r>
            <a:r>
              <a:rPr lang="en-GB" sz="1400" b="0" i="0" u="none" strike="noStrike" baseline="0" dirty="0">
                <a:solidFill>
                  <a:srgbClr val="000000"/>
                </a:solidFill>
                <a:latin typeface="Arial WGL"/>
              </a:rPr>
              <a:t> </a:t>
            </a:r>
            <a:r>
              <a:rPr lang="en-GB" sz="1400" b="0" i="0" u="none" strike="noStrike" baseline="0" dirty="0" err="1">
                <a:solidFill>
                  <a:srgbClr val="000000"/>
                </a:solidFill>
                <a:latin typeface="Arial WGL"/>
              </a:rPr>
              <a:t>sut</a:t>
            </a:r>
            <a:r>
              <a:rPr lang="en-GB" sz="1400" b="0" i="0" u="none" strike="noStrike" baseline="0" dirty="0">
                <a:solidFill>
                  <a:srgbClr val="000000"/>
                </a:solidFill>
                <a:latin typeface="Arial WGL"/>
              </a:rPr>
              <a:t> </a:t>
            </a:r>
            <a:r>
              <a:rPr lang="en-GB" sz="1400" b="0" i="0" u="none" strike="noStrike" baseline="0" dirty="0" err="1">
                <a:solidFill>
                  <a:srgbClr val="000000"/>
                </a:solidFill>
                <a:latin typeface="Arial WGL"/>
              </a:rPr>
              <a:t>byddai’r</a:t>
            </a:r>
            <a:r>
              <a:rPr lang="en-GB" sz="1400" b="0" i="0" u="none" strike="noStrike" baseline="0" dirty="0">
                <a:solidFill>
                  <a:srgbClr val="000000"/>
                </a:solidFill>
                <a:latin typeface="Arial WGL"/>
              </a:rPr>
              <a:t> </a:t>
            </a:r>
            <a:r>
              <a:rPr lang="en-GB" sz="1400" b="0" i="0" u="none" strike="noStrike" baseline="0" dirty="0" err="1">
                <a:solidFill>
                  <a:srgbClr val="000000"/>
                </a:solidFill>
                <a:latin typeface="Arial WGL"/>
              </a:rPr>
              <a:t>amrywiaeth</a:t>
            </a:r>
            <a:r>
              <a:rPr lang="en-GB" sz="1400" b="0" i="0" u="none" strike="noStrike" baseline="0" dirty="0">
                <a:solidFill>
                  <a:srgbClr val="000000"/>
                </a:solidFill>
                <a:latin typeface="Arial WGL"/>
              </a:rPr>
              <a:t> o </a:t>
            </a:r>
            <a:r>
              <a:rPr lang="en-GB" sz="1400" b="0" i="0" u="none" strike="noStrike" baseline="0" dirty="0" err="1">
                <a:solidFill>
                  <a:srgbClr val="000000"/>
                </a:solidFill>
                <a:latin typeface="Arial WGL"/>
              </a:rPr>
              <a:t>randdeiliaid</a:t>
            </a:r>
            <a:r>
              <a:rPr lang="en-GB" sz="1400" b="0" i="0" u="none" strike="noStrike" baseline="0" dirty="0">
                <a:solidFill>
                  <a:srgbClr val="000000"/>
                </a:solidFill>
                <a:latin typeface="Arial WGL"/>
              </a:rPr>
              <a:t> o </a:t>
            </a:r>
            <a:r>
              <a:rPr lang="en-GB" sz="1400" b="0" i="0" u="none" strike="noStrike" baseline="0" dirty="0" err="1">
                <a:solidFill>
                  <a:srgbClr val="000000"/>
                </a:solidFill>
                <a:latin typeface="Arial WGL"/>
              </a:rPr>
              <a:t>fewn</a:t>
            </a:r>
            <a:r>
              <a:rPr lang="en-GB" sz="1400" b="0" i="0" u="none" strike="noStrike" baseline="0" dirty="0">
                <a:solidFill>
                  <a:srgbClr val="000000"/>
                </a:solidFill>
                <a:latin typeface="Arial WGL"/>
              </a:rPr>
              <a:t> y </a:t>
            </a:r>
            <a:r>
              <a:rPr lang="en-GB" sz="1400" b="0" i="0" u="none" strike="noStrike" baseline="0" dirty="0" err="1">
                <a:solidFill>
                  <a:srgbClr val="000000"/>
                </a:solidFill>
                <a:latin typeface="Arial WGL"/>
              </a:rPr>
              <a:t>tîm</a:t>
            </a:r>
            <a:r>
              <a:rPr lang="en-GB" sz="1400" b="0" i="0" u="none" strike="noStrike" baseline="0" dirty="0">
                <a:solidFill>
                  <a:srgbClr val="000000"/>
                </a:solidFill>
                <a:latin typeface="Arial WGL"/>
              </a:rPr>
              <a:t> </a:t>
            </a:r>
            <a:r>
              <a:rPr lang="en-GB" sz="1400" b="0" i="0" u="none" strike="noStrike" baseline="0" dirty="0" err="1">
                <a:solidFill>
                  <a:srgbClr val="000000"/>
                </a:solidFill>
                <a:latin typeface="Arial WGL"/>
              </a:rPr>
              <a:t>amlddisgyblaethol</a:t>
            </a:r>
            <a:r>
              <a:rPr lang="en-GB" sz="1400" b="0" i="0" u="none" strike="noStrike" baseline="0" dirty="0">
                <a:solidFill>
                  <a:srgbClr val="000000"/>
                </a:solidFill>
                <a:latin typeface="Arial WGL"/>
              </a:rPr>
              <a:t> </a:t>
            </a:r>
            <a:r>
              <a:rPr lang="en-GB" sz="1400" b="0" i="0" u="none" strike="noStrike" baseline="0" dirty="0" err="1">
                <a:solidFill>
                  <a:srgbClr val="221E1F"/>
                </a:solidFill>
                <a:latin typeface="Arial WGL"/>
              </a:rPr>
              <a:t>yn</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gallu</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cefnogi</a:t>
            </a:r>
            <a:r>
              <a:rPr lang="en-GB" sz="1400" b="0" i="0" u="none" strike="noStrike" baseline="0" dirty="0">
                <a:solidFill>
                  <a:srgbClr val="221E1F"/>
                </a:solidFill>
                <a:latin typeface="Arial WGL"/>
              </a:rPr>
              <a:t> plant </a:t>
            </a:r>
            <a:r>
              <a:rPr lang="en-GB" sz="1400" b="0" i="0" u="none" strike="noStrike" baseline="0" dirty="0" err="1">
                <a:solidFill>
                  <a:srgbClr val="221E1F"/>
                </a:solidFill>
                <a:latin typeface="Arial WGL"/>
              </a:rPr>
              <a:t>a’u</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teuluoedd</a:t>
            </a:r>
            <a:r>
              <a:rPr lang="en-GB" sz="1400" b="0" i="0" u="none" strike="noStrike" baseline="0" dirty="0">
                <a:solidFill>
                  <a:srgbClr val="221E1F"/>
                </a:solidFill>
                <a:latin typeface="Arial WGL"/>
              </a:rPr>
              <a:t>/</a:t>
            </a:r>
            <a:r>
              <a:rPr lang="en-GB" sz="1400" b="0" i="0" u="none" strike="noStrike" baseline="0" dirty="0" err="1">
                <a:solidFill>
                  <a:srgbClr val="221E1F"/>
                </a:solidFill>
                <a:latin typeface="Arial WGL"/>
              </a:rPr>
              <a:t>gofalwyr</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sy’n</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byw</a:t>
            </a:r>
            <a:r>
              <a:rPr lang="en-GB" sz="1400" b="0" i="0" u="none" strike="noStrike" baseline="0" dirty="0">
                <a:solidFill>
                  <a:srgbClr val="221E1F"/>
                </a:solidFill>
                <a:latin typeface="Arial WGL"/>
              </a:rPr>
              <a:t> ag </a:t>
            </a:r>
            <a:r>
              <a:rPr lang="en-GB" sz="1400" b="0" i="0" u="none" strike="noStrike" baseline="0" dirty="0" err="1">
                <a:solidFill>
                  <a:srgbClr val="221E1F"/>
                </a:solidFill>
                <a:latin typeface="Arial WGL"/>
              </a:rPr>
              <a:t>amrywiaeth</a:t>
            </a:r>
            <a:r>
              <a:rPr lang="en-GB" sz="1400" b="0" i="0" u="none" strike="noStrike" baseline="0" dirty="0">
                <a:solidFill>
                  <a:srgbClr val="221E1F"/>
                </a:solidFill>
                <a:latin typeface="Arial WGL"/>
              </a:rPr>
              <a:t> o </a:t>
            </a:r>
            <a:r>
              <a:rPr lang="en-GB" sz="1400" b="0" i="0" u="none" strike="noStrike" baseline="0" dirty="0" err="1">
                <a:solidFill>
                  <a:srgbClr val="221E1F"/>
                </a:solidFill>
                <a:latin typeface="Arial WGL"/>
              </a:rPr>
              <a:t>gyflyrau</a:t>
            </a:r>
            <a:r>
              <a:rPr lang="en-GB" sz="1400" b="0" i="0" u="none" strike="noStrike" baseline="0" dirty="0">
                <a:solidFill>
                  <a:srgbClr val="221E1F"/>
                </a:solidFill>
                <a:latin typeface="Arial WGL"/>
              </a:rPr>
              <a:t> a/neu </a:t>
            </a:r>
            <a:r>
              <a:rPr lang="en-GB" sz="1400" b="0" i="0" u="none" strike="noStrike" baseline="0" dirty="0" err="1">
                <a:solidFill>
                  <a:srgbClr val="221E1F"/>
                </a:solidFill>
                <a:latin typeface="Arial WGL"/>
              </a:rPr>
              <a:t>anghenion</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ychwanegol</a:t>
            </a:r>
            <a:r>
              <a:rPr lang="en-GB" sz="1400" b="0" i="0" u="none" strike="noStrike" baseline="0" dirty="0">
                <a:solidFill>
                  <a:srgbClr val="221E1F"/>
                </a:solidFill>
                <a:latin typeface="Arial WGL"/>
              </a:rPr>
              <a:t>. </a:t>
            </a:r>
            <a:r>
              <a:rPr lang="en-US" sz="1300" b="0" i="0" u="none" strike="noStrike" baseline="0" dirty="0">
                <a:solidFill>
                  <a:srgbClr val="211D1E"/>
                </a:solidFill>
                <a:latin typeface="Arial WGL"/>
              </a:rPr>
              <a:t>        [6] </a:t>
            </a:r>
            <a:endParaRPr lang="en-GB" sz="1300" dirty="0"/>
          </a:p>
        </p:txBody>
      </p:sp>
      <p:pic>
        <p:nvPicPr>
          <p:cNvPr id="6" name="Picture 5">
            <a:extLst>
              <a:ext uri="{FF2B5EF4-FFF2-40B4-BE49-F238E27FC236}">
                <a16:creationId xmlns:a16="http://schemas.microsoft.com/office/drawing/2014/main" id="{BE12A9FC-DBEA-91CD-C22D-09BEA16297E4}"/>
              </a:ext>
            </a:extLst>
          </p:cNvPr>
          <p:cNvPicPr>
            <a:picLocks noChangeAspect="1"/>
          </p:cNvPicPr>
          <p:nvPr/>
        </p:nvPicPr>
        <p:blipFill>
          <a:blip r:embed="rId2"/>
          <a:srcRect t="1" r="11361" b="69533"/>
          <a:stretch/>
        </p:blipFill>
        <p:spPr>
          <a:xfrm>
            <a:off x="282012" y="2726139"/>
            <a:ext cx="5410657" cy="1165508"/>
          </a:xfrm>
          <a:prstGeom prst="rect">
            <a:avLst/>
          </a:prstGeom>
        </p:spPr>
      </p:pic>
      <p:sp>
        <p:nvSpPr>
          <p:cNvPr id="7" name="TextBox 6">
            <a:extLst>
              <a:ext uri="{FF2B5EF4-FFF2-40B4-BE49-F238E27FC236}">
                <a16:creationId xmlns:a16="http://schemas.microsoft.com/office/drawing/2014/main" id="{7935F428-2B5D-B76B-C5B4-9979EA82648A}"/>
              </a:ext>
            </a:extLst>
          </p:cNvPr>
          <p:cNvSpPr txBox="1"/>
          <p:nvPr/>
        </p:nvSpPr>
        <p:spPr>
          <a:xfrm>
            <a:off x="6599925" y="63020"/>
            <a:ext cx="3857489" cy="738664"/>
          </a:xfrm>
          <a:prstGeom prst="rect">
            <a:avLst/>
          </a:prstGeom>
          <a:noFill/>
        </p:spPr>
        <p:txBody>
          <a:bodyPr wrap="square">
            <a:spAutoFit/>
          </a:bodyPr>
          <a:lstStyle/>
          <a:p>
            <a:r>
              <a:rPr lang="en-GB" sz="1400" dirty="0" err="1">
                <a:solidFill>
                  <a:schemeClr val="accent1"/>
                </a:solidFill>
              </a:rPr>
              <a:t>Berfau</a:t>
            </a:r>
            <a:r>
              <a:rPr lang="en-GB" sz="1400" dirty="0">
                <a:solidFill>
                  <a:schemeClr val="accent1"/>
                </a:solidFill>
              </a:rPr>
              <a:t> </a:t>
            </a:r>
            <a:r>
              <a:rPr lang="en-GB" sz="1400" dirty="0" err="1">
                <a:solidFill>
                  <a:schemeClr val="accent1"/>
                </a:solidFill>
              </a:rPr>
              <a:t>Gorchymyn</a:t>
            </a:r>
            <a:r>
              <a:rPr lang="en-US" sz="1400" dirty="0">
                <a:solidFill>
                  <a:schemeClr val="accent1"/>
                </a:solidFill>
              </a:rPr>
              <a:t>: </a:t>
            </a:r>
            <a:r>
              <a:rPr lang="en-GB" sz="1400" b="1" i="1" dirty="0" err="1">
                <a:solidFill>
                  <a:srgbClr val="0070C0"/>
                </a:solidFill>
              </a:rPr>
              <a:t>Dadansoddwch</a:t>
            </a:r>
            <a:r>
              <a:rPr lang="en-GB" sz="1400" i="1" dirty="0">
                <a:solidFill>
                  <a:srgbClr val="0070C0"/>
                </a:solidFill>
              </a:rPr>
              <a:t> </a:t>
            </a:r>
            <a:r>
              <a:rPr lang="en-GB" sz="1400" i="1" dirty="0" err="1">
                <a:solidFill>
                  <a:srgbClr val="0070C0"/>
                </a:solidFill>
              </a:rPr>
              <a:t>Archwiliwch</a:t>
            </a:r>
            <a:r>
              <a:rPr lang="en-GB" sz="1400" i="1" dirty="0">
                <a:solidFill>
                  <a:srgbClr val="0070C0"/>
                </a:solidFill>
              </a:rPr>
              <a:t> </a:t>
            </a:r>
            <a:r>
              <a:rPr lang="en-GB" sz="1400" i="1" dirty="0" err="1">
                <a:solidFill>
                  <a:srgbClr val="0070C0"/>
                </a:solidFill>
              </a:rPr>
              <a:t>fater</a:t>
            </a:r>
            <a:r>
              <a:rPr lang="en-GB" sz="1400" i="1" dirty="0">
                <a:solidFill>
                  <a:srgbClr val="0070C0"/>
                </a:solidFill>
              </a:rPr>
              <a:t> </a:t>
            </a:r>
            <a:r>
              <a:rPr lang="en-GB" sz="1400" i="1" dirty="0" err="1">
                <a:solidFill>
                  <a:srgbClr val="0070C0"/>
                </a:solidFill>
              </a:rPr>
              <a:t>yn</a:t>
            </a:r>
            <a:r>
              <a:rPr lang="en-GB" sz="1400" i="1" dirty="0">
                <a:solidFill>
                  <a:srgbClr val="0070C0"/>
                </a:solidFill>
              </a:rPr>
              <a:t> </a:t>
            </a:r>
            <a:r>
              <a:rPr lang="en-GB" sz="1400" i="1" dirty="0" err="1">
                <a:solidFill>
                  <a:srgbClr val="0070C0"/>
                </a:solidFill>
              </a:rPr>
              <a:t>fanwl</a:t>
            </a:r>
            <a:r>
              <a:rPr lang="en-GB" sz="1400" i="1" dirty="0">
                <a:solidFill>
                  <a:srgbClr val="0070C0"/>
                </a:solidFill>
              </a:rPr>
              <a:t>/</a:t>
            </a:r>
            <a:r>
              <a:rPr lang="en-GB" sz="1400" i="1" dirty="0" err="1">
                <a:solidFill>
                  <a:srgbClr val="0070C0"/>
                </a:solidFill>
              </a:rPr>
              <a:t>sut</a:t>
            </a:r>
            <a:r>
              <a:rPr lang="en-GB" sz="1400" i="1" dirty="0">
                <a:solidFill>
                  <a:srgbClr val="0070C0"/>
                </a:solidFill>
              </a:rPr>
              <a:t> </a:t>
            </a:r>
            <a:r>
              <a:rPr lang="en-GB" sz="1400" i="1" dirty="0" err="1">
                <a:solidFill>
                  <a:srgbClr val="0070C0"/>
                </a:solidFill>
              </a:rPr>
              <a:t>mae'r</a:t>
            </a:r>
            <a:r>
              <a:rPr lang="en-GB" sz="1400" i="1" dirty="0">
                <a:solidFill>
                  <a:srgbClr val="0070C0"/>
                </a:solidFill>
              </a:rPr>
              <a:t> </a:t>
            </a:r>
            <a:r>
              <a:rPr lang="en-GB" sz="1400" i="1" dirty="0" err="1">
                <a:solidFill>
                  <a:srgbClr val="0070C0"/>
                </a:solidFill>
              </a:rPr>
              <a:t>rhannau'n</a:t>
            </a:r>
            <a:r>
              <a:rPr lang="en-GB" sz="1400" i="1" dirty="0">
                <a:solidFill>
                  <a:srgbClr val="0070C0"/>
                </a:solidFill>
              </a:rPr>
              <a:t> </a:t>
            </a:r>
            <a:r>
              <a:rPr lang="en-GB" sz="1400" i="1" dirty="0" err="1">
                <a:solidFill>
                  <a:srgbClr val="0070C0"/>
                </a:solidFill>
              </a:rPr>
              <a:t>berthnasol</a:t>
            </a:r>
            <a:r>
              <a:rPr lang="en-GB" sz="1400" i="1" dirty="0">
                <a:solidFill>
                  <a:srgbClr val="0070C0"/>
                </a:solidFill>
              </a:rPr>
              <a:t> </a:t>
            </a:r>
            <a:r>
              <a:rPr lang="en-GB" sz="1400" i="1" dirty="0" err="1">
                <a:solidFill>
                  <a:srgbClr val="0070C0"/>
                </a:solidFill>
              </a:rPr>
              <a:t>i'r</a:t>
            </a:r>
            <a:r>
              <a:rPr lang="en-GB" sz="1400" i="1" dirty="0">
                <a:solidFill>
                  <a:srgbClr val="0070C0"/>
                </a:solidFill>
              </a:rPr>
              <a:t> </a:t>
            </a:r>
            <a:r>
              <a:rPr lang="en-GB" sz="1400" i="1" dirty="0" err="1">
                <a:solidFill>
                  <a:srgbClr val="0070C0"/>
                </a:solidFill>
              </a:rPr>
              <a:t>cyfan</a:t>
            </a:r>
            <a:r>
              <a:rPr lang="en-GB" sz="1400" i="1" dirty="0">
                <a:solidFill>
                  <a:srgbClr val="0070C0"/>
                </a:solidFill>
              </a:rPr>
              <a:t>, </a:t>
            </a:r>
            <a:r>
              <a:rPr lang="en-GB" sz="1400" i="1" dirty="0" err="1">
                <a:solidFill>
                  <a:srgbClr val="0070C0"/>
                </a:solidFill>
              </a:rPr>
              <a:t>esboniwch</a:t>
            </a:r>
            <a:r>
              <a:rPr lang="en-GB" sz="1400" i="1" dirty="0">
                <a:solidFill>
                  <a:srgbClr val="0070C0"/>
                </a:solidFill>
              </a:rPr>
              <a:t> a </a:t>
            </a:r>
            <a:r>
              <a:rPr lang="en-GB" sz="1400" i="1" dirty="0" err="1">
                <a:solidFill>
                  <a:srgbClr val="0070C0"/>
                </a:solidFill>
              </a:rPr>
              <a:t>dehonglwch</a:t>
            </a:r>
            <a:r>
              <a:rPr lang="en-GB" sz="1400" i="1" dirty="0">
                <a:solidFill>
                  <a:srgbClr val="0070C0"/>
                </a:solidFill>
              </a:rPr>
              <a:t> </a:t>
            </a:r>
            <a:endParaRPr lang="en-US" sz="1400" i="1" dirty="0">
              <a:solidFill>
                <a:srgbClr val="0070C0"/>
              </a:solidFill>
            </a:endParaRPr>
          </a:p>
        </p:txBody>
      </p:sp>
      <p:sp>
        <p:nvSpPr>
          <p:cNvPr id="4" name="TextBox 3">
            <a:extLst>
              <a:ext uri="{FF2B5EF4-FFF2-40B4-BE49-F238E27FC236}">
                <a16:creationId xmlns:a16="http://schemas.microsoft.com/office/drawing/2014/main" id="{D33F986C-8B0D-98AA-34CA-30B5682222DD}"/>
              </a:ext>
            </a:extLst>
          </p:cNvPr>
          <p:cNvSpPr txBox="1"/>
          <p:nvPr/>
        </p:nvSpPr>
        <p:spPr>
          <a:xfrm>
            <a:off x="282012" y="4301990"/>
            <a:ext cx="5550720" cy="2492990"/>
          </a:xfrm>
          <a:prstGeom prst="rect">
            <a:avLst/>
          </a:prstGeom>
          <a:noFill/>
        </p:spPr>
        <p:txBody>
          <a:bodyPr wrap="square">
            <a:spAutoFit/>
          </a:bodyPr>
          <a:lstStyle/>
          <a:p>
            <a:r>
              <a:rPr lang="en-US" sz="1200" b="1" i="0" u="none" strike="noStrike" baseline="0" dirty="0" err="1">
                <a:solidFill>
                  <a:srgbClr val="000000"/>
                </a:solidFill>
                <a:latin typeface="Arial" panose="020B0604020202020204" pitchFamily="34" charset="0"/>
              </a:rPr>
              <a:t>Rhowch</a:t>
            </a:r>
            <a:r>
              <a:rPr lang="en-US" sz="1200" b="1" i="0" u="none" strike="noStrike" baseline="0" dirty="0">
                <a:solidFill>
                  <a:srgbClr val="000000"/>
                </a:solidFill>
                <a:latin typeface="Arial" panose="020B0604020202020204" pitchFamily="34" charset="0"/>
              </a:rPr>
              <a:t> 0 marc </a:t>
            </a:r>
            <a:r>
              <a:rPr lang="en-US" sz="1200" i="0" u="none" strike="noStrike" baseline="0" dirty="0" err="1">
                <a:solidFill>
                  <a:srgbClr val="000000"/>
                </a:solidFill>
                <a:latin typeface="Arial" panose="020B0604020202020204" pitchFamily="34" charset="0"/>
              </a:rPr>
              <a:t>os</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nad</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yw’r</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ymateb</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yn</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haeddu</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ennill</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marciau</a:t>
            </a:r>
            <a:endParaRPr lang="en-US" sz="1200" i="0" u="none" strike="noStrike" baseline="0" dirty="0">
              <a:solidFill>
                <a:srgbClr val="000000"/>
              </a:solidFill>
              <a:latin typeface="Arial" panose="020B0604020202020204" pitchFamily="34" charset="0"/>
            </a:endParaRPr>
          </a:p>
          <a:p>
            <a:r>
              <a:rPr lang="en-US" sz="1200" b="1" i="0" u="none" strike="noStrike" baseline="0" dirty="0" err="1">
                <a:solidFill>
                  <a:srgbClr val="000000"/>
                </a:solidFill>
                <a:latin typeface="Arial" panose="020B0604020202020204" pitchFamily="34" charset="0"/>
              </a:rPr>
              <a:t>Rhowch</a:t>
            </a:r>
            <a:r>
              <a:rPr lang="en-US" sz="1200" b="1" i="0" u="none" strike="noStrike" baseline="0" dirty="0">
                <a:solidFill>
                  <a:srgbClr val="000000"/>
                </a:solidFill>
                <a:latin typeface="Arial" panose="020B0604020202020204" pitchFamily="34" charset="0"/>
              </a:rPr>
              <a:t> 1-2 </a:t>
            </a:r>
            <a:r>
              <a:rPr lang="en-US" sz="1200" b="1" i="0" u="none" strike="noStrike" baseline="0" dirty="0" err="1">
                <a:solidFill>
                  <a:srgbClr val="000000"/>
                </a:solidFill>
                <a:latin typeface="Arial" panose="020B0604020202020204" pitchFamily="34" charset="0"/>
              </a:rPr>
              <a:t>farc</a:t>
            </a:r>
            <a:r>
              <a:rPr lang="en-US" sz="1200" b="1" i="0" u="none" strike="noStrike" baseline="0" dirty="0">
                <a:solidFill>
                  <a:srgbClr val="000000"/>
                </a:solidFill>
                <a:latin typeface="Arial" panose="020B0604020202020204" pitchFamily="34" charset="0"/>
              </a:rPr>
              <a:t> </a:t>
            </a:r>
            <a:r>
              <a:rPr lang="en-US" sz="1200" i="0" u="none" strike="noStrike" baseline="0" dirty="0">
                <a:solidFill>
                  <a:srgbClr val="000000"/>
                </a:solidFill>
                <a:latin typeface="Arial" panose="020B0604020202020204" pitchFamily="34" charset="0"/>
              </a:rPr>
              <a:t>am </a:t>
            </a:r>
            <a:r>
              <a:rPr lang="en-US" sz="1200" i="0" u="none" strike="noStrike" baseline="0" dirty="0" err="1">
                <a:solidFill>
                  <a:srgbClr val="000000"/>
                </a:solidFill>
                <a:latin typeface="Arial" panose="020B0604020202020204" pitchFamily="34" charset="0"/>
              </a:rPr>
              <a:t>ddadansoddiad</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sylfaenol</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sy'n</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dangos</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gwybodaeth</a:t>
            </a:r>
            <a:r>
              <a:rPr lang="en-US" sz="1200" i="0" u="none" strike="noStrike" baseline="0" dirty="0">
                <a:solidFill>
                  <a:srgbClr val="000000"/>
                </a:solidFill>
                <a:latin typeface="Arial" panose="020B0604020202020204" pitchFamily="34" charset="0"/>
              </a:rPr>
              <a:t> a </a:t>
            </a:r>
            <a:r>
              <a:rPr lang="en-US" sz="1200" i="0" u="none" strike="noStrike" baseline="0" dirty="0" err="1">
                <a:solidFill>
                  <a:srgbClr val="000000"/>
                </a:solidFill>
                <a:latin typeface="Arial" panose="020B0604020202020204" pitchFamily="34" charset="0"/>
              </a:rPr>
              <a:t>dealltwriaeth</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gyfyngedig</a:t>
            </a:r>
            <a:r>
              <a:rPr lang="en-US" sz="1200" i="0" u="none" strike="noStrike" baseline="0" dirty="0">
                <a:solidFill>
                  <a:srgbClr val="000000"/>
                </a:solidFill>
                <a:latin typeface="Arial" panose="020B0604020202020204" pitchFamily="34" charset="0"/>
              </a:rPr>
              <a:t> o </a:t>
            </a:r>
            <a:r>
              <a:rPr lang="en-US" sz="1200" i="0" u="none" strike="noStrike" baseline="0" dirty="0" err="1">
                <a:solidFill>
                  <a:srgbClr val="000000"/>
                </a:solidFill>
                <a:latin typeface="Arial" panose="020B0604020202020204" pitchFamily="34" charset="0"/>
              </a:rPr>
              <a:t>sut</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byddai'r</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amrywiaeth</a:t>
            </a:r>
            <a:r>
              <a:rPr lang="en-US" sz="1200" i="0" u="none" strike="noStrike" baseline="0" dirty="0">
                <a:solidFill>
                  <a:srgbClr val="000000"/>
                </a:solidFill>
                <a:latin typeface="Arial" panose="020B0604020202020204" pitchFamily="34" charset="0"/>
              </a:rPr>
              <a:t> o </a:t>
            </a:r>
            <a:r>
              <a:rPr lang="en-US" sz="1200" i="0" u="none" strike="noStrike" baseline="0" dirty="0" err="1">
                <a:solidFill>
                  <a:srgbClr val="000000"/>
                </a:solidFill>
                <a:latin typeface="Arial" panose="020B0604020202020204" pitchFamily="34" charset="0"/>
              </a:rPr>
              <a:t>randdeiliaid</a:t>
            </a:r>
            <a:r>
              <a:rPr lang="en-US" sz="1200" i="0" u="none" strike="noStrike" baseline="0" dirty="0">
                <a:solidFill>
                  <a:srgbClr val="000000"/>
                </a:solidFill>
                <a:latin typeface="Arial" panose="020B0604020202020204" pitchFamily="34" charset="0"/>
              </a:rPr>
              <a:t> o </a:t>
            </a:r>
            <a:r>
              <a:rPr lang="en-US" sz="1200" i="0" u="none" strike="noStrike" baseline="0" dirty="0" err="1">
                <a:solidFill>
                  <a:srgbClr val="000000"/>
                </a:solidFill>
                <a:latin typeface="Arial" panose="020B0604020202020204" pitchFamily="34" charset="0"/>
              </a:rPr>
              <a:t>fewn</a:t>
            </a:r>
            <a:r>
              <a:rPr lang="en-US" sz="1200" i="0" u="none" strike="noStrike" baseline="0" dirty="0">
                <a:solidFill>
                  <a:srgbClr val="000000"/>
                </a:solidFill>
                <a:latin typeface="Arial" panose="020B0604020202020204" pitchFamily="34" charset="0"/>
              </a:rPr>
              <a:t> y </a:t>
            </a:r>
            <a:r>
              <a:rPr lang="en-US" sz="1200" i="0" u="none" strike="noStrike" baseline="0" dirty="0" err="1">
                <a:solidFill>
                  <a:srgbClr val="000000"/>
                </a:solidFill>
                <a:latin typeface="Arial" panose="020B0604020202020204" pitchFamily="34" charset="0"/>
              </a:rPr>
              <a:t>tîm</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amlddisgyblaethol</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yn</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gallu</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cefnogi</a:t>
            </a:r>
            <a:r>
              <a:rPr lang="en-US" sz="1200" i="0" u="none" strike="noStrike" baseline="0" dirty="0">
                <a:solidFill>
                  <a:srgbClr val="000000"/>
                </a:solidFill>
                <a:latin typeface="Arial" panose="020B0604020202020204" pitchFamily="34" charset="0"/>
              </a:rPr>
              <a:t> plant </a:t>
            </a:r>
            <a:r>
              <a:rPr lang="en-US" sz="1200" i="0" u="none" strike="noStrike" baseline="0" dirty="0" err="1">
                <a:solidFill>
                  <a:srgbClr val="000000"/>
                </a:solidFill>
                <a:latin typeface="Arial" panose="020B0604020202020204" pitchFamily="34" charset="0"/>
              </a:rPr>
              <a:t>a’u</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teuluoedd</a:t>
            </a:r>
            <a:r>
              <a:rPr lang="en-US" sz="1200" i="0" u="none" strike="noStrike" baseline="0" dirty="0">
                <a:solidFill>
                  <a:srgbClr val="000000"/>
                </a:solidFill>
                <a:latin typeface="Arial" panose="020B0604020202020204" pitchFamily="34" charset="0"/>
              </a:rPr>
              <a:t>/</a:t>
            </a:r>
            <a:r>
              <a:rPr lang="en-US" sz="1200" i="0" u="none" strike="noStrike" baseline="0" dirty="0" err="1">
                <a:solidFill>
                  <a:srgbClr val="000000"/>
                </a:solidFill>
                <a:latin typeface="Arial" panose="020B0604020202020204" pitchFamily="34" charset="0"/>
              </a:rPr>
              <a:t>gofalwyr</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sy’n</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byw</a:t>
            </a:r>
            <a:r>
              <a:rPr lang="en-US" sz="1200" i="0" u="none" strike="noStrike" baseline="0" dirty="0">
                <a:solidFill>
                  <a:srgbClr val="000000"/>
                </a:solidFill>
                <a:latin typeface="Arial" panose="020B0604020202020204" pitchFamily="34" charset="0"/>
              </a:rPr>
              <a:t> ag </a:t>
            </a:r>
            <a:r>
              <a:rPr lang="en-US" sz="1200" i="0" u="none" strike="noStrike" baseline="0" dirty="0" err="1">
                <a:solidFill>
                  <a:srgbClr val="000000"/>
                </a:solidFill>
                <a:latin typeface="Arial" panose="020B0604020202020204" pitchFamily="34" charset="0"/>
              </a:rPr>
              <a:t>amrywiaeth</a:t>
            </a:r>
            <a:r>
              <a:rPr lang="en-US" sz="1200" i="0" u="none" strike="noStrike" baseline="0" dirty="0">
                <a:solidFill>
                  <a:srgbClr val="000000"/>
                </a:solidFill>
                <a:latin typeface="Arial" panose="020B0604020202020204" pitchFamily="34" charset="0"/>
              </a:rPr>
              <a:t> o </a:t>
            </a:r>
            <a:r>
              <a:rPr lang="en-US" sz="1200" i="0" u="none" strike="noStrike" baseline="0" dirty="0" err="1">
                <a:solidFill>
                  <a:srgbClr val="000000"/>
                </a:solidFill>
                <a:latin typeface="Arial" panose="020B0604020202020204" pitchFamily="34" charset="0"/>
              </a:rPr>
              <a:t>gyflyrau</a:t>
            </a:r>
            <a:r>
              <a:rPr lang="en-US" sz="1200" i="0" u="none" strike="noStrike" baseline="0" dirty="0">
                <a:solidFill>
                  <a:srgbClr val="000000"/>
                </a:solidFill>
                <a:latin typeface="Arial" panose="020B0604020202020204" pitchFamily="34" charset="0"/>
              </a:rPr>
              <a:t> a/neu </a:t>
            </a:r>
            <a:r>
              <a:rPr lang="en-US" sz="1200" i="0" u="none" strike="noStrike" baseline="0" dirty="0" err="1">
                <a:solidFill>
                  <a:srgbClr val="000000"/>
                </a:solidFill>
                <a:latin typeface="Arial" panose="020B0604020202020204" pitchFamily="34" charset="0"/>
              </a:rPr>
              <a:t>anghenion</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ychwanegol</a:t>
            </a:r>
            <a:r>
              <a:rPr lang="en-US" sz="1200" i="0" u="none" strike="noStrike" baseline="0" dirty="0">
                <a:solidFill>
                  <a:srgbClr val="000000"/>
                </a:solidFill>
                <a:latin typeface="Arial" panose="020B0604020202020204" pitchFamily="34" charset="0"/>
              </a:rPr>
              <a:t> </a:t>
            </a:r>
          </a:p>
          <a:p>
            <a:r>
              <a:rPr lang="en-US" sz="1200" b="1" i="0" u="none" strike="noStrike" baseline="0" dirty="0" err="1">
                <a:solidFill>
                  <a:srgbClr val="000000"/>
                </a:solidFill>
                <a:latin typeface="Arial" panose="020B0604020202020204" pitchFamily="34" charset="0"/>
              </a:rPr>
              <a:t>Rhowch</a:t>
            </a:r>
            <a:r>
              <a:rPr lang="en-US" sz="1200" b="1" i="0" u="none" strike="noStrike" baseline="0" dirty="0">
                <a:solidFill>
                  <a:srgbClr val="000000"/>
                </a:solidFill>
                <a:latin typeface="Arial" panose="020B0604020202020204" pitchFamily="34" charset="0"/>
              </a:rPr>
              <a:t> 3-4 marc </a:t>
            </a:r>
            <a:r>
              <a:rPr lang="en-US" sz="1200" i="0" u="none" strike="noStrike" baseline="0" dirty="0">
                <a:solidFill>
                  <a:srgbClr val="000000"/>
                </a:solidFill>
                <a:latin typeface="Arial" panose="020B0604020202020204" pitchFamily="34" charset="0"/>
              </a:rPr>
              <a:t>am </a:t>
            </a:r>
            <a:r>
              <a:rPr lang="en-US" sz="1200" i="0" u="none" strike="noStrike" baseline="0" dirty="0" err="1">
                <a:solidFill>
                  <a:srgbClr val="000000"/>
                </a:solidFill>
                <a:latin typeface="Arial" panose="020B0604020202020204" pitchFamily="34" charset="0"/>
              </a:rPr>
              <a:t>ddadansoddiad</a:t>
            </a:r>
            <a:r>
              <a:rPr lang="en-US" sz="1200" i="0" u="none" strike="noStrike" baseline="0" dirty="0">
                <a:solidFill>
                  <a:srgbClr val="000000"/>
                </a:solidFill>
                <a:latin typeface="Arial" panose="020B0604020202020204" pitchFamily="34" charset="0"/>
              </a:rPr>
              <a:t> da </a:t>
            </a:r>
            <a:r>
              <a:rPr lang="en-US" sz="1200" i="0" u="none" strike="noStrike" baseline="0" dirty="0" err="1">
                <a:solidFill>
                  <a:srgbClr val="000000"/>
                </a:solidFill>
                <a:latin typeface="Arial" panose="020B0604020202020204" pitchFamily="34" charset="0"/>
              </a:rPr>
              <a:t>sy'n</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dangos</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rhywfaint</a:t>
            </a:r>
            <a:r>
              <a:rPr lang="en-US" sz="1200" i="0" u="none" strike="noStrike" baseline="0" dirty="0">
                <a:solidFill>
                  <a:srgbClr val="000000"/>
                </a:solidFill>
                <a:latin typeface="Arial" panose="020B0604020202020204" pitchFamily="34" charset="0"/>
              </a:rPr>
              <a:t> o </a:t>
            </a:r>
            <a:r>
              <a:rPr lang="en-US" sz="1200" i="0" u="none" strike="noStrike" baseline="0" dirty="0" err="1">
                <a:solidFill>
                  <a:srgbClr val="000000"/>
                </a:solidFill>
                <a:latin typeface="Arial" panose="020B0604020202020204" pitchFamily="34" charset="0"/>
              </a:rPr>
              <a:t>wybodaeth</a:t>
            </a:r>
            <a:r>
              <a:rPr lang="en-US" sz="1200" i="0" u="none" strike="noStrike" baseline="0" dirty="0">
                <a:solidFill>
                  <a:srgbClr val="000000"/>
                </a:solidFill>
                <a:latin typeface="Arial" panose="020B0604020202020204" pitchFamily="34" charset="0"/>
              </a:rPr>
              <a:t> a </a:t>
            </a:r>
            <a:r>
              <a:rPr lang="en-US" sz="1200" i="0" u="none" strike="noStrike" baseline="0" dirty="0" err="1">
                <a:solidFill>
                  <a:srgbClr val="000000"/>
                </a:solidFill>
                <a:latin typeface="Arial" panose="020B0604020202020204" pitchFamily="34" charset="0"/>
              </a:rPr>
              <a:t>dealltwriaeth</a:t>
            </a:r>
            <a:r>
              <a:rPr lang="en-US" sz="1200" i="0" u="none" strike="noStrike" baseline="0" dirty="0">
                <a:solidFill>
                  <a:srgbClr val="000000"/>
                </a:solidFill>
                <a:latin typeface="Arial" panose="020B0604020202020204" pitchFamily="34" charset="0"/>
              </a:rPr>
              <a:t> o </a:t>
            </a:r>
            <a:r>
              <a:rPr lang="en-US" sz="1200" i="0" u="none" strike="noStrike" baseline="0" dirty="0" err="1">
                <a:solidFill>
                  <a:srgbClr val="000000"/>
                </a:solidFill>
                <a:latin typeface="Arial" panose="020B0604020202020204" pitchFamily="34" charset="0"/>
              </a:rPr>
              <a:t>sut</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byddai'r</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amrywiaeth</a:t>
            </a:r>
            <a:r>
              <a:rPr lang="en-US" sz="1200" i="0" u="none" strike="noStrike" baseline="0" dirty="0">
                <a:solidFill>
                  <a:srgbClr val="000000"/>
                </a:solidFill>
                <a:latin typeface="Arial" panose="020B0604020202020204" pitchFamily="34" charset="0"/>
              </a:rPr>
              <a:t> o </a:t>
            </a:r>
            <a:r>
              <a:rPr lang="en-US" sz="1200" i="0" u="none" strike="noStrike" baseline="0" dirty="0" err="1">
                <a:solidFill>
                  <a:srgbClr val="000000"/>
                </a:solidFill>
                <a:latin typeface="Arial" panose="020B0604020202020204" pitchFamily="34" charset="0"/>
              </a:rPr>
              <a:t>randdeiliaid</a:t>
            </a:r>
            <a:r>
              <a:rPr lang="en-US" sz="1200" i="0" u="none" strike="noStrike" baseline="0" dirty="0">
                <a:solidFill>
                  <a:srgbClr val="000000"/>
                </a:solidFill>
                <a:latin typeface="Arial" panose="020B0604020202020204" pitchFamily="34" charset="0"/>
              </a:rPr>
              <a:t> o </a:t>
            </a:r>
            <a:r>
              <a:rPr lang="en-US" sz="1200" i="0" u="none" strike="noStrike" baseline="0" dirty="0" err="1">
                <a:solidFill>
                  <a:srgbClr val="000000"/>
                </a:solidFill>
                <a:latin typeface="Arial" panose="020B0604020202020204" pitchFamily="34" charset="0"/>
              </a:rPr>
              <a:t>fewn</a:t>
            </a:r>
            <a:r>
              <a:rPr lang="en-US" sz="1200" i="0" u="none" strike="noStrike" baseline="0" dirty="0">
                <a:solidFill>
                  <a:srgbClr val="000000"/>
                </a:solidFill>
                <a:latin typeface="Arial" panose="020B0604020202020204" pitchFamily="34" charset="0"/>
              </a:rPr>
              <a:t> y </a:t>
            </a:r>
            <a:r>
              <a:rPr lang="en-US" sz="1200" i="0" u="none" strike="noStrike" baseline="0" dirty="0" err="1">
                <a:solidFill>
                  <a:srgbClr val="000000"/>
                </a:solidFill>
                <a:latin typeface="Arial" panose="020B0604020202020204" pitchFamily="34" charset="0"/>
              </a:rPr>
              <a:t>tîm</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amlddisgyblaethol</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yn</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gallu</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cefnogi</a:t>
            </a:r>
            <a:r>
              <a:rPr lang="en-US" sz="1200" i="0" u="none" strike="noStrike" baseline="0" dirty="0">
                <a:solidFill>
                  <a:srgbClr val="000000"/>
                </a:solidFill>
                <a:latin typeface="Arial" panose="020B0604020202020204" pitchFamily="34" charset="0"/>
              </a:rPr>
              <a:t> plant </a:t>
            </a:r>
            <a:r>
              <a:rPr lang="en-US" sz="1200" i="0" u="none" strike="noStrike" baseline="0" dirty="0" err="1">
                <a:solidFill>
                  <a:srgbClr val="000000"/>
                </a:solidFill>
                <a:latin typeface="Arial" panose="020B0604020202020204" pitchFamily="34" charset="0"/>
              </a:rPr>
              <a:t>a’u</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teuluoedd</a:t>
            </a:r>
            <a:r>
              <a:rPr lang="en-US" sz="1200" i="0" u="none" strike="noStrike" baseline="0" dirty="0">
                <a:solidFill>
                  <a:srgbClr val="000000"/>
                </a:solidFill>
                <a:latin typeface="Arial" panose="020B0604020202020204" pitchFamily="34" charset="0"/>
              </a:rPr>
              <a:t>/</a:t>
            </a:r>
            <a:r>
              <a:rPr lang="en-US" sz="1200" i="0" u="none" strike="noStrike" baseline="0" dirty="0" err="1">
                <a:solidFill>
                  <a:srgbClr val="000000"/>
                </a:solidFill>
                <a:latin typeface="Arial" panose="020B0604020202020204" pitchFamily="34" charset="0"/>
              </a:rPr>
              <a:t>gofalwyr</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sy’n</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byw</a:t>
            </a:r>
            <a:r>
              <a:rPr lang="en-US" sz="1200" i="0" u="none" strike="noStrike" baseline="0" dirty="0">
                <a:solidFill>
                  <a:srgbClr val="000000"/>
                </a:solidFill>
                <a:latin typeface="Arial" panose="020B0604020202020204" pitchFamily="34" charset="0"/>
              </a:rPr>
              <a:t> ag </a:t>
            </a:r>
            <a:r>
              <a:rPr lang="en-US" sz="1200" i="0" u="none" strike="noStrike" baseline="0" dirty="0" err="1">
                <a:solidFill>
                  <a:srgbClr val="000000"/>
                </a:solidFill>
                <a:latin typeface="Arial" panose="020B0604020202020204" pitchFamily="34" charset="0"/>
              </a:rPr>
              <a:t>amrywiaeth</a:t>
            </a:r>
            <a:r>
              <a:rPr lang="en-US" sz="1200" i="0" u="none" strike="noStrike" baseline="0" dirty="0">
                <a:solidFill>
                  <a:srgbClr val="000000"/>
                </a:solidFill>
                <a:latin typeface="Arial" panose="020B0604020202020204" pitchFamily="34" charset="0"/>
              </a:rPr>
              <a:t> o </a:t>
            </a:r>
            <a:r>
              <a:rPr lang="en-US" sz="1200" i="0" u="none" strike="noStrike" baseline="0" dirty="0" err="1">
                <a:solidFill>
                  <a:srgbClr val="000000"/>
                </a:solidFill>
                <a:latin typeface="Arial" panose="020B0604020202020204" pitchFamily="34" charset="0"/>
              </a:rPr>
              <a:t>gyflyrau</a:t>
            </a:r>
            <a:r>
              <a:rPr lang="en-US" sz="1200" i="0" u="none" strike="noStrike" baseline="0" dirty="0">
                <a:solidFill>
                  <a:srgbClr val="000000"/>
                </a:solidFill>
                <a:latin typeface="Arial" panose="020B0604020202020204" pitchFamily="34" charset="0"/>
              </a:rPr>
              <a:t> a/neu </a:t>
            </a:r>
            <a:r>
              <a:rPr lang="en-US" sz="1200" i="0" u="none" strike="noStrike" baseline="0" dirty="0" err="1">
                <a:solidFill>
                  <a:srgbClr val="000000"/>
                </a:solidFill>
                <a:latin typeface="Arial" panose="020B0604020202020204" pitchFamily="34" charset="0"/>
              </a:rPr>
              <a:t>anghenion</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ychwanegol</a:t>
            </a:r>
            <a:r>
              <a:rPr lang="en-US" sz="1200" i="0" u="none" strike="noStrike" baseline="0" dirty="0">
                <a:solidFill>
                  <a:srgbClr val="000000"/>
                </a:solidFill>
                <a:latin typeface="Arial" panose="020B0604020202020204" pitchFamily="34" charset="0"/>
              </a:rPr>
              <a:t> </a:t>
            </a:r>
          </a:p>
          <a:p>
            <a:r>
              <a:rPr lang="en-US" sz="1200" b="1" i="0" u="none" strike="noStrike" baseline="0" dirty="0" err="1">
                <a:solidFill>
                  <a:srgbClr val="000000"/>
                </a:solidFill>
                <a:latin typeface="Arial" panose="020B0604020202020204" pitchFamily="34" charset="0"/>
              </a:rPr>
              <a:t>Rhowch</a:t>
            </a:r>
            <a:r>
              <a:rPr lang="en-US" sz="1200" b="1" i="0" u="none" strike="noStrike" baseline="0" dirty="0">
                <a:solidFill>
                  <a:srgbClr val="000000"/>
                </a:solidFill>
                <a:latin typeface="Arial" panose="020B0604020202020204" pitchFamily="34" charset="0"/>
              </a:rPr>
              <a:t> 5-6 marc </a:t>
            </a:r>
            <a:r>
              <a:rPr lang="en-US" sz="1200" i="0" u="none" strike="noStrike" baseline="0" dirty="0">
                <a:solidFill>
                  <a:srgbClr val="000000"/>
                </a:solidFill>
                <a:latin typeface="Arial" panose="020B0604020202020204" pitchFamily="34" charset="0"/>
              </a:rPr>
              <a:t>am </a:t>
            </a:r>
            <a:r>
              <a:rPr lang="en-US" sz="1200" i="0" u="none" strike="noStrike" baseline="0" dirty="0" err="1">
                <a:solidFill>
                  <a:srgbClr val="000000"/>
                </a:solidFill>
                <a:latin typeface="Arial" panose="020B0604020202020204" pitchFamily="34" charset="0"/>
              </a:rPr>
              <a:t>ddadansoddiad</a:t>
            </a:r>
            <a:r>
              <a:rPr lang="en-US" sz="1200" i="0" u="none" strike="noStrike" baseline="0" dirty="0">
                <a:solidFill>
                  <a:srgbClr val="000000"/>
                </a:solidFill>
                <a:latin typeface="Arial" panose="020B0604020202020204" pitchFamily="34" charset="0"/>
              </a:rPr>
              <a:t> da </a:t>
            </a:r>
            <a:r>
              <a:rPr lang="en-US" sz="1200" i="0" u="none" strike="noStrike" baseline="0" dirty="0" err="1">
                <a:solidFill>
                  <a:srgbClr val="000000"/>
                </a:solidFill>
                <a:latin typeface="Arial" panose="020B0604020202020204" pitchFamily="34" charset="0"/>
              </a:rPr>
              <a:t>iawn</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sy'n</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dangos</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gwybodaeth</a:t>
            </a:r>
            <a:r>
              <a:rPr lang="en-US" sz="1200" i="0" u="none" strike="noStrike" baseline="0" dirty="0">
                <a:solidFill>
                  <a:srgbClr val="000000"/>
                </a:solidFill>
                <a:latin typeface="Arial" panose="020B0604020202020204" pitchFamily="34" charset="0"/>
              </a:rPr>
              <a:t> a </a:t>
            </a:r>
            <a:r>
              <a:rPr lang="en-US" sz="1200" i="0" u="none" strike="noStrike" baseline="0" dirty="0" err="1">
                <a:solidFill>
                  <a:srgbClr val="000000"/>
                </a:solidFill>
                <a:latin typeface="Arial" panose="020B0604020202020204" pitchFamily="34" charset="0"/>
              </a:rPr>
              <a:t>dealltwriaeth</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gadarn</a:t>
            </a:r>
            <a:r>
              <a:rPr lang="en-US" sz="1200" i="0" u="none" strike="noStrike" baseline="0" dirty="0">
                <a:solidFill>
                  <a:srgbClr val="000000"/>
                </a:solidFill>
                <a:latin typeface="Arial" panose="020B0604020202020204" pitchFamily="34" charset="0"/>
              </a:rPr>
              <a:t> o </a:t>
            </a:r>
            <a:r>
              <a:rPr lang="en-US" sz="1200" i="0" u="none" strike="noStrike" baseline="0" dirty="0" err="1">
                <a:solidFill>
                  <a:srgbClr val="000000"/>
                </a:solidFill>
                <a:latin typeface="Arial" panose="020B0604020202020204" pitchFamily="34" charset="0"/>
              </a:rPr>
              <a:t>sut</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byddai'r</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amrywiaeth</a:t>
            </a:r>
            <a:r>
              <a:rPr lang="en-US" sz="1200" i="0" u="none" strike="noStrike" baseline="0" dirty="0">
                <a:solidFill>
                  <a:srgbClr val="000000"/>
                </a:solidFill>
                <a:latin typeface="Arial" panose="020B0604020202020204" pitchFamily="34" charset="0"/>
              </a:rPr>
              <a:t> o </a:t>
            </a:r>
            <a:r>
              <a:rPr lang="en-US" sz="1200" i="0" u="none" strike="noStrike" baseline="0" dirty="0" err="1">
                <a:solidFill>
                  <a:srgbClr val="000000"/>
                </a:solidFill>
                <a:latin typeface="Arial" panose="020B0604020202020204" pitchFamily="34" charset="0"/>
              </a:rPr>
              <a:t>randdeiliaid</a:t>
            </a:r>
            <a:r>
              <a:rPr lang="en-US" sz="1200" i="0" u="none" strike="noStrike" baseline="0" dirty="0">
                <a:solidFill>
                  <a:srgbClr val="000000"/>
                </a:solidFill>
                <a:latin typeface="Arial" panose="020B0604020202020204" pitchFamily="34" charset="0"/>
              </a:rPr>
              <a:t> o </a:t>
            </a:r>
            <a:r>
              <a:rPr lang="en-US" sz="1200" i="0" u="none" strike="noStrike" baseline="0" dirty="0" err="1">
                <a:solidFill>
                  <a:srgbClr val="000000"/>
                </a:solidFill>
                <a:latin typeface="Arial" panose="020B0604020202020204" pitchFamily="34" charset="0"/>
              </a:rPr>
              <a:t>fewn</a:t>
            </a:r>
            <a:r>
              <a:rPr lang="en-US" sz="1200" i="0" u="none" strike="noStrike" baseline="0" dirty="0">
                <a:solidFill>
                  <a:srgbClr val="000000"/>
                </a:solidFill>
                <a:latin typeface="Arial" panose="020B0604020202020204" pitchFamily="34" charset="0"/>
              </a:rPr>
              <a:t> y </a:t>
            </a:r>
            <a:r>
              <a:rPr lang="en-US" sz="1200" i="0" u="none" strike="noStrike" baseline="0" dirty="0" err="1">
                <a:solidFill>
                  <a:srgbClr val="000000"/>
                </a:solidFill>
                <a:latin typeface="Arial" panose="020B0604020202020204" pitchFamily="34" charset="0"/>
              </a:rPr>
              <a:t>tîm</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amlddisgyblaethol</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yn</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gallu</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cefnogi</a:t>
            </a:r>
            <a:r>
              <a:rPr lang="en-US" sz="1200" i="0" u="none" strike="noStrike" baseline="0" dirty="0">
                <a:solidFill>
                  <a:srgbClr val="000000"/>
                </a:solidFill>
                <a:latin typeface="Arial" panose="020B0604020202020204" pitchFamily="34" charset="0"/>
              </a:rPr>
              <a:t> plant </a:t>
            </a:r>
            <a:r>
              <a:rPr lang="en-US" sz="1200" i="0" u="none" strike="noStrike" baseline="0" dirty="0" err="1">
                <a:solidFill>
                  <a:srgbClr val="000000"/>
                </a:solidFill>
                <a:latin typeface="Arial" panose="020B0604020202020204" pitchFamily="34" charset="0"/>
              </a:rPr>
              <a:t>a’u</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teuluoedd</a:t>
            </a:r>
            <a:r>
              <a:rPr lang="en-US" sz="1200" i="0" u="none" strike="noStrike" baseline="0" dirty="0">
                <a:solidFill>
                  <a:srgbClr val="000000"/>
                </a:solidFill>
                <a:latin typeface="Arial" panose="020B0604020202020204" pitchFamily="34" charset="0"/>
              </a:rPr>
              <a:t>/</a:t>
            </a:r>
            <a:r>
              <a:rPr lang="en-US" sz="1200" i="0" u="none" strike="noStrike" baseline="0" dirty="0" err="1">
                <a:solidFill>
                  <a:srgbClr val="000000"/>
                </a:solidFill>
                <a:latin typeface="Arial" panose="020B0604020202020204" pitchFamily="34" charset="0"/>
              </a:rPr>
              <a:t>gofalwyr</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sy’n</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byw</a:t>
            </a:r>
            <a:r>
              <a:rPr lang="en-US" sz="1200" i="0" u="none" strike="noStrike" baseline="0" dirty="0">
                <a:solidFill>
                  <a:srgbClr val="000000"/>
                </a:solidFill>
                <a:latin typeface="Arial" panose="020B0604020202020204" pitchFamily="34" charset="0"/>
              </a:rPr>
              <a:t> ag </a:t>
            </a:r>
            <a:r>
              <a:rPr lang="en-US" sz="1200" i="0" u="none" strike="noStrike" baseline="0" dirty="0" err="1">
                <a:solidFill>
                  <a:srgbClr val="000000"/>
                </a:solidFill>
                <a:latin typeface="Arial" panose="020B0604020202020204" pitchFamily="34" charset="0"/>
              </a:rPr>
              <a:t>amrywiaeth</a:t>
            </a:r>
            <a:r>
              <a:rPr lang="en-US" sz="1200" i="0" u="none" strike="noStrike" baseline="0" dirty="0">
                <a:solidFill>
                  <a:srgbClr val="000000"/>
                </a:solidFill>
                <a:latin typeface="Arial" panose="020B0604020202020204" pitchFamily="34" charset="0"/>
              </a:rPr>
              <a:t> o </a:t>
            </a:r>
            <a:r>
              <a:rPr lang="en-US" sz="1200" i="0" u="none" strike="noStrike" baseline="0" dirty="0" err="1">
                <a:solidFill>
                  <a:srgbClr val="000000"/>
                </a:solidFill>
                <a:latin typeface="Arial" panose="020B0604020202020204" pitchFamily="34" charset="0"/>
              </a:rPr>
              <a:t>gyflyrau</a:t>
            </a:r>
            <a:r>
              <a:rPr lang="en-US" sz="1200" i="0" u="none" strike="noStrike" baseline="0" dirty="0">
                <a:solidFill>
                  <a:srgbClr val="000000"/>
                </a:solidFill>
                <a:latin typeface="Arial" panose="020B0604020202020204" pitchFamily="34" charset="0"/>
              </a:rPr>
              <a:t> a/neu </a:t>
            </a:r>
            <a:r>
              <a:rPr lang="en-US" sz="1200" i="0" u="none" strike="noStrike" baseline="0" dirty="0" err="1">
                <a:solidFill>
                  <a:srgbClr val="000000"/>
                </a:solidFill>
                <a:latin typeface="Arial" panose="020B0604020202020204" pitchFamily="34" charset="0"/>
              </a:rPr>
              <a:t>anghenion</a:t>
            </a:r>
            <a:r>
              <a:rPr lang="en-US" sz="1200" i="0" u="none" strike="noStrike" baseline="0" dirty="0">
                <a:solidFill>
                  <a:srgbClr val="000000"/>
                </a:solidFill>
                <a:latin typeface="Arial" panose="020B0604020202020204" pitchFamily="34" charset="0"/>
              </a:rPr>
              <a:t> </a:t>
            </a:r>
            <a:r>
              <a:rPr lang="en-US" sz="1200" i="0" u="none" strike="noStrike" baseline="0" dirty="0" err="1">
                <a:solidFill>
                  <a:srgbClr val="000000"/>
                </a:solidFill>
                <a:latin typeface="Arial" panose="020B0604020202020204" pitchFamily="34" charset="0"/>
              </a:rPr>
              <a:t>ychwanegol</a:t>
            </a:r>
            <a:r>
              <a:rPr lang="en-US" sz="1200" i="0" u="none" strike="noStrike" baseline="0" dirty="0">
                <a:solidFill>
                  <a:srgbClr val="000000"/>
                </a:solidFill>
                <a:latin typeface="Arial" panose="020B0604020202020204" pitchFamily="34" charset="0"/>
              </a:rPr>
              <a:t> </a:t>
            </a:r>
            <a:r>
              <a:rPr lang="en-US" sz="1200" b="0" i="0" u="none" strike="noStrike" baseline="0" dirty="0">
                <a:solidFill>
                  <a:srgbClr val="000000"/>
                </a:solidFill>
                <a:latin typeface="Arial" panose="020B0604020202020204" pitchFamily="34" charset="0"/>
              </a:rPr>
              <a:t>	</a:t>
            </a:r>
          </a:p>
        </p:txBody>
      </p:sp>
      <p:sp>
        <p:nvSpPr>
          <p:cNvPr id="9" name="TextBox 8">
            <a:extLst>
              <a:ext uri="{FF2B5EF4-FFF2-40B4-BE49-F238E27FC236}">
                <a16:creationId xmlns:a16="http://schemas.microsoft.com/office/drawing/2014/main" id="{808170ED-9C84-D2DD-FC65-D8A5DA9A8A82}"/>
              </a:ext>
            </a:extLst>
          </p:cNvPr>
          <p:cNvSpPr txBox="1"/>
          <p:nvPr/>
        </p:nvSpPr>
        <p:spPr>
          <a:xfrm>
            <a:off x="6836841" y="1152436"/>
            <a:ext cx="5091890" cy="5293757"/>
          </a:xfrm>
          <a:prstGeom prst="rect">
            <a:avLst/>
          </a:prstGeom>
          <a:noFill/>
        </p:spPr>
        <p:txBody>
          <a:bodyPr wrap="square">
            <a:spAutoFit/>
          </a:bodyPr>
          <a:lstStyle/>
          <a:p>
            <a:r>
              <a:rPr lang="en-GB" sz="1300" b="1" i="0" u="none" strike="noStrike" baseline="0" dirty="0">
                <a:solidFill>
                  <a:srgbClr val="000000"/>
                </a:solidFill>
                <a:latin typeface="Arial" panose="020B0604020202020204" pitchFamily="34" charset="0"/>
              </a:rPr>
              <a:t>Gall yr </a:t>
            </a:r>
            <a:r>
              <a:rPr lang="en-GB" sz="1300" b="1" i="0" u="none" strike="noStrike" baseline="0" dirty="0" err="1">
                <a:solidFill>
                  <a:srgbClr val="000000"/>
                </a:solidFill>
                <a:latin typeface="Arial" panose="020B0604020202020204" pitchFamily="34" charset="0"/>
              </a:rPr>
              <a:t>ymateb</a:t>
            </a:r>
            <a:r>
              <a:rPr lang="en-GB" sz="1300" b="1" i="0" u="none" strike="noStrike" baseline="0" dirty="0">
                <a:solidFill>
                  <a:srgbClr val="000000"/>
                </a:solidFill>
                <a:latin typeface="Arial" panose="020B0604020202020204" pitchFamily="34" charset="0"/>
              </a:rPr>
              <a:t> </a:t>
            </a:r>
            <a:r>
              <a:rPr lang="en-GB" sz="1300" b="1" i="0" u="none" strike="noStrike" baseline="0" dirty="0" err="1">
                <a:solidFill>
                  <a:srgbClr val="000000"/>
                </a:solidFill>
                <a:latin typeface="Arial" panose="020B0604020202020204" pitchFamily="34" charset="0"/>
              </a:rPr>
              <a:t>gyfeirio</a:t>
            </a:r>
            <a:r>
              <a:rPr lang="en-GB" sz="1300" b="1" i="0" u="none" strike="noStrike" baseline="0" dirty="0">
                <a:solidFill>
                  <a:srgbClr val="000000"/>
                </a:solidFill>
                <a:latin typeface="Arial" panose="020B0604020202020204" pitchFamily="34" charset="0"/>
              </a:rPr>
              <a:t> at y </a:t>
            </a:r>
            <a:r>
              <a:rPr lang="en-GB" sz="1300" b="1" i="0" u="none" strike="noStrike" baseline="0" dirty="0" err="1">
                <a:solidFill>
                  <a:srgbClr val="000000"/>
                </a:solidFill>
                <a:latin typeface="Arial" panose="020B0604020202020204" pitchFamily="34" charset="0"/>
              </a:rPr>
              <a:t>canlynol</a:t>
            </a:r>
            <a:r>
              <a:rPr lang="en-GB" sz="1300" b="1" i="0" u="none" strike="noStrike" baseline="0" dirty="0">
                <a:solidFill>
                  <a:srgbClr val="000000"/>
                </a:solidFill>
                <a:latin typeface="Arial" panose="020B0604020202020204" pitchFamily="34" charset="0"/>
              </a:rPr>
              <a:t>:</a:t>
            </a:r>
          </a:p>
          <a:p>
            <a:endParaRPr lang="en-GB" sz="1300" b="0" i="0" u="none" strike="noStrike" baseline="0" dirty="0">
              <a:solidFill>
                <a:srgbClr val="000000"/>
              </a:solidFill>
              <a:latin typeface="Arial" panose="020B0604020202020204" pitchFamily="34" charset="0"/>
            </a:endParaRPr>
          </a:p>
          <a:p>
            <a:r>
              <a:rPr lang="en-GB" sz="1300" b="1" i="0" u="none" strike="noStrike" baseline="0" dirty="0" err="1">
                <a:solidFill>
                  <a:srgbClr val="000000"/>
                </a:solidFill>
                <a:latin typeface="Arial" panose="020B0604020202020204" pitchFamily="34" charset="0"/>
              </a:rPr>
              <a:t>Cydlynydd</a:t>
            </a:r>
            <a:r>
              <a:rPr lang="en-GB" sz="1300" b="1" i="0" u="none" strike="noStrike" baseline="0" dirty="0">
                <a:solidFill>
                  <a:srgbClr val="000000"/>
                </a:solidFill>
                <a:latin typeface="Arial" panose="020B0604020202020204" pitchFamily="34" charset="0"/>
              </a:rPr>
              <a:t> </a:t>
            </a:r>
            <a:r>
              <a:rPr lang="en-GB" sz="1300" b="1" i="0" u="none" strike="noStrike" baseline="0" dirty="0" err="1">
                <a:solidFill>
                  <a:srgbClr val="000000"/>
                </a:solidFill>
                <a:latin typeface="Arial" panose="020B0604020202020204" pitchFamily="34" charset="0"/>
              </a:rPr>
              <a:t>Anghenion</a:t>
            </a:r>
            <a:r>
              <a:rPr lang="en-GB" sz="1300" b="1" i="0" u="none" strike="noStrike" baseline="0" dirty="0">
                <a:solidFill>
                  <a:srgbClr val="000000"/>
                </a:solidFill>
                <a:latin typeface="Arial" panose="020B0604020202020204" pitchFamily="34" charset="0"/>
              </a:rPr>
              <a:t> </a:t>
            </a:r>
            <a:r>
              <a:rPr lang="en-GB" sz="1300" b="1" i="0" u="none" strike="noStrike" baseline="0" dirty="0" err="1">
                <a:solidFill>
                  <a:srgbClr val="000000"/>
                </a:solidFill>
                <a:latin typeface="Arial" panose="020B0604020202020204" pitchFamily="34" charset="0"/>
              </a:rPr>
              <a:t>Dysgu</a:t>
            </a:r>
            <a:r>
              <a:rPr lang="en-GB" sz="1300" b="1" i="0" u="none" strike="noStrike" baseline="0" dirty="0">
                <a:solidFill>
                  <a:srgbClr val="000000"/>
                </a:solidFill>
                <a:latin typeface="Arial" panose="020B0604020202020204" pitchFamily="34" charset="0"/>
              </a:rPr>
              <a:t> </a:t>
            </a:r>
            <a:r>
              <a:rPr lang="en-GB" sz="1300" b="1" i="0" u="none" strike="noStrike" baseline="0" dirty="0" err="1">
                <a:solidFill>
                  <a:srgbClr val="000000"/>
                </a:solidFill>
                <a:latin typeface="Arial" panose="020B0604020202020204" pitchFamily="34" charset="0"/>
              </a:rPr>
              <a:t>Ychwanegol</a:t>
            </a:r>
            <a:r>
              <a:rPr lang="en-GB" sz="1300" b="1" i="0" u="none" strike="noStrike" baseline="0" dirty="0">
                <a:solidFill>
                  <a:srgbClr val="000000"/>
                </a:solidFill>
                <a:latin typeface="Arial" panose="020B0604020202020204" pitchFamily="34" charset="0"/>
              </a:rPr>
              <a:t> </a:t>
            </a:r>
          </a:p>
          <a:p>
            <a:pPr marL="180975" indent="-180975"/>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Llunio</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cynlluniau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unigol</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i</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fodloni</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anghenion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penodol</a:t>
            </a:r>
            <a:r>
              <a:rPr lang="en-GB" sz="1300" b="0" i="0" u="none" strike="noStrike" baseline="0" dirty="0">
                <a:solidFill>
                  <a:srgbClr val="000000"/>
                </a:solidFill>
                <a:latin typeface="Arial" panose="020B0604020202020204" pitchFamily="34" charset="0"/>
              </a:rPr>
              <a:t> plant. </a:t>
            </a:r>
          </a:p>
          <a:p>
            <a:pPr marL="180975" indent="-180975"/>
            <a:r>
              <a:rPr lang="en-GB" sz="1300" b="0" i="0" u="none" strike="noStrike" baseline="0" dirty="0">
                <a:solidFill>
                  <a:srgbClr val="000000"/>
                </a:solidFill>
                <a:latin typeface="Arial" panose="020B0604020202020204" pitchFamily="34" charset="0"/>
              </a:rPr>
              <a:t>•	Yn </a:t>
            </a:r>
            <a:r>
              <a:rPr lang="en-GB" sz="1300" b="0" i="0" u="none" strike="noStrike" baseline="0" dirty="0" err="1">
                <a:solidFill>
                  <a:srgbClr val="000000"/>
                </a:solidFill>
                <a:latin typeface="Arial" panose="020B0604020202020204" pitchFamily="34" charset="0"/>
              </a:rPr>
              <a:t>helpu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eraill</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yn</a:t>
            </a:r>
            <a:r>
              <a:rPr lang="en-GB" sz="1300" b="0" i="0" u="none" strike="noStrike" baseline="0" dirty="0">
                <a:solidFill>
                  <a:srgbClr val="000000"/>
                </a:solidFill>
                <a:latin typeface="Arial" panose="020B0604020202020204" pitchFamily="34" charset="0"/>
              </a:rPr>
              <a:t> y </a:t>
            </a:r>
            <a:r>
              <a:rPr lang="en-GB" sz="1300" b="0" i="0" u="none" strike="noStrike" baseline="0" dirty="0" err="1">
                <a:solidFill>
                  <a:srgbClr val="000000"/>
                </a:solidFill>
                <a:latin typeface="Arial" panose="020B0604020202020204" pitchFamily="34" charset="0"/>
              </a:rPr>
              <a:t>lleoliad</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i</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gynllunio</a:t>
            </a:r>
            <a:r>
              <a:rPr lang="en-GB" sz="1300" b="0" i="0" u="none" strike="noStrike" baseline="0" dirty="0">
                <a:solidFill>
                  <a:srgbClr val="000000"/>
                </a:solidFill>
                <a:latin typeface="Arial" panose="020B0604020202020204" pitchFamily="34" charset="0"/>
              </a:rPr>
              <a:t> a </a:t>
            </a:r>
            <a:r>
              <a:rPr lang="en-GB" sz="1300" b="0" i="0" u="none" strike="noStrike" baseline="0" dirty="0" err="1">
                <a:solidFill>
                  <a:srgbClr val="000000"/>
                </a:solidFill>
                <a:latin typeface="Arial" panose="020B0604020202020204" pitchFamily="34" charset="0"/>
              </a:rPr>
              <a:t>chynnal</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gweithgareddau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i</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fodloni</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anghenion</a:t>
            </a:r>
            <a:r>
              <a:rPr lang="en-GB" sz="1300" b="0" i="0" u="none" strike="noStrike" baseline="0" dirty="0">
                <a:solidFill>
                  <a:srgbClr val="000000"/>
                </a:solidFill>
                <a:latin typeface="Arial" panose="020B0604020202020204" pitchFamily="34" charset="0"/>
              </a:rPr>
              <a:t> plant. </a:t>
            </a:r>
          </a:p>
          <a:p>
            <a:pPr marL="180975" indent="-180975"/>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Cyfarfod</a:t>
            </a:r>
            <a:r>
              <a:rPr lang="en-GB" sz="1300" b="0" i="0" u="none" strike="noStrike" baseline="0" dirty="0">
                <a:solidFill>
                  <a:srgbClr val="000000"/>
                </a:solidFill>
                <a:latin typeface="Arial" panose="020B0604020202020204" pitchFamily="34" charset="0"/>
              </a:rPr>
              <a:t> â </a:t>
            </a:r>
            <a:r>
              <a:rPr lang="en-GB" sz="1300" b="0" i="0" u="none" strike="noStrike" baseline="0" dirty="0" err="1">
                <a:solidFill>
                  <a:srgbClr val="000000"/>
                </a:solidFill>
                <a:latin typeface="Arial" panose="020B0604020202020204" pitchFamily="34" charset="0"/>
              </a:rPr>
              <a:t>rhieni</a:t>
            </a:r>
            <a:r>
              <a:rPr lang="en-GB" sz="1300" b="0" i="0" u="none" strike="noStrike" baseline="0" dirty="0">
                <a:solidFill>
                  <a:srgbClr val="000000"/>
                </a:solidFill>
                <a:latin typeface="Arial" panose="020B0604020202020204" pitchFamily="34" charset="0"/>
              </a:rPr>
              <a:t> / </a:t>
            </a:r>
            <a:r>
              <a:rPr lang="en-GB" sz="1300" b="0" i="0" u="none" strike="noStrike" baseline="0" dirty="0" err="1">
                <a:solidFill>
                  <a:srgbClr val="000000"/>
                </a:solidFill>
                <a:latin typeface="Arial" panose="020B0604020202020204" pitchFamily="34" charset="0"/>
              </a:rPr>
              <a:t>gofalwyr</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a'u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cefnogi</a:t>
            </a:r>
            <a:r>
              <a:rPr lang="en-GB" sz="1300" b="0" i="0" u="none" strike="noStrike" baseline="0" dirty="0">
                <a:solidFill>
                  <a:srgbClr val="000000"/>
                </a:solidFill>
                <a:latin typeface="Arial" panose="020B0604020202020204" pitchFamily="34" charset="0"/>
              </a:rPr>
              <a:t> </a:t>
            </a:r>
          </a:p>
          <a:p>
            <a:pPr marL="180975" indent="-180975"/>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Gosod</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targedau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cyflawnadwy</a:t>
            </a:r>
            <a:r>
              <a:rPr lang="en-GB" sz="1300" b="0" i="0" u="none" strike="noStrike" baseline="0" dirty="0">
                <a:solidFill>
                  <a:srgbClr val="000000"/>
                </a:solidFill>
                <a:latin typeface="Arial" panose="020B0604020202020204" pitchFamily="34" charset="0"/>
              </a:rPr>
              <a:t> </a:t>
            </a:r>
          </a:p>
          <a:p>
            <a:pPr marL="180975" indent="-180975"/>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Sicrhau</a:t>
            </a:r>
            <a:r>
              <a:rPr lang="en-GB" sz="1300" b="0" i="0" u="none" strike="noStrike" baseline="0" dirty="0">
                <a:solidFill>
                  <a:srgbClr val="000000"/>
                </a:solidFill>
                <a:latin typeface="Arial" panose="020B0604020202020204" pitchFamily="34" charset="0"/>
              </a:rPr>
              <a:t> bod </a:t>
            </a:r>
            <a:r>
              <a:rPr lang="en-GB" sz="1300" b="0" i="0" u="none" strike="noStrike" baseline="0" dirty="0" err="1">
                <a:solidFill>
                  <a:srgbClr val="000000"/>
                </a:solidFill>
                <a:latin typeface="Arial" panose="020B0604020202020204" pitchFamily="34" charset="0"/>
              </a:rPr>
              <a:t>rhieni</a:t>
            </a:r>
            <a:r>
              <a:rPr lang="en-GB" sz="1300" b="0" i="0" u="none" strike="noStrike" baseline="0" dirty="0">
                <a:solidFill>
                  <a:srgbClr val="000000"/>
                </a:solidFill>
                <a:latin typeface="Arial" panose="020B0604020202020204" pitchFamily="34" charset="0"/>
              </a:rPr>
              <a:t> / </a:t>
            </a:r>
            <a:r>
              <a:rPr lang="en-GB" sz="1300" b="0" i="0" u="none" strike="noStrike" baseline="0" dirty="0" err="1">
                <a:solidFill>
                  <a:srgbClr val="000000"/>
                </a:solidFill>
                <a:latin typeface="Arial" panose="020B0604020202020204" pitchFamily="34" charset="0"/>
              </a:rPr>
              <a:t>gofalwyr</a:t>
            </a:r>
            <a:r>
              <a:rPr lang="en-GB" sz="1300" b="0" i="0" u="none" strike="noStrike" baseline="0" dirty="0">
                <a:solidFill>
                  <a:srgbClr val="000000"/>
                </a:solidFill>
                <a:latin typeface="Arial" panose="020B0604020202020204" pitchFamily="34" charset="0"/>
              </a:rPr>
              <a:t> ac </a:t>
            </a:r>
            <a:r>
              <a:rPr lang="en-GB" sz="1300" b="0" i="0" u="none" strike="noStrike" baseline="0" dirty="0" err="1">
                <a:solidFill>
                  <a:srgbClr val="000000"/>
                </a:solidFill>
                <a:latin typeface="Arial" panose="020B0604020202020204" pitchFamily="34" charset="0"/>
              </a:rPr>
              <a:t>aelodau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eraill</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o'r</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tîm</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yn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ymwybodol</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o'r</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targedau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sydd</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wedi'u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gosod</a:t>
            </a:r>
            <a:r>
              <a:rPr lang="en-GB" sz="1300" b="0" i="0" u="none" strike="noStrike" baseline="0" dirty="0">
                <a:solidFill>
                  <a:srgbClr val="000000"/>
                </a:solidFill>
                <a:latin typeface="Arial" panose="020B0604020202020204" pitchFamily="34" charset="0"/>
              </a:rPr>
              <a:t>. </a:t>
            </a:r>
          </a:p>
          <a:p>
            <a:pPr marL="180975" indent="-180975"/>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Paratoi</a:t>
            </a:r>
            <a:r>
              <a:rPr lang="en-GB" sz="1300" b="0" i="0" u="none" strike="noStrike" baseline="0" dirty="0">
                <a:solidFill>
                  <a:srgbClr val="000000"/>
                </a:solidFill>
                <a:latin typeface="Arial" panose="020B0604020202020204" pitchFamily="34" charset="0"/>
              </a:rPr>
              <a:t> / </a:t>
            </a:r>
            <a:r>
              <a:rPr lang="en-GB" sz="1300" b="0" i="0" u="none" strike="noStrike" baseline="0" dirty="0" err="1">
                <a:solidFill>
                  <a:srgbClr val="000000"/>
                </a:solidFill>
                <a:latin typeface="Arial" panose="020B0604020202020204" pitchFamily="34" charset="0"/>
              </a:rPr>
              <a:t>cyfrannu</a:t>
            </a:r>
            <a:r>
              <a:rPr lang="en-GB" sz="1300" b="0" i="0" u="none" strike="noStrike" baseline="0" dirty="0">
                <a:solidFill>
                  <a:srgbClr val="000000"/>
                </a:solidFill>
                <a:latin typeface="Arial" panose="020B0604020202020204" pitchFamily="34" charset="0"/>
              </a:rPr>
              <a:t> at </a:t>
            </a:r>
            <a:r>
              <a:rPr lang="en-GB" sz="1300" b="0" i="0" u="none" strike="noStrike" baseline="0" dirty="0" err="1">
                <a:solidFill>
                  <a:srgbClr val="000000"/>
                </a:solidFill>
                <a:latin typeface="Arial" panose="020B0604020202020204" pitchFamily="34" charset="0"/>
              </a:rPr>
              <a:t>adroddiadau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i'r</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tîm</a:t>
            </a:r>
            <a:r>
              <a:rPr lang="en-GB" sz="1300" b="0" i="0" u="none" strike="noStrike" baseline="0" dirty="0">
                <a:solidFill>
                  <a:srgbClr val="000000"/>
                </a:solidFill>
                <a:latin typeface="Arial" panose="020B0604020202020204" pitchFamily="34" charset="0"/>
              </a:rPr>
              <a:t> / </a:t>
            </a:r>
            <a:r>
              <a:rPr lang="en-GB" sz="1300" b="0" i="0" u="none" strike="noStrike" baseline="0" dirty="0" err="1">
                <a:solidFill>
                  <a:srgbClr val="000000"/>
                </a:solidFill>
                <a:latin typeface="Arial" panose="020B0604020202020204" pitchFamily="34" charset="0"/>
              </a:rPr>
              <a:t>rhieni</a:t>
            </a:r>
            <a:r>
              <a:rPr lang="en-GB" sz="1300" b="0" i="0" u="none" strike="noStrike" baseline="0" dirty="0">
                <a:solidFill>
                  <a:srgbClr val="000000"/>
                </a:solidFill>
                <a:latin typeface="Arial" panose="020B0604020202020204" pitchFamily="34" charset="0"/>
              </a:rPr>
              <a:t> / </a:t>
            </a:r>
            <a:r>
              <a:rPr lang="en-GB" sz="1300" b="0" i="0" u="none" strike="noStrike" baseline="0" dirty="0" err="1">
                <a:solidFill>
                  <a:srgbClr val="000000"/>
                </a:solidFill>
                <a:latin typeface="Arial" panose="020B0604020202020204" pitchFamily="34" charset="0"/>
              </a:rPr>
              <a:t>gofalwyr</a:t>
            </a:r>
            <a:r>
              <a:rPr lang="en-GB" sz="1300" b="0" i="0" u="none" strike="noStrike" baseline="0" dirty="0">
                <a:solidFill>
                  <a:srgbClr val="000000"/>
                </a:solidFill>
                <a:latin typeface="Arial" panose="020B0604020202020204" pitchFamily="34" charset="0"/>
              </a:rPr>
              <a:t> </a:t>
            </a:r>
          </a:p>
          <a:p>
            <a:pPr marL="180975" indent="-180975"/>
            <a:endParaRPr lang="en-GB" sz="1300" b="0" i="0" u="none" strike="noStrike" baseline="0" dirty="0">
              <a:solidFill>
                <a:srgbClr val="000000"/>
              </a:solidFill>
              <a:latin typeface="Arial" panose="020B0604020202020204" pitchFamily="34" charset="0"/>
            </a:endParaRPr>
          </a:p>
          <a:p>
            <a:pPr marL="180975" indent="-180975"/>
            <a:r>
              <a:rPr lang="en-GB" sz="1300" b="1" i="0" u="none" strike="noStrike" baseline="0" dirty="0" err="1">
                <a:solidFill>
                  <a:srgbClr val="000000"/>
                </a:solidFill>
                <a:latin typeface="Arial" panose="020B0604020202020204" pitchFamily="34" charset="0"/>
              </a:rPr>
              <a:t>Gweithiwr</a:t>
            </a:r>
            <a:r>
              <a:rPr lang="en-GB" sz="1300" b="1" i="0" u="none" strike="noStrike" baseline="0" dirty="0">
                <a:solidFill>
                  <a:srgbClr val="000000"/>
                </a:solidFill>
                <a:latin typeface="Arial" panose="020B0604020202020204" pitchFamily="34" charset="0"/>
              </a:rPr>
              <a:t> </a:t>
            </a:r>
            <a:r>
              <a:rPr lang="en-GB" sz="1300" b="1" i="0" u="none" strike="noStrike" baseline="0" dirty="0" err="1">
                <a:solidFill>
                  <a:srgbClr val="000000"/>
                </a:solidFill>
                <a:latin typeface="Arial" panose="020B0604020202020204" pitchFamily="34" charset="0"/>
              </a:rPr>
              <a:t>Cymdeithasol</a:t>
            </a:r>
            <a:r>
              <a:rPr lang="en-GB" sz="1300" b="1" i="0" u="none" strike="noStrike" baseline="0" dirty="0">
                <a:solidFill>
                  <a:srgbClr val="000000"/>
                </a:solidFill>
                <a:latin typeface="Arial" panose="020B0604020202020204" pitchFamily="34" charset="0"/>
              </a:rPr>
              <a:t> / </a:t>
            </a:r>
            <a:r>
              <a:rPr lang="en-GB" sz="1300" b="1" i="0" u="none" strike="noStrike" baseline="0" dirty="0" err="1">
                <a:solidFill>
                  <a:srgbClr val="000000"/>
                </a:solidFill>
                <a:latin typeface="Arial" panose="020B0604020202020204" pitchFamily="34" charset="0"/>
              </a:rPr>
              <a:t>gwasanaethau</a:t>
            </a:r>
            <a:r>
              <a:rPr lang="en-GB" sz="1300" b="1" i="0" u="none" strike="noStrike" baseline="0" dirty="0">
                <a:solidFill>
                  <a:srgbClr val="000000"/>
                </a:solidFill>
                <a:latin typeface="Arial" panose="020B0604020202020204" pitchFamily="34" charset="0"/>
              </a:rPr>
              <a:t> </a:t>
            </a:r>
            <a:r>
              <a:rPr lang="en-GB" sz="1300" b="1" i="0" u="none" strike="noStrike" baseline="0" dirty="0" err="1">
                <a:solidFill>
                  <a:srgbClr val="000000"/>
                </a:solidFill>
                <a:latin typeface="Arial" panose="020B0604020202020204" pitchFamily="34" charset="0"/>
              </a:rPr>
              <a:t>cymdeithasol</a:t>
            </a:r>
            <a:r>
              <a:rPr lang="en-GB" sz="1300" b="1" i="0" u="none" strike="noStrike" baseline="0" dirty="0">
                <a:solidFill>
                  <a:srgbClr val="000000"/>
                </a:solidFill>
                <a:latin typeface="Arial" panose="020B0604020202020204" pitchFamily="34" charset="0"/>
              </a:rPr>
              <a:t> </a:t>
            </a:r>
          </a:p>
          <a:p>
            <a:pPr marL="180975" indent="-180975"/>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Ymweld</a:t>
            </a:r>
            <a:r>
              <a:rPr lang="en-GB" sz="1300" b="0" i="0" u="none" strike="noStrike" baseline="0" dirty="0">
                <a:solidFill>
                  <a:srgbClr val="000000"/>
                </a:solidFill>
                <a:latin typeface="Arial" panose="020B0604020202020204" pitchFamily="34" charset="0"/>
              </a:rPr>
              <a:t> â </a:t>
            </a:r>
            <a:r>
              <a:rPr lang="en-GB" sz="1300" b="0" i="0" u="none" strike="noStrike" baseline="0" dirty="0" err="1">
                <a:solidFill>
                  <a:srgbClr val="000000"/>
                </a:solidFill>
                <a:latin typeface="Arial" panose="020B0604020202020204" pitchFamily="34" charset="0"/>
              </a:rPr>
              <a:t>chartrefi</a:t>
            </a:r>
            <a:r>
              <a:rPr lang="en-GB" sz="1300" b="0" i="0" u="none" strike="noStrike" baseline="0" dirty="0">
                <a:solidFill>
                  <a:srgbClr val="000000"/>
                </a:solidFill>
                <a:latin typeface="Arial" panose="020B0604020202020204" pitchFamily="34" charset="0"/>
              </a:rPr>
              <a:t> a </a:t>
            </a:r>
            <a:r>
              <a:rPr lang="en-GB" sz="1300" b="0" i="0" u="none" strike="noStrike" baseline="0" dirty="0" err="1">
                <a:solidFill>
                  <a:srgbClr val="000000"/>
                </a:solidFill>
                <a:latin typeface="Arial" panose="020B0604020202020204" pitchFamily="34" charset="0"/>
              </a:rPr>
              <a:t>thrafod</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anghenion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unigol</a:t>
            </a:r>
            <a:r>
              <a:rPr lang="en-GB" sz="1300" b="0" i="0" u="none" strike="noStrike" baseline="0" dirty="0">
                <a:solidFill>
                  <a:srgbClr val="000000"/>
                </a:solidFill>
                <a:latin typeface="Arial" panose="020B0604020202020204" pitchFamily="34" charset="0"/>
              </a:rPr>
              <a:t> y </a:t>
            </a:r>
            <a:r>
              <a:rPr lang="en-GB" sz="1300" b="0" i="0" u="none" strike="noStrike" baseline="0" dirty="0" err="1">
                <a:solidFill>
                  <a:srgbClr val="000000"/>
                </a:solidFill>
                <a:latin typeface="Arial" panose="020B0604020202020204" pitchFamily="34" charset="0"/>
              </a:rPr>
              <a:t>plentyn</a:t>
            </a:r>
            <a:r>
              <a:rPr lang="en-GB" sz="1300" b="0" i="0" u="none" strike="noStrike" baseline="0" dirty="0">
                <a:solidFill>
                  <a:srgbClr val="000000"/>
                </a:solidFill>
                <a:latin typeface="Arial" panose="020B0604020202020204" pitchFamily="34" charset="0"/>
              </a:rPr>
              <a:t> / </a:t>
            </a:r>
            <a:r>
              <a:rPr lang="en-GB" sz="1300" b="0" i="0" u="none" strike="noStrike" baseline="0" dirty="0" err="1">
                <a:solidFill>
                  <a:srgbClr val="000000"/>
                </a:solidFill>
                <a:latin typeface="Arial" panose="020B0604020202020204" pitchFamily="34" charset="0"/>
              </a:rPr>
              <a:t>teulu</a:t>
            </a:r>
            <a:r>
              <a:rPr lang="en-GB" sz="1300" b="0" i="0" u="none" strike="noStrike" baseline="0" dirty="0">
                <a:solidFill>
                  <a:srgbClr val="000000"/>
                </a:solidFill>
                <a:latin typeface="Arial" panose="020B0604020202020204" pitchFamily="34" charset="0"/>
              </a:rPr>
              <a:t> </a:t>
            </a:r>
          </a:p>
          <a:p>
            <a:pPr marL="180975" indent="-180975"/>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Nodi'r</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adnoddau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sydd</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eu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hangen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yn</a:t>
            </a:r>
            <a:r>
              <a:rPr lang="en-GB" sz="1300" b="0" i="0" u="none" strike="noStrike" baseline="0" dirty="0">
                <a:solidFill>
                  <a:srgbClr val="000000"/>
                </a:solidFill>
                <a:latin typeface="Arial" panose="020B0604020202020204" pitchFamily="34" charset="0"/>
              </a:rPr>
              <a:t> y </a:t>
            </a:r>
            <a:r>
              <a:rPr lang="en-GB" sz="1300" b="0" i="0" u="none" strike="noStrike" baseline="0" dirty="0" err="1">
                <a:solidFill>
                  <a:srgbClr val="000000"/>
                </a:solidFill>
                <a:latin typeface="Arial" panose="020B0604020202020204" pitchFamily="34" charset="0"/>
              </a:rPr>
              <a:t>cartref</a:t>
            </a:r>
            <a:r>
              <a:rPr lang="en-GB" sz="1300" b="0" i="0" u="none" strike="noStrike" baseline="0" dirty="0">
                <a:solidFill>
                  <a:srgbClr val="000000"/>
                </a:solidFill>
                <a:latin typeface="Arial" panose="020B0604020202020204" pitchFamily="34" charset="0"/>
              </a:rPr>
              <a:t> / </a:t>
            </a:r>
            <a:r>
              <a:rPr lang="en-GB" sz="1300" b="0" i="0" u="none" strike="noStrike" baseline="0" dirty="0" err="1">
                <a:solidFill>
                  <a:srgbClr val="000000"/>
                </a:solidFill>
                <a:latin typeface="Arial" panose="020B0604020202020204" pitchFamily="34" charset="0"/>
              </a:rPr>
              <a:t>ystafell</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ddosbarth</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i</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fodloni</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anghenion</a:t>
            </a:r>
            <a:r>
              <a:rPr lang="en-GB" sz="1300" b="0" i="0" u="none" strike="noStrike" baseline="0" dirty="0">
                <a:solidFill>
                  <a:srgbClr val="000000"/>
                </a:solidFill>
                <a:latin typeface="Arial" panose="020B0604020202020204" pitchFamily="34" charset="0"/>
              </a:rPr>
              <a:t> </a:t>
            </a:r>
          </a:p>
          <a:p>
            <a:pPr marL="180975" indent="-180975"/>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Ystyried</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anghenion</a:t>
            </a:r>
            <a:r>
              <a:rPr lang="en-GB" sz="1300" b="0" i="0" u="none" strike="noStrike" baseline="0" dirty="0">
                <a:solidFill>
                  <a:srgbClr val="000000"/>
                </a:solidFill>
                <a:latin typeface="Arial" panose="020B0604020202020204" pitchFamily="34" charset="0"/>
              </a:rPr>
              <a:t> y </a:t>
            </a:r>
            <a:r>
              <a:rPr lang="en-GB" sz="1300" b="0" i="0" u="none" strike="noStrike" baseline="0" dirty="0" err="1">
                <a:solidFill>
                  <a:srgbClr val="000000"/>
                </a:solidFill>
                <a:latin typeface="Arial" panose="020B0604020202020204" pitchFamily="34" charset="0"/>
              </a:rPr>
              <a:t>teulu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cyfan</a:t>
            </a:r>
            <a:r>
              <a:rPr lang="en-GB" sz="1300" b="0" i="0" u="none" strike="noStrike" baseline="0" dirty="0">
                <a:solidFill>
                  <a:srgbClr val="000000"/>
                </a:solidFill>
                <a:latin typeface="Arial" panose="020B0604020202020204" pitchFamily="34" charset="0"/>
              </a:rPr>
              <a:t> </a:t>
            </a:r>
          </a:p>
          <a:p>
            <a:pPr marL="180975" indent="-180975"/>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Paratoi</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adroddiadau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i'w</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rhannu</a:t>
            </a:r>
            <a:r>
              <a:rPr lang="en-GB" sz="1300" b="0" i="0" u="none" strike="noStrike" baseline="0" dirty="0">
                <a:solidFill>
                  <a:srgbClr val="000000"/>
                </a:solidFill>
                <a:latin typeface="Arial" panose="020B0604020202020204" pitchFamily="34" charset="0"/>
              </a:rPr>
              <a:t> ag </a:t>
            </a:r>
            <a:r>
              <a:rPr lang="en-GB" sz="1300" b="0" i="0" u="none" strike="noStrike" baseline="0" dirty="0" err="1">
                <a:solidFill>
                  <a:srgbClr val="000000"/>
                </a:solidFill>
                <a:latin typeface="Arial" panose="020B0604020202020204" pitchFamily="34" charset="0"/>
              </a:rPr>
              <a:t>aelodau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eraill</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o'r</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tîm</a:t>
            </a:r>
            <a:r>
              <a:rPr lang="en-GB" sz="1300" b="0" i="0" u="none" strike="noStrike" baseline="0" dirty="0">
                <a:solidFill>
                  <a:srgbClr val="000000"/>
                </a:solidFill>
                <a:latin typeface="Arial" panose="020B0604020202020204" pitchFamily="34" charset="0"/>
              </a:rPr>
              <a:t> </a:t>
            </a:r>
          </a:p>
          <a:p>
            <a:pPr marL="180975" indent="-180975"/>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Ystyried</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materion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diogelu</a:t>
            </a:r>
            <a:r>
              <a:rPr lang="en-GB" sz="1300" b="0" i="0" u="none" strike="noStrike" baseline="0" dirty="0">
                <a:solidFill>
                  <a:srgbClr val="000000"/>
                </a:solidFill>
                <a:latin typeface="Arial" panose="020B0604020202020204" pitchFamily="34" charset="0"/>
              </a:rPr>
              <a:t> ac </a:t>
            </a:r>
            <a:r>
              <a:rPr lang="en-GB" sz="1300" b="0" i="0" u="none" strike="noStrike" baseline="0" dirty="0" err="1">
                <a:solidFill>
                  <a:srgbClr val="000000"/>
                </a:solidFill>
                <a:latin typeface="Arial" panose="020B0604020202020204" pitchFamily="34" charset="0"/>
              </a:rPr>
              <a:t>ymdrin</a:t>
            </a:r>
            <a:r>
              <a:rPr lang="en-GB" sz="1300" b="0" i="0" u="none" strike="noStrike" baseline="0" dirty="0">
                <a:solidFill>
                  <a:srgbClr val="000000"/>
                </a:solidFill>
                <a:latin typeface="Arial" panose="020B0604020202020204" pitchFamily="34" charset="0"/>
              </a:rPr>
              <a:t> â </a:t>
            </a:r>
            <a:r>
              <a:rPr lang="en-GB" sz="1300" b="0" i="0" u="none" strike="noStrike" baseline="0" dirty="0" err="1">
                <a:solidFill>
                  <a:srgbClr val="000000"/>
                </a:solidFill>
                <a:latin typeface="Arial" panose="020B0604020202020204" pitchFamily="34" charset="0"/>
              </a:rPr>
              <a:t>nhw</a:t>
            </a:r>
            <a:r>
              <a:rPr lang="en-GB" sz="1300" b="0" i="0" u="none" strike="noStrike" baseline="0" dirty="0">
                <a:solidFill>
                  <a:srgbClr val="000000"/>
                </a:solidFill>
                <a:latin typeface="Arial" panose="020B0604020202020204" pitchFamily="34" charset="0"/>
              </a:rPr>
              <a:t> </a:t>
            </a:r>
          </a:p>
          <a:p>
            <a:pPr marL="180975" indent="-180975"/>
            <a:endParaRPr lang="en-GB" sz="1300" b="0" i="0" u="none" strike="noStrike" baseline="0" dirty="0">
              <a:solidFill>
                <a:srgbClr val="000000"/>
              </a:solidFill>
              <a:latin typeface="Arial" panose="020B0604020202020204" pitchFamily="34" charset="0"/>
            </a:endParaRPr>
          </a:p>
          <a:p>
            <a:pPr marL="180975" indent="-180975"/>
            <a:r>
              <a:rPr lang="en-GB" sz="1300" b="1" i="0" u="none" strike="noStrike" baseline="0" dirty="0" err="1">
                <a:solidFill>
                  <a:srgbClr val="000000"/>
                </a:solidFill>
                <a:latin typeface="Arial" panose="020B0604020202020204" pitchFamily="34" charset="0"/>
              </a:rPr>
              <a:t>Sefydliadau</a:t>
            </a:r>
            <a:r>
              <a:rPr lang="en-GB" sz="1300" b="1" i="0" u="none" strike="noStrike" baseline="0" dirty="0">
                <a:solidFill>
                  <a:srgbClr val="000000"/>
                </a:solidFill>
                <a:latin typeface="Arial" panose="020B0604020202020204" pitchFamily="34" charset="0"/>
              </a:rPr>
              <a:t> </a:t>
            </a:r>
            <a:r>
              <a:rPr lang="en-GB" sz="1300" b="1" i="0" u="none" strike="noStrike" baseline="0" dirty="0" err="1">
                <a:solidFill>
                  <a:srgbClr val="000000"/>
                </a:solidFill>
                <a:latin typeface="Arial" panose="020B0604020202020204" pitchFamily="34" charset="0"/>
              </a:rPr>
              <a:t>elusennol</a:t>
            </a:r>
            <a:r>
              <a:rPr lang="en-GB" sz="1300" b="1" i="0" u="none" strike="noStrike" baseline="0" dirty="0">
                <a:solidFill>
                  <a:srgbClr val="000000"/>
                </a:solidFill>
                <a:latin typeface="Arial" panose="020B0604020202020204" pitchFamily="34" charset="0"/>
              </a:rPr>
              <a:t>-</a:t>
            </a:r>
          </a:p>
          <a:p>
            <a:pPr marL="180975" indent="-180975"/>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Darparu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gweithgareddau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yn</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ystod</a:t>
            </a:r>
            <a:r>
              <a:rPr lang="en-GB" sz="1300" b="0" i="0" u="none" strike="noStrike" baseline="0" dirty="0">
                <a:solidFill>
                  <a:srgbClr val="000000"/>
                </a:solidFill>
                <a:latin typeface="Arial" panose="020B0604020202020204" pitchFamily="34" charset="0"/>
              </a:rPr>
              <a:t> y </a:t>
            </a:r>
            <a:r>
              <a:rPr lang="en-GB" sz="1300" b="0" i="0" u="none" strike="noStrike" baseline="0" dirty="0" err="1">
                <a:solidFill>
                  <a:srgbClr val="000000"/>
                </a:solidFill>
                <a:latin typeface="Arial" panose="020B0604020202020204" pitchFamily="34" charset="0"/>
              </a:rPr>
              <a:t>gwyliau</a:t>
            </a:r>
            <a:r>
              <a:rPr lang="en-GB" sz="1300" b="0" i="0" u="none" strike="noStrike" baseline="0" dirty="0">
                <a:solidFill>
                  <a:srgbClr val="000000"/>
                </a:solidFill>
                <a:latin typeface="Arial" panose="020B0604020202020204" pitchFamily="34" charset="0"/>
              </a:rPr>
              <a:t> </a:t>
            </a:r>
          </a:p>
          <a:p>
            <a:pPr marL="180975" indent="-180975"/>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Darparu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gwirfoddolwyr</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i</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weithio</a:t>
            </a:r>
            <a:r>
              <a:rPr lang="en-GB" sz="1300" b="0" i="0" u="none" strike="noStrike" baseline="0" dirty="0">
                <a:solidFill>
                  <a:srgbClr val="000000"/>
                </a:solidFill>
                <a:latin typeface="Arial" panose="020B0604020202020204" pitchFamily="34" charset="0"/>
              </a:rPr>
              <a:t> un </a:t>
            </a:r>
            <a:r>
              <a:rPr lang="en-GB" sz="1300" b="0" i="0" u="none" strike="noStrike" baseline="0" dirty="0" err="1">
                <a:solidFill>
                  <a:srgbClr val="000000"/>
                </a:solidFill>
                <a:latin typeface="Arial" panose="020B0604020202020204" pitchFamily="34" charset="0"/>
              </a:rPr>
              <a:t>i</a:t>
            </a:r>
            <a:r>
              <a:rPr lang="en-GB" sz="1300" b="0" i="0" u="none" strike="noStrike" baseline="0" dirty="0">
                <a:solidFill>
                  <a:srgbClr val="000000"/>
                </a:solidFill>
                <a:latin typeface="Arial" panose="020B0604020202020204" pitchFamily="34" charset="0"/>
              </a:rPr>
              <a:t> un </a:t>
            </a:r>
            <a:r>
              <a:rPr lang="en-GB" sz="1300" b="0" i="0" u="none" strike="noStrike" baseline="0" dirty="0" err="1">
                <a:solidFill>
                  <a:srgbClr val="000000"/>
                </a:solidFill>
                <a:latin typeface="Arial" panose="020B0604020202020204" pitchFamily="34" charset="0"/>
              </a:rPr>
              <a:t>gyda</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phlant</a:t>
            </a:r>
            <a:r>
              <a:rPr lang="en-GB" sz="1300" b="0" i="0" u="none" strike="noStrike" baseline="0" dirty="0">
                <a:solidFill>
                  <a:srgbClr val="000000"/>
                </a:solidFill>
                <a:latin typeface="Arial" panose="020B0604020202020204" pitchFamily="34" charset="0"/>
              </a:rPr>
              <a:t> / </a:t>
            </a:r>
            <a:r>
              <a:rPr lang="en-GB" sz="1300" b="0" i="0" u="none" strike="noStrike" baseline="0" dirty="0" err="1">
                <a:solidFill>
                  <a:srgbClr val="000000"/>
                </a:solidFill>
                <a:latin typeface="Arial" panose="020B0604020202020204" pitchFamily="34" charset="0"/>
              </a:rPr>
              <a:t>teuluoedd</a:t>
            </a:r>
            <a:r>
              <a:rPr lang="en-GB" sz="1300" b="0" i="0" u="none" strike="noStrike" baseline="0" dirty="0">
                <a:solidFill>
                  <a:srgbClr val="000000"/>
                </a:solidFill>
                <a:latin typeface="Arial" panose="020B0604020202020204" pitchFamily="34" charset="0"/>
              </a:rPr>
              <a:t> </a:t>
            </a:r>
          </a:p>
          <a:p>
            <a:pPr marL="180975" indent="-180975"/>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Darparu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gofal</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seibiant</a:t>
            </a:r>
            <a:r>
              <a:rPr lang="en-GB" sz="1300" b="0" i="0" u="none" strike="noStrike" baseline="0" dirty="0">
                <a:solidFill>
                  <a:srgbClr val="000000"/>
                </a:solidFill>
                <a:latin typeface="Arial" panose="020B0604020202020204" pitchFamily="34" charset="0"/>
              </a:rPr>
              <a:t> </a:t>
            </a:r>
          </a:p>
          <a:p>
            <a:pPr marL="180975" indent="-180975"/>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Darparu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gwybodaeth</a:t>
            </a:r>
            <a:r>
              <a:rPr lang="en-GB" sz="1300" b="0" i="0" u="none" strike="noStrike" baseline="0" dirty="0">
                <a:solidFill>
                  <a:srgbClr val="000000"/>
                </a:solidFill>
                <a:latin typeface="Arial" panose="020B0604020202020204" pitchFamily="34" charset="0"/>
              </a:rPr>
              <a:t> am y </a:t>
            </a:r>
            <a:r>
              <a:rPr lang="en-GB" sz="1300" b="0" i="0" u="none" strike="noStrike" baseline="0" dirty="0" err="1">
                <a:solidFill>
                  <a:srgbClr val="000000"/>
                </a:solidFill>
                <a:latin typeface="Arial" panose="020B0604020202020204" pitchFamily="34" charset="0"/>
              </a:rPr>
              <a:t>grantiau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sydd</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ar</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gael</a:t>
            </a:r>
            <a:r>
              <a:rPr lang="en-GB" sz="1300" b="0" i="0" u="none" strike="noStrike" baseline="0" dirty="0">
                <a:solidFill>
                  <a:srgbClr val="000000"/>
                </a:solidFill>
                <a:latin typeface="Arial" panose="020B0604020202020204" pitchFamily="34" charset="0"/>
              </a:rPr>
              <a:t> </a:t>
            </a:r>
          </a:p>
          <a:p>
            <a:pPr marL="180975" indent="-180975"/>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Trefnu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gweithgareddau</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codi</a:t>
            </a:r>
            <a:r>
              <a:rPr lang="en-GB" sz="1300" b="0" i="0" u="none" strike="noStrike" baseline="0" dirty="0">
                <a:solidFill>
                  <a:srgbClr val="000000"/>
                </a:solidFill>
                <a:latin typeface="Arial" panose="020B0604020202020204" pitchFamily="34" charset="0"/>
              </a:rPr>
              <a:t> </a:t>
            </a:r>
            <a:r>
              <a:rPr lang="en-GB" sz="1300" b="0" i="0" u="none" strike="noStrike" baseline="0" dirty="0" err="1">
                <a:solidFill>
                  <a:srgbClr val="000000"/>
                </a:solidFill>
                <a:latin typeface="Arial" panose="020B0604020202020204" pitchFamily="34" charset="0"/>
              </a:rPr>
              <a:t>arian</a:t>
            </a:r>
            <a:r>
              <a:rPr lang="en-GB" sz="1300" b="0" i="0" u="none" strike="noStrike" baseline="0" dirty="0">
                <a:solidFill>
                  <a:srgbClr val="000000"/>
                </a:solidFill>
                <a:latin typeface="Arial" panose="020B0604020202020204" pitchFamily="34" charset="0"/>
              </a:rPr>
              <a:t> </a:t>
            </a:r>
          </a:p>
        </p:txBody>
      </p:sp>
      <p:sp>
        <p:nvSpPr>
          <p:cNvPr id="10" name="Title 2">
            <a:extLst>
              <a:ext uri="{FF2B5EF4-FFF2-40B4-BE49-F238E27FC236}">
                <a16:creationId xmlns:a16="http://schemas.microsoft.com/office/drawing/2014/main" id="{7D1F7C05-CDE0-4D56-CFC5-DDDE9CA756EC}"/>
              </a:ext>
            </a:extLst>
          </p:cNvPr>
          <p:cNvSpPr txBox="1">
            <a:spLocks/>
          </p:cNvSpPr>
          <p:nvPr/>
        </p:nvSpPr>
        <p:spPr>
          <a:xfrm>
            <a:off x="6836842" y="6347719"/>
            <a:ext cx="5091890"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lgn="r"/>
            <a:r>
              <a:rPr lang="en-GB" sz="1800" dirty="0" err="1"/>
              <a:t>parhau</a:t>
            </a:r>
            <a:r>
              <a:rPr lang="en-GB" sz="1800" dirty="0"/>
              <a:t> …</a:t>
            </a:r>
          </a:p>
        </p:txBody>
      </p:sp>
    </p:spTree>
    <p:extLst>
      <p:ext uri="{BB962C8B-B14F-4D97-AF65-F5344CB8AC3E}">
        <p14:creationId xmlns:p14="http://schemas.microsoft.com/office/powerpoint/2010/main" val="5943453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7EF163-446D-AC55-DD19-74B876853664}"/>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FC99A714-C5E9-01FD-1DA8-3F54590724E0}"/>
              </a:ext>
            </a:extLst>
          </p:cNvPr>
          <p:cNvSpPr>
            <a:spLocks noGrp="1"/>
          </p:cNvSpPr>
          <p:nvPr>
            <p:ph type="title"/>
          </p:nvPr>
        </p:nvSpPr>
        <p:spPr>
          <a:xfrm>
            <a:off x="282012" y="208722"/>
            <a:ext cx="5091890" cy="447261"/>
          </a:xfrm>
        </p:spPr>
        <p:txBody>
          <a:bodyPr/>
          <a:lstStyle/>
          <a:p>
            <a:r>
              <a:rPr lang="1106" sz="1800" dirty="0"/>
              <a:t>Cwestiwn</a:t>
            </a:r>
            <a:r>
              <a:rPr lang="en-GB" sz="1800" dirty="0"/>
              <a:t> 1(a) </a:t>
            </a:r>
            <a:r>
              <a:rPr lang="1106" sz="1800" dirty="0"/>
              <a:t>a'r cynllun marcio </a:t>
            </a:r>
            <a:endParaRPr lang="en-GB" sz="1800" dirty="0"/>
          </a:p>
        </p:txBody>
      </p:sp>
      <p:pic>
        <p:nvPicPr>
          <p:cNvPr id="4" name="Picture 3">
            <a:extLst>
              <a:ext uri="{FF2B5EF4-FFF2-40B4-BE49-F238E27FC236}">
                <a16:creationId xmlns:a16="http://schemas.microsoft.com/office/drawing/2014/main" id="{5B36C355-DC69-318B-3E61-D4B2ED1493C4}"/>
              </a:ext>
            </a:extLst>
          </p:cNvPr>
          <p:cNvPicPr>
            <a:picLocks noChangeAspect="1"/>
          </p:cNvPicPr>
          <p:nvPr/>
        </p:nvPicPr>
        <p:blipFill>
          <a:blip r:embed="rId2"/>
          <a:srcRect t="18441"/>
          <a:stretch/>
        </p:blipFill>
        <p:spPr>
          <a:xfrm>
            <a:off x="455455" y="2297446"/>
            <a:ext cx="5331876" cy="4167051"/>
          </a:xfrm>
          <a:prstGeom prst="rect">
            <a:avLst/>
          </a:prstGeom>
        </p:spPr>
      </p:pic>
      <p:sp>
        <p:nvSpPr>
          <p:cNvPr id="12" name="TextBox 11">
            <a:extLst>
              <a:ext uri="{FF2B5EF4-FFF2-40B4-BE49-F238E27FC236}">
                <a16:creationId xmlns:a16="http://schemas.microsoft.com/office/drawing/2014/main" id="{1320BA71-5EAB-C9AE-0367-5A18643CF5DA}"/>
              </a:ext>
            </a:extLst>
          </p:cNvPr>
          <p:cNvSpPr txBox="1"/>
          <p:nvPr/>
        </p:nvSpPr>
        <p:spPr>
          <a:xfrm>
            <a:off x="6405261" y="64030"/>
            <a:ext cx="3771868" cy="738664"/>
          </a:xfrm>
          <a:prstGeom prst="rect">
            <a:avLst/>
          </a:prstGeom>
          <a:noFill/>
        </p:spPr>
        <p:txBody>
          <a:bodyPr wrap="square">
            <a:spAutoFit/>
          </a:bodyPr>
          <a:lstStyle/>
          <a:p>
            <a:r>
              <a:rPr lang="en-GB" sz="1400" dirty="0" err="1">
                <a:solidFill>
                  <a:srgbClr val="0070C0"/>
                </a:solidFill>
              </a:rPr>
              <a:t>Berfau</a:t>
            </a:r>
            <a:r>
              <a:rPr lang="en-GB" sz="1400" dirty="0">
                <a:solidFill>
                  <a:srgbClr val="0070C0"/>
                </a:solidFill>
              </a:rPr>
              <a:t> </a:t>
            </a:r>
            <a:r>
              <a:rPr lang="en-GB" sz="1400" dirty="0" err="1">
                <a:solidFill>
                  <a:srgbClr val="0070C0"/>
                </a:solidFill>
              </a:rPr>
              <a:t>Gorchymyn</a:t>
            </a:r>
            <a:r>
              <a:rPr lang="en-US" sz="1400" i="1" dirty="0">
                <a:solidFill>
                  <a:srgbClr val="0070C0"/>
                </a:solidFill>
              </a:rPr>
              <a:t>: </a:t>
            </a:r>
            <a:r>
              <a:rPr lang="en-GB" sz="1400" b="1" i="1" dirty="0" err="1">
                <a:solidFill>
                  <a:srgbClr val="0070C0"/>
                </a:solidFill>
              </a:rPr>
              <a:t>Nodwch</a:t>
            </a:r>
            <a:r>
              <a:rPr lang="en-GB" sz="1400" i="1" dirty="0">
                <a:solidFill>
                  <a:srgbClr val="0070C0"/>
                </a:solidFill>
              </a:rPr>
              <a:t> </a:t>
            </a:r>
          </a:p>
          <a:p>
            <a:r>
              <a:rPr lang="en-GB" sz="1400" i="1" dirty="0" err="1">
                <a:solidFill>
                  <a:srgbClr val="0070C0"/>
                </a:solidFill>
              </a:rPr>
              <a:t>ffeithiau</a:t>
            </a:r>
            <a:r>
              <a:rPr lang="en-GB" sz="1400" i="1" dirty="0">
                <a:solidFill>
                  <a:srgbClr val="0070C0"/>
                </a:solidFill>
              </a:rPr>
              <a:t> neu </a:t>
            </a:r>
            <a:r>
              <a:rPr lang="en-GB" sz="1400" i="1" dirty="0" err="1">
                <a:solidFill>
                  <a:srgbClr val="0070C0"/>
                </a:solidFill>
              </a:rPr>
              <a:t>enghreifftiau</a:t>
            </a:r>
            <a:r>
              <a:rPr lang="en-GB" sz="1400" i="1" dirty="0">
                <a:solidFill>
                  <a:srgbClr val="0070C0"/>
                </a:solidFill>
              </a:rPr>
              <a:t> </a:t>
            </a:r>
            <a:r>
              <a:rPr lang="en-GB" sz="1400" i="1" dirty="0" err="1">
                <a:solidFill>
                  <a:srgbClr val="0070C0"/>
                </a:solidFill>
              </a:rPr>
              <a:t>byr</a:t>
            </a:r>
            <a:r>
              <a:rPr lang="en-GB" sz="1400" i="1" dirty="0">
                <a:solidFill>
                  <a:srgbClr val="0070C0"/>
                </a:solidFill>
              </a:rPr>
              <a:t> (o </a:t>
            </a:r>
            <a:r>
              <a:rPr lang="en-GB" sz="1400" i="1" dirty="0" err="1">
                <a:solidFill>
                  <a:srgbClr val="0070C0"/>
                </a:solidFill>
              </a:rPr>
              <a:t>ffynhonnell</a:t>
            </a:r>
            <a:r>
              <a:rPr lang="en-GB" sz="1400" i="1" dirty="0">
                <a:solidFill>
                  <a:srgbClr val="0070C0"/>
                </a:solidFill>
              </a:rPr>
              <a:t> </a:t>
            </a:r>
            <a:r>
              <a:rPr lang="en-GB" sz="1400" i="1" dirty="0" err="1">
                <a:solidFill>
                  <a:srgbClr val="0070C0"/>
                </a:solidFill>
              </a:rPr>
              <a:t>benodol</a:t>
            </a:r>
            <a:r>
              <a:rPr lang="en-GB" sz="1400" i="1" dirty="0">
                <a:solidFill>
                  <a:srgbClr val="0070C0"/>
                </a:solidFill>
              </a:rPr>
              <a:t> neu </a:t>
            </a:r>
            <a:r>
              <a:rPr lang="en-GB" sz="1400" i="1" dirty="0" err="1">
                <a:solidFill>
                  <a:srgbClr val="0070C0"/>
                </a:solidFill>
              </a:rPr>
              <a:t>drwy</a:t>
            </a:r>
            <a:r>
              <a:rPr lang="en-GB" sz="1400" i="1" dirty="0">
                <a:solidFill>
                  <a:srgbClr val="0070C0"/>
                </a:solidFill>
              </a:rPr>
              <a:t> </a:t>
            </a:r>
            <a:r>
              <a:rPr lang="en-GB" sz="1400" i="1" dirty="0" err="1">
                <a:solidFill>
                  <a:srgbClr val="0070C0"/>
                </a:solidFill>
              </a:rPr>
              <a:t>ddwyn</a:t>
            </a:r>
            <a:r>
              <a:rPr lang="en-GB" sz="1400" i="1" dirty="0">
                <a:solidFill>
                  <a:srgbClr val="0070C0"/>
                </a:solidFill>
              </a:rPr>
              <a:t> </a:t>
            </a:r>
            <a:r>
              <a:rPr lang="en-GB" sz="1400" i="1" dirty="0" err="1">
                <a:solidFill>
                  <a:srgbClr val="0070C0"/>
                </a:solidFill>
              </a:rPr>
              <a:t>i</a:t>
            </a:r>
            <a:r>
              <a:rPr lang="en-GB" sz="1400" i="1" dirty="0">
                <a:solidFill>
                  <a:srgbClr val="0070C0"/>
                </a:solidFill>
              </a:rPr>
              <a:t> </a:t>
            </a:r>
            <a:r>
              <a:rPr lang="en-GB" sz="1400" i="1" dirty="0" err="1">
                <a:solidFill>
                  <a:srgbClr val="0070C0"/>
                </a:solidFill>
              </a:rPr>
              <a:t>gof</a:t>
            </a:r>
            <a:r>
              <a:rPr lang="en-GB" sz="1400" i="1" dirty="0">
                <a:solidFill>
                  <a:srgbClr val="0070C0"/>
                </a:solidFill>
              </a:rPr>
              <a:t>) </a:t>
            </a:r>
            <a:endParaRPr lang="en-US" sz="1400" i="1" dirty="0">
              <a:solidFill>
                <a:srgbClr val="0070C0"/>
              </a:solidFill>
            </a:endParaRPr>
          </a:p>
        </p:txBody>
      </p:sp>
      <p:sp>
        <p:nvSpPr>
          <p:cNvPr id="13" name="TextBox 12">
            <a:extLst>
              <a:ext uri="{FF2B5EF4-FFF2-40B4-BE49-F238E27FC236}">
                <a16:creationId xmlns:a16="http://schemas.microsoft.com/office/drawing/2014/main" id="{FBE73EC5-FD67-056A-CF54-3A0BE35EBAA7}"/>
              </a:ext>
            </a:extLst>
          </p:cNvPr>
          <p:cNvSpPr txBox="1"/>
          <p:nvPr/>
        </p:nvSpPr>
        <p:spPr>
          <a:xfrm>
            <a:off x="6654642" y="1052155"/>
            <a:ext cx="4850173" cy="2246769"/>
          </a:xfrm>
          <a:prstGeom prst="rect">
            <a:avLst/>
          </a:prstGeom>
          <a:noFill/>
        </p:spPr>
        <p:txBody>
          <a:bodyPr wrap="square">
            <a:spAutoFit/>
          </a:bodyPr>
          <a:lstStyle/>
          <a:p>
            <a:r>
              <a:rPr lang="en-GB" sz="1400" b="1" i="0" u="none" strike="noStrike" baseline="0" dirty="0" err="1">
                <a:solidFill>
                  <a:srgbClr val="000000"/>
                </a:solidFill>
                <a:latin typeface="Arial" panose="020B0604020202020204" pitchFamily="34" charset="0"/>
              </a:rPr>
              <a:t>Rhowch</a:t>
            </a:r>
            <a:r>
              <a:rPr lang="en-GB" sz="1400" b="1" i="0" u="none" strike="noStrike" baseline="0" dirty="0">
                <a:solidFill>
                  <a:srgbClr val="000000"/>
                </a:solidFill>
                <a:latin typeface="Arial" panose="020B0604020202020204" pitchFamily="34" charset="0"/>
              </a:rPr>
              <a:t> 0 marc </a:t>
            </a:r>
            <a:r>
              <a:rPr lang="en-GB" sz="1400" b="0" i="0" u="none" strike="noStrike" baseline="0" dirty="0" err="1">
                <a:solidFill>
                  <a:srgbClr val="000000"/>
                </a:solidFill>
                <a:latin typeface="Arial" panose="020B0604020202020204" pitchFamily="34" charset="0"/>
              </a:rPr>
              <a:t>os</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nad</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yw’r</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ymateb</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yn</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haeddu</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ennill</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marciau</a:t>
            </a:r>
            <a:endParaRPr lang="en-GB" sz="1400" b="0" i="0" u="none" strike="noStrike" baseline="0" dirty="0">
              <a:solidFill>
                <a:srgbClr val="000000"/>
              </a:solidFill>
              <a:latin typeface="Arial" panose="020B0604020202020204" pitchFamily="34" charset="0"/>
            </a:endParaRPr>
          </a:p>
          <a:p>
            <a:pPr marL="365125" indent="-365125"/>
            <a:endParaRPr lang="en-GB" sz="1400" b="0" i="0" u="none" strike="noStrike" baseline="0" dirty="0">
              <a:solidFill>
                <a:srgbClr val="000000"/>
              </a:solidFill>
              <a:latin typeface="Arial" panose="020B0604020202020204" pitchFamily="34" charset="0"/>
            </a:endParaRPr>
          </a:p>
          <a:p>
            <a:pPr marL="365125" indent="-365125"/>
            <a:r>
              <a:rPr lang="en-GB" sz="1400" b="1" i="0" u="none" strike="noStrike" baseline="0" dirty="0" err="1">
                <a:solidFill>
                  <a:srgbClr val="000000"/>
                </a:solidFill>
                <a:latin typeface="Arial" panose="020B0604020202020204" pitchFamily="34" charset="0"/>
              </a:rPr>
              <a:t>Rhowch</a:t>
            </a:r>
            <a:r>
              <a:rPr lang="en-GB" sz="1400" b="1" i="0" u="none" strike="noStrike" baseline="0" dirty="0">
                <a:solidFill>
                  <a:srgbClr val="000000"/>
                </a:solidFill>
                <a:latin typeface="Arial" panose="020B0604020202020204" pitchFamily="34" charset="0"/>
              </a:rPr>
              <a:t> 1 marc </a:t>
            </a:r>
            <a:r>
              <a:rPr lang="en-GB" sz="1400" b="0" i="0" u="none" strike="noStrike" baseline="0" dirty="0">
                <a:solidFill>
                  <a:srgbClr val="000000"/>
                </a:solidFill>
                <a:latin typeface="Arial" panose="020B0604020202020204" pitchFamily="34" charset="0"/>
              </a:rPr>
              <a:t>am bob </a:t>
            </a:r>
            <a:r>
              <a:rPr lang="en-GB" sz="1400" b="0" i="0" u="none" strike="noStrike" baseline="0" dirty="0" err="1">
                <a:solidFill>
                  <a:srgbClr val="000000"/>
                </a:solidFill>
                <a:latin typeface="Arial" panose="020B0604020202020204" pitchFamily="34" charset="0"/>
              </a:rPr>
              <a:t>ateb</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cywir</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hyd</a:t>
            </a:r>
            <a:r>
              <a:rPr lang="en-GB" sz="1400" b="0" i="0" u="none" strike="noStrike" baseline="0" dirty="0">
                <a:solidFill>
                  <a:srgbClr val="000000"/>
                </a:solidFill>
                <a:latin typeface="Arial" panose="020B0604020202020204" pitchFamily="34" charset="0"/>
              </a:rPr>
              <a:t> at </a:t>
            </a:r>
            <a:r>
              <a:rPr lang="en-GB" sz="1400" b="0" i="0" u="none" strike="noStrike" baseline="0" dirty="0" err="1">
                <a:solidFill>
                  <a:srgbClr val="000000"/>
                </a:solidFill>
                <a:latin typeface="Arial" panose="020B0604020202020204" pitchFamily="34" charset="0"/>
              </a:rPr>
              <a:t>uchafswm</a:t>
            </a:r>
            <a:r>
              <a:rPr lang="en-GB" sz="1400" b="0" i="0" u="none" strike="noStrike" baseline="0" dirty="0">
                <a:solidFill>
                  <a:srgbClr val="000000"/>
                </a:solidFill>
                <a:latin typeface="Arial" panose="020B0604020202020204" pitchFamily="34" charset="0"/>
              </a:rPr>
              <a:t> o 3</a:t>
            </a:r>
          </a:p>
          <a:p>
            <a:pPr marL="365125" indent="-365125"/>
            <a:endParaRPr lang="en-GB" sz="1400" b="0" i="0" u="none" strike="noStrike" baseline="0" dirty="0">
              <a:solidFill>
                <a:srgbClr val="000000"/>
              </a:solidFill>
              <a:latin typeface="Arial" panose="020B0604020202020204" pitchFamily="34" charset="0"/>
            </a:endParaRPr>
          </a:p>
          <a:p>
            <a:pPr marL="365125" indent="-365125"/>
            <a:r>
              <a:rPr lang="en-GB" sz="1400" b="0" i="0" u="none" strike="noStrike" baseline="0" dirty="0">
                <a:solidFill>
                  <a:srgbClr val="000000"/>
                </a:solidFill>
                <a:latin typeface="Arial" panose="020B0604020202020204" pitchFamily="34" charset="0"/>
              </a:rPr>
              <a:t>Gall yr </a:t>
            </a:r>
            <a:r>
              <a:rPr lang="en-GB" sz="1400" b="0" i="0" u="none" strike="noStrike" baseline="0" dirty="0" err="1">
                <a:solidFill>
                  <a:srgbClr val="000000"/>
                </a:solidFill>
                <a:latin typeface="Arial" panose="020B0604020202020204" pitchFamily="34" charset="0"/>
              </a:rPr>
              <a:t>ymateb</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gyfeirio</a:t>
            </a:r>
            <a:r>
              <a:rPr lang="en-GB" sz="1400" b="0" i="0" u="none" strike="noStrike" baseline="0" dirty="0">
                <a:solidFill>
                  <a:srgbClr val="000000"/>
                </a:solidFill>
                <a:latin typeface="Arial" panose="020B0604020202020204" pitchFamily="34" charset="0"/>
              </a:rPr>
              <a:t> at y </a:t>
            </a:r>
            <a:r>
              <a:rPr lang="en-GB" sz="1400" b="0" i="0" u="none" strike="noStrike" baseline="0" dirty="0" err="1">
                <a:solidFill>
                  <a:srgbClr val="000000"/>
                </a:solidFill>
                <a:latin typeface="Arial" panose="020B0604020202020204" pitchFamily="34" charset="0"/>
              </a:rPr>
              <a:t>canlynol</a:t>
            </a:r>
            <a:r>
              <a:rPr lang="en-GB" sz="1400" b="0" i="0" u="none" strike="noStrike" baseline="0" dirty="0">
                <a:solidFill>
                  <a:srgbClr val="000000"/>
                </a:solidFill>
                <a:latin typeface="Arial" panose="020B0604020202020204" pitchFamily="34" charset="0"/>
              </a:rPr>
              <a:t>:</a:t>
            </a:r>
          </a:p>
          <a:p>
            <a:pPr marL="365125" indent="-365125"/>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Datblygiad</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corfforol</a:t>
            </a:r>
            <a:endParaRPr lang="en-GB" sz="1400" b="0" i="0" u="none" strike="noStrike" baseline="0" dirty="0">
              <a:solidFill>
                <a:srgbClr val="000000"/>
              </a:solidFill>
              <a:latin typeface="Arial" panose="020B0604020202020204" pitchFamily="34" charset="0"/>
            </a:endParaRPr>
          </a:p>
          <a:p>
            <a:pPr marL="365125" indent="-365125"/>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Datblygiad</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deallusol</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gwybyddol</a:t>
            </a:r>
            <a:r>
              <a:rPr lang="en-GB" sz="1400" b="0" i="0" u="none" strike="noStrike" baseline="0" dirty="0">
                <a:solidFill>
                  <a:srgbClr val="000000"/>
                </a:solidFill>
                <a:latin typeface="Arial" panose="020B0604020202020204" pitchFamily="34" charset="0"/>
              </a:rPr>
              <a:t>)</a:t>
            </a:r>
          </a:p>
          <a:p>
            <a:pPr marL="365125" indent="-365125"/>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Datblygiad</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iaith</a:t>
            </a:r>
            <a:endParaRPr lang="en-GB" sz="1400" b="0" i="0" u="none" strike="noStrike" baseline="0" dirty="0">
              <a:solidFill>
                <a:srgbClr val="000000"/>
              </a:solidFill>
              <a:latin typeface="Arial" panose="020B0604020202020204" pitchFamily="34" charset="0"/>
            </a:endParaRPr>
          </a:p>
          <a:p>
            <a:pPr marL="365125" indent="-365125"/>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Datblygiad</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cymdeithasol</a:t>
            </a:r>
            <a:r>
              <a:rPr lang="en-GB" sz="1400" b="0" i="0" u="none" strike="noStrike" baseline="0" dirty="0">
                <a:solidFill>
                  <a:srgbClr val="000000"/>
                </a:solidFill>
                <a:latin typeface="Arial" panose="020B0604020202020204" pitchFamily="34" charset="0"/>
              </a:rPr>
              <a:t>	</a:t>
            </a:r>
          </a:p>
        </p:txBody>
      </p:sp>
      <p:sp>
        <p:nvSpPr>
          <p:cNvPr id="3" name="TextBox 2">
            <a:extLst>
              <a:ext uri="{FF2B5EF4-FFF2-40B4-BE49-F238E27FC236}">
                <a16:creationId xmlns:a16="http://schemas.microsoft.com/office/drawing/2014/main" id="{7B04D610-8283-A840-052B-AB8B9112728B}"/>
              </a:ext>
            </a:extLst>
          </p:cNvPr>
          <p:cNvSpPr txBox="1"/>
          <p:nvPr/>
        </p:nvSpPr>
        <p:spPr>
          <a:xfrm>
            <a:off x="312033" y="1052766"/>
            <a:ext cx="6093228" cy="1169551"/>
          </a:xfrm>
          <a:prstGeom prst="rect">
            <a:avLst/>
          </a:prstGeom>
          <a:noFill/>
        </p:spPr>
        <p:txBody>
          <a:bodyPr wrap="square">
            <a:spAutoFit/>
          </a:bodyPr>
          <a:lstStyle/>
          <a:p>
            <a:pPr marL="531813" indent="-531813"/>
            <a:r>
              <a:rPr lang="en-GB" sz="1400" b="1" i="0" u="none" strike="noStrike" baseline="0" dirty="0">
                <a:solidFill>
                  <a:srgbClr val="221E1F"/>
                </a:solidFill>
                <a:latin typeface="Arial WGL"/>
              </a:rPr>
              <a:t>1. </a:t>
            </a:r>
            <a:r>
              <a:rPr lang="en-GB" sz="1400" b="0" i="0" u="none" strike="noStrike" baseline="0" dirty="0">
                <a:solidFill>
                  <a:srgbClr val="221E1F"/>
                </a:solidFill>
                <a:latin typeface="Arial WGL"/>
              </a:rPr>
              <a:t>(a) 	</a:t>
            </a:r>
            <a:r>
              <a:rPr lang="en-GB" sz="1400" b="0" i="0" u="none" strike="noStrike" baseline="0" dirty="0" err="1">
                <a:solidFill>
                  <a:srgbClr val="221E1F"/>
                </a:solidFill>
                <a:latin typeface="Arial WGL"/>
              </a:rPr>
              <a:t>Mae’r</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teulu</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yn</a:t>
            </a:r>
            <a:r>
              <a:rPr lang="en-GB" sz="1400" b="0" i="0" u="none" strike="noStrike" baseline="0" dirty="0">
                <a:solidFill>
                  <a:srgbClr val="221E1F"/>
                </a:solidFill>
                <a:latin typeface="Arial WGL"/>
              </a:rPr>
              <a:t> y </a:t>
            </a:r>
            <a:r>
              <a:rPr lang="en-GB" sz="1400" b="0" i="0" u="none" strike="noStrike" baseline="0" dirty="0" err="1">
                <a:solidFill>
                  <a:srgbClr val="221E1F"/>
                </a:solidFill>
                <a:latin typeface="Arial WGL"/>
              </a:rPr>
              <a:t>llun</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isod</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yn</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paratoi</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pryd</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bwyd</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gyda’i</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gilydd</a:t>
            </a:r>
            <a:r>
              <a:rPr lang="en-GB" sz="1400" b="0" i="0" u="none" strike="noStrike" baseline="0" dirty="0">
                <a:solidFill>
                  <a:srgbClr val="221E1F"/>
                </a:solidFill>
                <a:latin typeface="Arial WGL"/>
              </a:rPr>
              <a:t>. </a:t>
            </a:r>
          </a:p>
          <a:p>
            <a:pPr marL="531813" indent="-531813"/>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Mae’r</a:t>
            </a:r>
            <a:r>
              <a:rPr lang="en-GB" sz="1400" b="0" i="0" u="none" strike="noStrike" baseline="0" dirty="0">
                <a:solidFill>
                  <a:srgbClr val="221E1F"/>
                </a:solidFill>
                <a:latin typeface="Arial WGL"/>
              </a:rPr>
              <a:t> math </a:t>
            </a:r>
            <a:r>
              <a:rPr lang="en-GB" sz="1400" b="0" i="0" u="none" strike="noStrike" baseline="0" dirty="0" err="1">
                <a:solidFill>
                  <a:srgbClr val="221E1F"/>
                </a:solidFill>
                <a:latin typeface="Arial WGL"/>
              </a:rPr>
              <a:t>hwn</a:t>
            </a:r>
            <a:r>
              <a:rPr lang="en-GB" sz="1400" b="0" i="0" u="none" strike="noStrike" baseline="0" dirty="0">
                <a:solidFill>
                  <a:srgbClr val="221E1F"/>
                </a:solidFill>
                <a:latin typeface="Arial WGL"/>
              </a:rPr>
              <a:t> o </a:t>
            </a:r>
            <a:r>
              <a:rPr lang="en-GB" sz="1400" b="0" i="0" u="none" strike="noStrike" baseline="0" dirty="0" err="1">
                <a:solidFill>
                  <a:srgbClr val="221E1F"/>
                </a:solidFill>
                <a:latin typeface="Arial WGL"/>
              </a:rPr>
              <a:t>brofiad</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yn</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hybu</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datblygiad</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emosiynol</a:t>
            </a:r>
            <a:r>
              <a:rPr lang="en-GB" sz="1400" b="0" i="0" u="none" strike="noStrike" baseline="0" dirty="0">
                <a:solidFill>
                  <a:srgbClr val="221E1F"/>
                </a:solidFill>
                <a:latin typeface="Arial WGL"/>
              </a:rPr>
              <a:t>. </a:t>
            </a:r>
            <a:br>
              <a:rPr lang="en-GB" sz="1400" b="0" i="0" u="none" strike="noStrike" baseline="0" dirty="0">
                <a:solidFill>
                  <a:srgbClr val="221E1F"/>
                </a:solidFill>
                <a:latin typeface="Arial WGL"/>
              </a:rPr>
            </a:br>
            <a:endParaRPr lang="en-GB" sz="1400" b="0" i="0" u="none" strike="noStrike" baseline="0" dirty="0">
              <a:solidFill>
                <a:srgbClr val="221E1F"/>
              </a:solidFill>
              <a:latin typeface="Arial WGL"/>
            </a:endParaRPr>
          </a:p>
          <a:p>
            <a:pPr marL="531813" indent="-531813"/>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Nodwch</a:t>
            </a:r>
            <a:r>
              <a:rPr lang="en-GB" sz="1400" b="0" i="0" u="none" strike="noStrike" baseline="0" dirty="0">
                <a:solidFill>
                  <a:srgbClr val="221E1F"/>
                </a:solidFill>
                <a:latin typeface="Arial WGL"/>
              </a:rPr>
              <a:t> </a:t>
            </a:r>
            <a:r>
              <a:rPr lang="en-GB" sz="1400" b="1" i="0" u="none" strike="noStrike" baseline="0" dirty="0" err="1">
                <a:solidFill>
                  <a:srgbClr val="221E1F"/>
                </a:solidFill>
                <a:latin typeface="Arial WGL"/>
              </a:rPr>
              <a:t>dri</a:t>
            </a:r>
            <a:r>
              <a:rPr lang="en-GB" sz="1400" b="1" i="0" u="none" strike="noStrike" baseline="0" dirty="0">
                <a:solidFill>
                  <a:srgbClr val="221E1F"/>
                </a:solidFill>
                <a:latin typeface="Arial WGL"/>
              </a:rPr>
              <a:t> </a:t>
            </a:r>
            <a:r>
              <a:rPr lang="en-GB" sz="1400" b="0" i="0" u="none" strike="noStrike" baseline="0" dirty="0" err="1">
                <a:solidFill>
                  <a:srgbClr val="221E1F"/>
                </a:solidFill>
                <a:latin typeface="Arial WGL"/>
              </a:rPr>
              <a:t>maes</a:t>
            </a:r>
            <a:r>
              <a:rPr lang="en-GB" sz="1400" b="0" i="0" u="none" strike="noStrike" baseline="0" dirty="0">
                <a:solidFill>
                  <a:srgbClr val="221E1F"/>
                </a:solidFill>
                <a:latin typeface="Arial WGL"/>
              </a:rPr>
              <a:t>/</a:t>
            </a:r>
            <a:r>
              <a:rPr lang="en-GB" sz="1400" b="0" i="0" u="none" strike="noStrike" baseline="0" dirty="0" err="1">
                <a:solidFill>
                  <a:srgbClr val="221E1F"/>
                </a:solidFill>
                <a:latin typeface="Arial WGL"/>
              </a:rPr>
              <a:t>patrwm</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cyffredinol</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arall</a:t>
            </a:r>
            <a:r>
              <a:rPr lang="en-GB" sz="1400" b="0" i="0" u="none" strike="noStrike" baseline="0" dirty="0">
                <a:solidFill>
                  <a:srgbClr val="221E1F"/>
                </a:solidFill>
                <a:latin typeface="Arial WGL"/>
              </a:rPr>
              <a:t> o </a:t>
            </a:r>
            <a:r>
              <a:rPr lang="en-GB" sz="1400" b="0" i="0" u="none" strike="noStrike" baseline="0" dirty="0" err="1">
                <a:solidFill>
                  <a:srgbClr val="221E1F"/>
                </a:solidFill>
                <a:latin typeface="Arial WGL"/>
              </a:rPr>
              <a:t>ddatblygiad</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sy’n</a:t>
            </a:r>
            <a:r>
              <a:rPr lang="en-GB" sz="1400" b="0" i="0" u="none" strike="noStrike" baseline="0" dirty="0">
                <a:solidFill>
                  <a:srgbClr val="221E1F"/>
                </a:solidFill>
                <a:latin typeface="Arial WGL"/>
              </a:rPr>
              <a:t> </a:t>
            </a:r>
          </a:p>
          <a:p>
            <a:pPr marL="531813" indent="-531813"/>
            <a:r>
              <a:rPr lang="en-GB" sz="1400" dirty="0">
                <a:solidFill>
                  <a:srgbClr val="221E1F"/>
                </a:solidFill>
                <a:latin typeface="Arial WGL"/>
              </a:rPr>
              <a:t>	</a:t>
            </a:r>
            <a:r>
              <a:rPr lang="en-GB" sz="1400" b="0" i="0" u="none" strike="noStrike" baseline="0" dirty="0" err="1">
                <a:solidFill>
                  <a:srgbClr val="221E1F"/>
                </a:solidFill>
                <a:latin typeface="Arial WGL"/>
              </a:rPr>
              <a:t>cael</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eu</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hybu</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yn</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ystod</a:t>
            </a:r>
            <a:r>
              <a:rPr lang="en-GB" sz="1400" b="0" i="0" u="none" strike="noStrike" baseline="0" dirty="0">
                <a:solidFill>
                  <a:srgbClr val="221E1F"/>
                </a:solidFill>
                <a:latin typeface="Arial WGL"/>
              </a:rPr>
              <a:t> </a:t>
            </a:r>
            <a:r>
              <a:rPr lang="pl-PL" sz="1400" b="0" i="0" u="none" strike="noStrike" baseline="0" dirty="0">
                <a:solidFill>
                  <a:srgbClr val="221E1F"/>
                </a:solidFill>
                <a:latin typeface="Arial WGL"/>
              </a:rPr>
              <a:t>y math hwn o brofiad. </a:t>
            </a:r>
            <a:r>
              <a:rPr lang="en-GB" sz="1400" b="0" i="0" u="none" strike="noStrike" baseline="0" dirty="0">
                <a:solidFill>
                  <a:srgbClr val="221E1F"/>
                </a:solidFill>
                <a:latin typeface="Arial WGL"/>
              </a:rPr>
              <a:t>	            </a:t>
            </a:r>
            <a:r>
              <a:rPr lang="pl-PL" sz="1400" b="0" i="0" u="none" strike="noStrike" baseline="0" dirty="0">
                <a:solidFill>
                  <a:srgbClr val="221E1F"/>
                </a:solidFill>
                <a:latin typeface="Arial WGL"/>
              </a:rPr>
              <a:t>[3] </a:t>
            </a:r>
            <a:endParaRPr lang="en-GB" sz="1400" dirty="0"/>
          </a:p>
        </p:txBody>
      </p:sp>
    </p:spTree>
    <p:extLst>
      <p:ext uri="{BB962C8B-B14F-4D97-AF65-F5344CB8AC3E}">
        <p14:creationId xmlns:p14="http://schemas.microsoft.com/office/powerpoint/2010/main" val="25989624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6E8D28-7F97-C7A6-C53F-E99A0515E263}"/>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F3197BB9-00A8-9243-88CF-F2239C822636}"/>
              </a:ext>
            </a:extLst>
          </p:cNvPr>
          <p:cNvSpPr>
            <a:spLocks noGrp="1"/>
          </p:cNvSpPr>
          <p:nvPr>
            <p:ph type="title"/>
          </p:nvPr>
        </p:nvSpPr>
        <p:spPr>
          <a:xfrm>
            <a:off x="282012" y="208722"/>
            <a:ext cx="5091890" cy="447261"/>
          </a:xfrm>
        </p:spPr>
        <p:txBody>
          <a:bodyPr/>
          <a:lstStyle/>
          <a:p>
            <a:r>
              <a:rPr lang="1106" sz="1800" dirty="0"/>
              <a:t>C</a:t>
            </a:r>
            <a:r>
              <a:rPr lang="en-GB" sz="1800" dirty="0"/>
              <a:t>9 (b) </a:t>
            </a:r>
            <a:r>
              <a:rPr lang="1106" sz="1800" dirty="0"/>
              <a:t>a'r cynllun marcio </a:t>
            </a:r>
            <a:r>
              <a:rPr lang="en-GB" sz="1800" dirty="0" err="1"/>
              <a:t>parhau</a:t>
            </a:r>
            <a:r>
              <a:rPr lang="en-GB" sz="1800" dirty="0"/>
              <a:t> …</a:t>
            </a:r>
          </a:p>
        </p:txBody>
      </p:sp>
      <p:sp>
        <p:nvSpPr>
          <p:cNvPr id="8" name="TextBox 7">
            <a:extLst>
              <a:ext uri="{FF2B5EF4-FFF2-40B4-BE49-F238E27FC236}">
                <a16:creationId xmlns:a16="http://schemas.microsoft.com/office/drawing/2014/main" id="{FC4E644A-B897-4F5E-08F6-CF7B5D8BBA79}"/>
              </a:ext>
            </a:extLst>
          </p:cNvPr>
          <p:cNvSpPr txBox="1"/>
          <p:nvPr/>
        </p:nvSpPr>
        <p:spPr>
          <a:xfrm>
            <a:off x="235762" y="926616"/>
            <a:ext cx="5570678" cy="6001643"/>
          </a:xfrm>
          <a:prstGeom prst="rect">
            <a:avLst/>
          </a:prstGeom>
          <a:noFill/>
        </p:spPr>
        <p:txBody>
          <a:bodyPr wrap="square">
            <a:spAutoFit/>
          </a:bodyPr>
          <a:lstStyle/>
          <a:p>
            <a:pPr marL="180975" indent="-180975"/>
            <a:r>
              <a:rPr lang="en-GB" sz="1200" b="1" i="0" u="none" strike="noStrike" baseline="0" dirty="0" err="1">
                <a:solidFill>
                  <a:srgbClr val="000000"/>
                </a:solidFill>
                <a:latin typeface="Arial" panose="020B0604020202020204" pitchFamily="34" charset="0"/>
              </a:rPr>
              <a:t>Therapydd</a:t>
            </a:r>
            <a:r>
              <a:rPr lang="en-GB" sz="1200" b="1" i="0" u="none" strike="noStrike" baseline="0" dirty="0">
                <a:solidFill>
                  <a:srgbClr val="000000"/>
                </a:solidFill>
                <a:latin typeface="Arial" panose="020B0604020202020204" pitchFamily="34" charset="0"/>
              </a:rPr>
              <a:t> </a:t>
            </a:r>
            <a:r>
              <a:rPr lang="en-GB" sz="1200" b="1" i="0" u="none" strike="noStrike" baseline="0" dirty="0" err="1">
                <a:solidFill>
                  <a:srgbClr val="000000"/>
                </a:solidFill>
                <a:latin typeface="Arial" panose="020B0604020202020204" pitchFamily="34" charset="0"/>
              </a:rPr>
              <a:t>galwedigaethol</a:t>
            </a:r>
            <a:r>
              <a:rPr lang="en-GB" sz="1200" b="1" i="0" u="none" strike="noStrike" baseline="0" dirty="0">
                <a:solidFill>
                  <a:srgbClr val="000000"/>
                </a:solidFill>
                <a:latin typeface="Arial" panose="020B0604020202020204" pitchFamily="34" charset="0"/>
              </a:rPr>
              <a:t> / </a:t>
            </a:r>
            <a:r>
              <a:rPr lang="en-GB" sz="1200" b="1" i="0" u="none" strike="noStrike" baseline="0" dirty="0" err="1">
                <a:solidFill>
                  <a:srgbClr val="000000"/>
                </a:solidFill>
                <a:latin typeface="Arial" panose="020B0604020202020204" pitchFamily="34" charset="0"/>
              </a:rPr>
              <a:t>Ffisiotherapydd</a:t>
            </a:r>
            <a:r>
              <a:rPr lang="en-GB" sz="1200" b="1" i="0" u="none" strike="noStrike" baseline="0" dirty="0">
                <a:solidFill>
                  <a:srgbClr val="000000"/>
                </a:solidFill>
                <a:latin typeface="Arial" panose="020B0604020202020204" pitchFamily="34" charset="0"/>
              </a:rPr>
              <a:t>-</a:t>
            </a:r>
          </a:p>
          <a:p>
            <a:pPr marL="180975" indent="-180975"/>
            <a:r>
              <a:rPr lang="en-GB" sz="1200" b="0" i="0" u="none" strike="noStrike" baseline="0" dirty="0">
                <a:solidFill>
                  <a:srgbClr val="000000"/>
                </a:solidFill>
                <a:latin typeface="Arial" panose="020B0604020202020204" pitchFamily="34" charset="0"/>
              </a:rPr>
              <a:t>•	Dod o </a:t>
            </a:r>
            <a:r>
              <a:rPr lang="en-GB" sz="1200" b="0" i="0" u="none" strike="noStrike" baseline="0" dirty="0" err="1">
                <a:solidFill>
                  <a:srgbClr val="000000"/>
                </a:solidFill>
                <a:latin typeface="Arial" panose="020B0604020202020204" pitchFamily="34" charset="0"/>
              </a:rPr>
              <a:t>hyd</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i</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adnoddau</a:t>
            </a:r>
            <a:r>
              <a:rPr lang="en-GB" sz="1200" b="0" i="0" u="none" strike="noStrike" baseline="0" dirty="0">
                <a:solidFill>
                  <a:srgbClr val="000000"/>
                </a:solidFill>
                <a:latin typeface="Arial" panose="020B0604020202020204" pitchFamily="34" charset="0"/>
              </a:rPr>
              <a:t> / </a:t>
            </a:r>
            <a:r>
              <a:rPr lang="en-GB" sz="1200" b="0" i="0" u="none" strike="noStrike" baseline="0" dirty="0" err="1">
                <a:solidFill>
                  <a:srgbClr val="000000"/>
                </a:solidFill>
                <a:latin typeface="Arial" panose="020B0604020202020204" pitchFamily="34" charset="0"/>
              </a:rPr>
              <a:t>cymhorthion</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a'u</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darparu</a:t>
            </a:r>
            <a:r>
              <a:rPr lang="en-GB" sz="1200" b="0" i="0" u="none" strike="noStrike" baseline="0" dirty="0">
                <a:solidFill>
                  <a:srgbClr val="000000"/>
                </a:solidFill>
                <a:latin typeface="Arial" panose="020B0604020202020204" pitchFamily="34" charset="0"/>
              </a:rPr>
              <a:t> </a:t>
            </a:r>
          </a:p>
          <a:p>
            <a:pPr marL="180975" indent="-180975"/>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Helpu</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i</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addasu'r</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amgylchedd</a:t>
            </a:r>
            <a:r>
              <a:rPr lang="en-GB" sz="1200" b="0" i="0" u="none" strike="noStrike" baseline="0" dirty="0">
                <a:solidFill>
                  <a:srgbClr val="000000"/>
                </a:solidFill>
                <a:latin typeface="Arial" panose="020B0604020202020204" pitchFamily="34" charset="0"/>
              </a:rPr>
              <a:t> / </a:t>
            </a:r>
            <a:r>
              <a:rPr lang="en-GB" sz="1200" b="0" i="0" u="none" strike="noStrike" baseline="0" dirty="0" err="1">
                <a:solidFill>
                  <a:srgbClr val="000000"/>
                </a:solidFill>
                <a:latin typeface="Arial" panose="020B0604020202020204" pitchFamily="34" charset="0"/>
              </a:rPr>
              <a:t>cartref</a:t>
            </a:r>
            <a:r>
              <a:rPr lang="en-GB" sz="1200" b="0" i="0" u="none" strike="noStrike" baseline="0" dirty="0">
                <a:solidFill>
                  <a:srgbClr val="000000"/>
                </a:solidFill>
                <a:latin typeface="Arial" panose="020B0604020202020204" pitchFamily="34" charset="0"/>
              </a:rPr>
              <a:t> </a:t>
            </a:r>
          </a:p>
          <a:p>
            <a:pPr marL="180975" indent="-180975"/>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Darparu</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adnoddau</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hygyrch</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fel</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teclynnau</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codi</a:t>
            </a:r>
            <a:r>
              <a:rPr lang="en-GB" sz="1200" b="0" i="0" u="none" strike="noStrike" baseline="0" dirty="0">
                <a:solidFill>
                  <a:srgbClr val="000000"/>
                </a:solidFill>
                <a:latin typeface="Arial" panose="020B0604020202020204" pitchFamily="34" charset="0"/>
              </a:rPr>
              <a:t> </a:t>
            </a:r>
          </a:p>
          <a:p>
            <a:pPr marL="180975" indent="-180975"/>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Rhoi</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cyngor</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ar</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faterion</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sy'n</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ymwneud</a:t>
            </a:r>
            <a:r>
              <a:rPr lang="en-GB" sz="1200" b="0" i="0" u="none" strike="noStrike" baseline="0" dirty="0">
                <a:solidFill>
                  <a:srgbClr val="000000"/>
                </a:solidFill>
                <a:latin typeface="Arial" panose="020B0604020202020204" pitchFamily="34" charset="0"/>
              </a:rPr>
              <a:t> â </a:t>
            </a:r>
            <a:r>
              <a:rPr lang="en-GB" sz="1200" b="0" i="0" u="none" strike="noStrike" baseline="0" dirty="0" err="1">
                <a:solidFill>
                  <a:srgbClr val="000000"/>
                </a:solidFill>
                <a:latin typeface="Arial" panose="020B0604020202020204" pitchFamily="34" charset="0"/>
              </a:rPr>
              <a:t>symudedd</a:t>
            </a:r>
            <a:r>
              <a:rPr lang="en-GB" sz="1200" b="0" i="0" u="none" strike="noStrike" baseline="0" dirty="0">
                <a:solidFill>
                  <a:srgbClr val="000000"/>
                </a:solidFill>
                <a:latin typeface="Arial" panose="020B0604020202020204" pitchFamily="34" charset="0"/>
              </a:rPr>
              <a:t> </a:t>
            </a:r>
          </a:p>
          <a:p>
            <a:pPr marL="180975" indent="-180975"/>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Darparu</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ffisiotherapi</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rheolaidd</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mewn</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amgylchedd</a:t>
            </a:r>
            <a:r>
              <a:rPr lang="en-GB" sz="1200" b="0" i="0" u="none" strike="noStrike" baseline="0" dirty="0">
                <a:solidFill>
                  <a:srgbClr val="000000"/>
                </a:solidFill>
                <a:latin typeface="Arial" panose="020B0604020202020204" pitchFamily="34" charset="0"/>
              </a:rPr>
              <a:t> addas (</a:t>
            </a:r>
            <a:r>
              <a:rPr lang="en-GB" sz="1200" b="0" i="0" u="none" strike="noStrike" baseline="0" dirty="0" err="1">
                <a:solidFill>
                  <a:srgbClr val="000000"/>
                </a:solidFill>
                <a:latin typeface="Arial" panose="020B0604020202020204" pitchFamily="34" charset="0"/>
              </a:rPr>
              <a:t>ymweliadau</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cartref</a:t>
            </a:r>
            <a:r>
              <a:rPr lang="en-GB" sz="1200" b="0" i="0" u="none" strike="noStrike" baseline="0" dirty="0">
                <a:solidFill>
                  <a:srgbClr val="000000"/>
                </a:solidFill>
                <a:latin typeface="Arial" panose="020B0604020202020204" pitchFamily="34" charset="0"/>
              </a:rPr>
              <a:t>) </a:t>
            </a:r>
          </a:p>
          <a:p>
            <a:pPr marL="180975" indent="-180975"/>
            <a:endParaRPr lang="en-GB" sz="1200" b="0" i="0" u="none" strike="noStrike" baseline="0" dirty="0">
              <a:solidFill>
                <a:srgbClr val="000000"/>
              </a:solidFill>
              <a:latin typeface="Arial" panose="020B0604020202020204" pitchFamily="34" charset="0"/>
            </a:endParaRPr>
          </a:p>
          <a:p>
            <a:pPr marL="180975" indent="-180975"/>
            <a:r>
              <a:rPr lang="en-GB" sz="1200" b="1" i="0" u="none" strike="noStrike" baseline="0" dirty="0" err="1">
                <a:solidFill>
                  <a:srgbClr val="000000"/>
                </a:solidFill>
                <a:latin typeface="Arial" panose="020B0604020202020204" pitchFamily="34" charset="0"/>
              </a:rPr>
              <a:t>Therapydd</a:t>
            </a:r>
            <a:r>
              <a:rPr lang="en-GB" sz="1200" b="1" i="0" u="none" strike="noStrike" baseline="0" dirty="0">
                <a:solidFill>
                  <a:srgbClr val="000000"/>
                </a:solidFill>
                <a:latin typeface="Arial" panose="020B0604020202020204" pitchFamily="34" charset="0"/>
              </a:rPr>
              <a:t> </a:t>
            </a:r>
            <a:r>
              <a:rPr lang="en-GB" sz="1200" b="1" i="0" u="none" strike="noStrike" baseline="0" dirty="0" err="1">
                <a:solidFill>
                  <a:srgbClr val="000000"/>
                </a:solidFill>
                <a:latin typeface="Arial" panose="020B0604020202020204" pitchFamily="34" charset="0"/>
              </a:rPr>
              <a:t>iaith</a:t>
            </a:r>
            <a:r>
              <a:rPr lang="en-GB" sz="1200" b="1" i="0" u="none" strike="noStrike" baseline="0" dirty="0">
                <a:solidFill>
                  <a:srgbClr val="000000"/>
                </a:solidFill>
                <a:latin typeface="Arial" panose="020B0604020202020204" pitchFamily="34" charset="0"/>
              </a:rPr>
              <a:t> a </a:t>
            </a:r>
            <a:r>
              <a:rPr lang="en-GB" sz="1200" b="1" i="0" u="none" strike="noStrike" baseline="0" dirty="0" err="1">
                <a:solidFill>
                  <a:srgbClr val="000000"/>
                </a:solidFill>
                <a:latin typeface="Arial" panose="020B0604020202020204" pitchFamily="34" charset="0"/>
              </a:rPr>
              <a:t>lleferydd</a:t>
            </a:r>
            <a:r>
              <a:rPr lang="en-GB" sz="1200" b="1" i="0" u="none" strike="noStrike" baseline="0" dirty="0">
                <a:solidFill>
                  <a:srgbClr val="000000"/>
                </a:solidFill>
                <a:latin typeface="Arial" panose="020B0604020202020204" pitchFamily="34" charset="0"/>
              </a:rPr>
              <a:t>-</a:t>
            </a:r>
          </a:p>
          <a:p>
            <a:pPr marL="180975" indent="-180975"/>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Darparu</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sesiynau</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therapi</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iaith</a:t>
            </a:r>
            <a:r>
              <a:rPr lang="en-GB" sz="1200" b="0" i="0" u="none" strike="noStrike" baseline="0" dirty="0">
                <a:solidFill>
                  <a:srgbClr val="000000"/>
                </a:solidFill>
                <a:latin typeface="Arial" panose="020B0604020202020204" pitchFamily="34" charset="0"/>
              </a:rPr>
              <a:t> a </a:t>
            </a:r>
            <a:r>
              <a:rPr lang="en-GB" sz="1200" b="0" i="0" u="none" strike="noStrike" baseline="0" dirty="0" err="1">
                <a:solidFill>
                  <a:srgbClr val="000000"/>
                </a:solidFill>
                <a:latin typeface="Arial" panose="020B0604020202020204" pitchFamily="34" charset="0"/>
              </a:rPr>
              <a:t>lleferydd</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rheolaidd</a:t>
            </a:r>
            <a:r>
              <a:rPr lang="en-GB" sz="1200" b="0" i="0" u="none" strike="noStrike" baseline="0" dirty="0">
                <a:solidFill>
                  <a:srgbClr val="000000"/>
                </a:solidFill>
                <a:latin typeface="Arial" panose="020B0604020202020204" pitchFamily="34" charset="0"/>
              </a:rPr>
              <a:t> </a:t>
            </a:r>
          </a:p>
          <a:p>
            <a:pPr marL="180975" indent="-180975"/>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Ymweld</a:t>
            </a:r>
            <a:r>
              <a:rPr lang="en-GB" sz="1200" b="0" i="0" u="none" strike="noStrike" baseline="0" dirty="0">
                <a:solidFill>
                  <a:srgbClr val="000000"/>
                </a:solidFill>
                <a:latin typeface="Arial" panose="020B0604020202020204" pitchFamily="34" charset="0"/>
              </a:rPr>
              <a:t> â </a:t>
            </a:r>
            <a:r>
              <a:rPr lang="en-GB" sz="1200" b="0" i="0" u="none" strike="noStrike" baseline="0" dirty="0" err="1">
                <a:solidFill>
                  <a:srgbClr val="000000"/>
                </a:solidFill>
                <a:latin typeface="Arial" panose="020B0604020202020204" pitchFamily="34" charset="0"/>
              </a:rPr>
              <a:t>lleoliadau</a:t>
            </a:r>
            <a:r>
              <a:rPr lang="en-GB" sz="1200" b="0" i="0" u="none" strike="noStrike" baseline="0" dirty="0">
                <a:solidFill>
                  <a:srgbClr val="000000"/>
                </a:solidFill>
                <a:latin typeface="Arial" panose="020B0604020202020204" pitchFamily="34" charset="0"/>
              </a:rPr>
              <a:t> a </a:t>
            </a:r>
            <a:r>
              <a:rPr lang="en-GB" sz="1200" b="0" i="0" u="none" strike="noStrike" baseline="0" dirty="0" err="1">
                <a:solidFill>
                  <a:srgbClr val="000000"/>
                </a:solidFill>
                <a:latin typeface="Arial" panose="020B0604020202020204" pitchFamily="34" charset="0"/>
              </a:rPr>
              <a:t>helpu</a:t>
            </a:r>
            <a:r>
              <a:rPr lang="en-GB" sz="1200" b="0" i="0" u="none" strike="noStrike" baseline="0" dirty="0">
                <a:solidFill>
                  <a:srgbClr val="000000"/>
                </a:solidFill>
                <a:latin typeface="Arial" panose="020B0604020202020204" pitchFamily="34" charset="0"/>
              </a:rPr>
              <a:t> staff </a:t>
            </a:r>
            <a:r>
              <a:rPr lang="en-GB" sz="1200" b="0" i="0" u="none" strike="noStrike" baseline="0" dirty="0" err="1">
                <a:solidFill>
                  <a:srgbClr val="000000"/>
                </a:solidFill>
                <a:latin typeface="Arial" panose="020B0604020202020204" pitchFamily="34" charset="0"/>
              </a:rPr>
              <a:t>i</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roi</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strategaethau</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ar</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waith</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yn</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ôl</a:t>
            </a:r>
            <a:r>
              <a:rPr lang="en-GB" sz="1200" b="0" i="0" u="none" strike="noStrike" baseline="0" dirty="0">
                <a:solidFill>
                  <a:srgbClr val="000000"/>
                </a:solidFill>
                <a:latin typeface="Arial" panose="020B0604020202020204" pitchFamily="34" charset="0"/>
              </a:rPr>
              <a:t> yr </a:t>
            </a:r>
            <a:r>
              <a:rPr lang="en-GB" sz="1200" b="0" i="0" u="none" strike="noStrike" baseline="0" dirty="0" err="1">
                <a:solidFill>
                  <a:srgbClr val="000000"/>
                </a:solidFill>
                <a:latin typeface="Arial" panose="020B0604020202020204" pitchFamily="34" charset="0"/>
              </a:rPr>
              <a:t>angen</a:t>
            </a:r>
            <a:endParaRPr lang="en-GB" sz="1200" b="0" i="0" u="none" strike="noStrike" baseline="0" dirty="0">
              <a:solidFill>
                <a:srgbClr val="000000"/>
              </a:solidFill>
              <a:latin typeface="Arial" panose="020B0604020202020204" pitchFamily="34" charset="0"/>
            </a:endParaRPr>
          </a:p>
          <a:p>
            <a:pPr marL="180975" indent="-180975"/>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Arsylwi</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ar</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blant</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yn</a:t>
            </a:r>
            <a:r>
              <a:rPr lang="en-GB" sz="1200" b="0" i="0" u="none" strike="noStrike" baseline="0" dirty="0">
                <a:solidFill>
                  <a:srgbClr val="000000"/>
                </a:solidFill>
                <a:latin typeface="Arial" panose="020B0604020202020204" pitchFamily="34" charset="0"/>
              </a:rPr>
              <a:t> y </a:t>
            </a:r>
            <a:r>
              <a:rPr lang="en-GB" sz="1200" b="0" i="0" u="none" strike="noStrike" baseline="0" dirty="0" err="1">
                <a:solidFill>
                  <a:srgbClr val="000000"/>
                </a:solidFill>
                <a:latin typeface="Arial" panose="020B0604020202020204" pitchFamily="34" charset="0"/>
              </a:rPr>
              <a:t>cartref</a:t>
            </a:r>
            <a:r>
              <a:rPr lang="en-GB" sz="1200" b="0" i="0" u="none" strike="noStrike" baseline="0" dirty="0">
                <a:solidFill>
                  <a:srgbClr val="000000"/>
                </a:solidFill>
                <a:latin typeface="Arial" panose="020B0604020202020204" pitchFamily="34" charset="0"/>
              </a:rPr>
              <a:t> neu </a:t>
            </a:r>
            <a:r>
              <a:rPr lang="en-GB" sz="1200" b="0" i="0" u="none" strike="noStrike" baseline="0" dirty="0" err="1">
                <a:solidFill>
                  <a:srgbClr val="000000"/>
                </a:solidFill>
                <a:latin typeface="Arial" panose="020B0604020202020204" pitchFamily="34" charset="0"/>
              </a:rPr>
              <a:t>yn</a:t>
            </a:r>
            <a:r>
              <a:rPr lang="en-GB" sz="1200" b="0" i="0" u="none" strike="noStrike" baseline="0" dirty="0">
                <a:solidFill>
                  <a:srgbClr val="000000"/>
                </a:solidFill>
                <a:latin typeface="Arial" panose="020B0604020202020204" pitchFamily="34" charset="0"/>
              </a:rPr>
              <a:t> y </a:t>
            </a:r>
            <a:r>
              <a:rPr lang="en-GB" sz="1200" b="0" i="0" u="none" strike="noStrike" baseline="0" dirty="0" err="1">
                <a:solidFill>
                  <a:srgbClr val="000000"/>
                </a:solidFill>
                <a:latin typeface="Arial" panose="020B0604020202020204" pitchFamily="34" charset="0"/>
              </a:rPr>
              <a:t>lleoliad</a:t>
            </a:r>
            <a:r>
              <a:rPr lang="en-GB" sz="1200" b="0" i="0" u="none" strike="noStrike" baseline="0" dirty="0">
                <a:solidFill>
                  <a:srgbClr val="000000"/>
                </a:solidFill>
                <a:latin typeface="Arial" panose="020B0604020202020204" pitchFamily="34" charset="0"/>
              </a:rPr>
              <a:t> er </a:t>
            </a:r>
            <a:r>
              <a:rPr lang="en-GB" sz="1200" b="0" i="0" u="none" strike="noStrike" baseline="0" dirty="0" err="1">
                <a:solidFill>
                  <a:srgbClr val="000000"/>
                </a:solidFill>
                <a:latin typeface="Arial" panose="020B0604020202020204" pitchFamily="34" charset="0"/>
              </a:rPr>
              <a:t>mwyn</a:t>
            </a:r>
            <a:r>
              <a:rPr lang="en-GB" sz="1200" b="0" i="0" u="none" strike="noStrike" baseline="0" dirty="0">
                <a:solidFill>
                  <a:srgbClr val="000000"/>
                </a:solidFill>
                <a:latin typeface="Arial" panose="020B0604020202020204" pitchFamily="34" charset="0"/>
              </a:rPr>
              <a:t> nodi </a:t>
            </a:r>
            <a:r>
              <a:rPr lang="en-GB" sz="1200" b="0" i="0" u="none" strike="noStrike" baseline="0" dirty="0" err="1">
                <a:solidFill>
                  <a:srgbClr val="000000"/>
                </a:solidFill>
                <a:latin typeface="Arial" panose="020B0604020202020204" pitchFamily="34" charset="0"/>
              </a:rPr>
              <a:t>anghenion</a:t>
            </a:r>
            <a:r>
              <a:rPr lang="en-GB" sz="1200" b="0" i="0" u="none" strike="noStrike" baseline="0" dirty="0">
                <a:solidFill>
                  <a:srgbClr val="000000"/>
                </a:solidFill>
                <a:latin typeface="Arial" panose="020B0604020202020204" pitchFamily="34" charset="0"/>
              </a:rPr>
              <a:t> </a:t>
            </a:r>
          </a:p>
          <a:p>
            <a:pPr marL="180975" indent="-180975"/>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Gweithio</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gyda'r</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teulu</a:t>
            </a:r>
            <a:r>
              <a:rPr lang="en-GB" sz="1200" b="0" i="0" u="none" strike="noStrike" baseline="0" dirty="0">
                <a:solidFill>
                  <a:srgbClr val="000000"/>
                </a:solidFill>
                <a:latin typeface="Arial" panose="020B0604020202020204" pitchFamily="34" charset="0"/>
              </a:rPr>
              <a:t> er </a:t>
            </a:r>
            <a:r>
              <a:rPr lang="en-GB" sz="1200" b="0" i="0" u="none" strike="noStrike" baseline="0" dirty="0" err="1">
                <a:solidFill>
                  <a:srgbClr val="000000"/>
                </a:solidFill>
                <a:latin typeface="Arial" panose="020B0604020202020204" pitchFamily="34" charset="0"/>
              </a:rPr>
              <a:t>mwyn</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sicrhau</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cysondeb</a:t>
            </a:r>
            <a:r>
              <a:rPr lang="en-GB" sz="1200" b="0" i="0" u="none" strike="noStrike" baseline="0" dirty="0">
                <a:solidFill>
                  <a:srgbClr val="000000"/>
                </a:solidFill>
                <a:latin typeface="Arial" panose="020B0604020202020204" pitchFamily="34" charset="0"/>
              </a:rPr>
              <a:t> o ran y </a:t>
            </a:r>
            <a:r>
              <a:rPr lang="en-GB" sz="1200" b="0" i="0" u="none" strike="noStrike" baseline="0" dirty="0" err="1">
                <a:solidFill>
                  <a:srgbClr val="000000"/>
                </a:solidFill>
                <a:latin typeface="Arial" panose="020B0604020202020204" pitchFamily="34" charset="0"/>
              </a:rPr>
              <a:t>gefnogaeth</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a'r</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strategaethau</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sy'n</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cael</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eu</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defnyddio</a:t>
            </a:r>
            <a:endParaRPr lang="en-GB" sz="1200" b="0" i="0" u="none" strike="noStrike" baseline="0" dirty="0">
              <a:solidFill>
                <a:srgbClr val="000000"/>
              </a:solidFill>
              <a:latin typeface="Arial" panose="020B0604020202020204" pitchFamily="34" charset="0"/>
            </a:endParaRPr>
          </a:p>
          <a:p>
            <a:pPr marL="180975" indent="-180975"/>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Cynnig</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cefnogaeth</a:t>
            </a:r>
            <a:r>
              <a:rPr lang="en-GB" sz="1200" b="0" i="0" u="none" strike="noStrike" baseline="0" dirty="0">
                <a:solidFill>
                  <a:srgbClr val="000000"/>
                </a:solidFill>
                <a:latin typeface="Arial" panose="020B0604020202020204" pitchFamily="34" charset="0"/>
              </a:rPr>
              <a:t> a </a:t>
            </a:r>
            <a:r>
              <a:rPr lang="en-GB" sz="1200" b="0" i="0" u="none" strike="noStrike" baseline="0" dirty="0" err="1">
                <a:solidFill>
                  <a:srgbClr val="000000"/>
                </a:solidFill>
                <a:latin typeface="Arial" panose="020B0604020202020204" pitchFamily="34" charset="0"/>
              </a:rPr>
              <a:t>chyngor</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bwydo</a:t>
            </a:r>
            <a:r>
              <a:rPr lang="en-GB" sz="1200" b="0" i="0" u="none" strike="noStrike" baseline="0" dirty="0">
                <a:solidFill>
                  <a:srgbClr val="000000"/>
                </a:solidFill>
                <a:latin typeface="Arial" panose="020B0604020202020204" pitchFamily="34" charset="0"/>
              </a:rPr>
              <a:t> </a:t>
            </a:r>
          </a:p>
          <a:p>
            <a:pPr marL="180975" indent="-180975"/>
            <a:endParaRPr lang="en-GB" sz="1200" b="0" i="0" u="none" strike="noStrike" baseline="0" dirty="0">
              <a:solidFill>
                <a:srgbClr val="000000"/>
              </a:solidFill>
              <a:latin typeface="Arial" panose="020B0604020202020204" pitchFamily="34" charset="0"/>
            </a:endParaRPr>
          </a:p>
          <a:p>
            <a:pPr marL="180975" indent="-180975"/>
            <a:r>
              <a:rPr lang="en-GB" sz="1200" b="1" i="0" u="none" strike="noStrike" baseline="0" dirty="0" err="1">
                <a:solidFill>
                  <a:srgbClr val="000000"/>
                </a:solidFill>
                <a:latin typeface="Arial" panose="020B0604020202020204" pitchFamily="34" charset="0"/>
              </a:rPr>
              <a:t>Cwnselydd</a:t>
            </a:r>
            <a:r>
              <a:rPr lang="en-GB" sz="1200" b="1" i="0" u="none" strike="noStrike" baseline="0" dirty="0">
                <a:solidFill>
                  <a:srgbClr val="000000"/>
                </a:solidFill>
                <a:latin typeface="Arial" panose="020B0604020202020204" pitchFamily="34" charset="0"/>
              </a:rPr>
              <a:t>-</a:t>
            </a:r>
          </a:p>
          <a:p>
            <a:pPr marL="180975" indent="-180975"/>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Cefnogi'r</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plentyn</a:t>
            </a:r>
            <a:r>
              <a:rPr lang="en-GB" sz="1200" b="0" i="0" u="none" strike="noStrike" baseline="0" dirty="0">
                <a:solidFill>
                  <a:srgbClr val="000000"/>
                </a:solidFill>
                <a:latin typeface="Arial" panose="020B0604020202020204" pitchFamily="34" charset="0"/>
              </a:rPr>
              <a:t> / </a:t>
            </a:r>
            <a:r>
              <a:rPr lang="en-GB" sz="1200" b="0" i="0" u="none" strike="noStrike" baseline="0" dirty="0" err="1">
                <a:solidFill>
                  <a:srgbClr val="000000"/>
                </a:solidFill>
                <a:latin typeface="Arial" panose="020B0604020202020204" pitchFamily="34" charset="0"/>
              </a:rPr>
              <a:t>teulu</a:t>
            </a:r>
            <a:r>
              <a:rPr lang="en-GB" sz="1200" b="0" i="0" u="none" strike="noStrike" baseline="0" dirty="0">
                <a:solidFill>
                  <a:srgbClr val="000000"/>
                </a:solidFill>
                <a:latin typeface="Arial" panose="020B0604020202020204" pitchFamily="34" charset="0"/>
              </a:rPr>
              <a:t> ag </a:t>
            </a:r>
            <a:r>
              <a:rPr lang="en-GB" sz="1200" b="0" i="0" u="none" strike="noStrike" baseline="0" dirty="0" err="1">
                <a:solidFill>
                  <a:srgbClr val="000000"/>
                </a:solidFill>
                <a:latin typeface="Arial" panose="020B0604020202020204" pitchFamily="34" charset="0"/>
              </a:rPr>
              <a:t>arweinwyr</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emosiynol</a:t>
            </a:r>
            <a:r>
              <a:rPr lang="en-GB" sz="1200" b="0" i="0" u="none" strike="noStrike" baseline="0" dirty="0">
                <a:solidFill>
                  <a:srgbClr val="000000"/>
                </a:solidFill>
                <a:latin typeface="Arial" panose="020B0604020202020204" pitchFamily="34" charset="0"/>
              </a:rPr>
              <a:t> </a:t>
            </a:r>
          </a:p>
          <a:p>
            <a:pPr marL="180975" indent="-180975"/>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Cynnig</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sesiynau</a:t>
            </a:r>
            <a:r>
              <a:rPr lang="en-GB" sz="1200" b="0" i="0" u="none" strike="noStrike" baseline="0" dirty="0">
                <a:solidFill>
                  <a:srgbClr val="000000"/>
                </a:solidFill>
                <a:latin typeface="Arial" panose="020B0604020202020204" pitchFamily="34" charset="0"/>
              </a:rPr>
              <a:t> un </a:t>
            </a:r>
            <a:r>
              <a:rPr lang="en-GB" sz="1200" b="0" i="0" u="none" strike="noStrike" baseline="0" dirty="0" err="1">
                <a:solidFill>
                  <a:srgbClr val="000000"/>
                </a:solidFill>
                <a:latin typeface="Arial" panose="020B0604020202020204" pitchFamily="34" charset="0"/>
              </a:rPr>
              <a:t>i</a:t>
            </a:r>
            <a:r>
              <a:rPr lang="en-GB" sz="1200" b="0" i="0" u="none" strike="noStrike" baseline="0" dirty="0">
                <a:solidFill>
                  <a:srgbClr val="000000"/>
                </a:solidFill>
                <a:latin typeface="Arial" panose="020B0604020202020204" pitchFamily="34" charset="0"/>
              </a:rPr>
              <a:t> un er </a:t>
            </a:r>
            <a:r>
              <a:rPr lang="en-GB" sz="1200" b="0" i="0" u="none" strike="noStrike" baseline="0" dirty="0" err="1">
                <a:solidFill>
                  <a:srgbClr val="000000"/>
                </a:solidFill>
                <a:latin typeface="Arial" panose="020B0604020202020204" pitchFamily="34" charset="0"/>
              </a:rPr>
              <a:t>mwyn</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helpu</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mewn</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achosion</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lle</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cafwyd</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profedigaeth</a:t>
            </a:r>
            <a:r>
              <a:rPr lang="en-GB" sz="1200" b="0" i="0" u="none" strike="noStrike" baseline="0" dirty="0">
                <a:solidFill>
                  <a:srgbClr val="000000"/>
                </a:solidFill>
                <a:latin typeface="Arial" panose="020B0604020202020204" pitchFamily="34" charset="0"/>
              </a:rPr>
              <a:t> / </a:t>
            </a:r>
            <a:r>
              <a:rPr lang="en-GB" sz="1200" b="0" i="0" u="none" strike="noStrike" baseline="0" dirty="0" err="1">
                <a:solidFill>
                  <a:srgbClr val="000000"/>
                </a:solidFill>
                <a:latin typeface="Arial" panose="020B0604020202020204" pitchFamily="34" charset="0"/>
              </a:rPr>
              <a:t>ysgariad</a:t>
            </a:r>
            <a:r>
              <a:rPr lang="en-GB" sz="1200" b="0" i="0" u="none" strike="noStrike" baseline="0" dirty="0">
                <a:solidFill>
                  <a:srgbClr val="000000"/>
                </a:solidFill>
                <a:latin typeface="Arial" panose="020B0604020202020204" pitchFamily="34" charset="0"/>
              </a:rPr>
              <a:t> / </a:t>
            </a:r>
            <a:r>
              <a:rPr lang="en-GB" sz="1200" b="0" i="0" u="none" strike="noStrike" baseline="0" dirty="0" err="1">
                <a:solidFill>
                  <a:srgbClr val="000000"/>
                </a:solidFill>
                <a:latin typeface="Arial" panose="020B0604020202020204" pitchFamily="34" charset="0"/>
              </a:rPr>
              <a:t>anawsterau</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ymddygiadol</a:t>
            </a:r>
            <a:r>
              <a:rPr lang="en-GB" sz="1200" b="0" i="0" u="none" strike="noStrike" baseline="0" dirty="0">
                <a:solidFill>
                  <a:srgbClr val="000000"/>
                </a:solidFill>
                <a:latin typeface="Arial" panose="020B0604020202020204" pitchFamily="34" charset="0"/>
              </a:rPr>
              <a:t> </a:t>
            </a:r>
          </a:p>
          <a:p>
            <a:pPr marL="180975" indent="-180975"/>
            <a:endParaRPr lang="en-GB" sz="1200" b="0" i="0" u="none" strike="noStrike" baseline="0" dirty="0">
              <a:solidFill>
                <a:srgbClr val="000000"/>
              </a:solidFill>
              <a:latin typeface="Arial" panose="020B0604020202020204" pitchFamily="34" charset="0"/>
            </a:endParaRPr>
          </a:p>
          <a:p>
            <a:pPr marL="180975" indent="-180975"/>
            <a:r>
              <a:rPr lang="en-GB" sz="1200" b="1" i="0" u="none" strike="noStrike" baseline="0" dirty="0" err="1">
                <a:solidFill>
                  <a:srgbClr val="000000"/>
                </a:solidFill>
                <a:latin typeface="Arial" panose="020B0604020202020204" pitchFamily="34" charset="0"/>
              </a:rPr>
              <a:t>Gallai</a:t>
            </a:r>
            <a:r>
              <a:rPr lang="en-GB" sz="1200" b="1" i="0" u="none" strike="noStrike" baseline="0" dirty="0">
                <a:solidFill>
                  <a:srgbClr val="000000"/>
                </a:solidFill>
                <a:latin typeface="Arial" panose="020B0604020202020204" pitchFamily="34" charset="0"/>
              </a:rPr>
              <a:t> </a:t>
            </a:r>
            <a:r>
              <a:rPr lang="en-GB" sz="1200" b="1" i="0" u="none" strike="noStrike" baseline="0" dirty="0" err="1">
                <a:solidFill>
                  <a:srgbClr val="000000"/>
                </a:solidFill>
                <a:latin typeface="Arial" panose="020B0604020202020204" pitchFamily="34" charset="0"/>
              </a:rPr>
              <a:t>dysgwyr</a:t>
            </a:r>
            <a:r>
              <a:rPr lang="en-GB" sz="1200" b="1" i="0" u="none" strike="noStrike" baseline="0" dirty="0">
                <a:solidFill>
                  <a:srgbClr val="000000"/>
                </a:solidFill>
                <a:latin typeface="Arial" panose="020B0604020202020204" pitchFamily="34" charset="0"/>
              </a:rPr>
              <a:t> </a:t>
            </a:r>
            <a:r>
              <a:rPr lang="en-GB" sz="1200" b="1" i="0" u="none" strike="noStrike" baseline="0" dirty="0" err="1">
                <a:solidFill>
                  <a:srgbClr val="000000"/>
                </a:solidFill>
                <a:latin typeface="Arial" panose="020B0604020202020204" pitchFamily="34" charset="0"/>
              </a:rPr>
              <a:t>ategu</a:t>
            </a:r>
            <a:r>
              <a:rPr lang="en-GB" sz="1200" b="1" i="0" u="none" strike="noStrike" baseline="0" dirty="0">
                <a:solidFill>
                  <a:srgbClr val="000000"/>
                </a:solidFill>
                <a:latin typeface="Arial" panose="020B0604020202020204" pitchFamily="34" charset="0"/>
              </a:rPr>
              <a:t> </a:t>
            </a:r>
            <a:r>
              <a:rPr lang="en-GB" sz="1200" b="1" i="0" u="none" strike="noStrike" baseline="0" dirty="0" err="1">
                <a:solidFill>
                  <a:srgbClr val="000000"/>
                </a:solidFill>
                <a:latin typeface="Arial" panose="020B0604020202020204" pitchFamily="34" charset="0"/>
              </a:rPr>
              <a:t>eu</a:t>
            </a:r>
            <a:r>
              <a:rPr lang="en-GB" sz="1200" b="1" i="0" u="none" strike="noStrike" baseline="0" dirty="0">
                <a:solidFill>
                  <a:srgbClr val="000000"/>
                </a:solidFill>
                <a:latin typeface="Arial" panose="020B0604020202020204" pitchFamily="34" charset="0"/>
              </a:rPr>
              <a:t> </a:t>
            </a:r>
            <a:r>
              <a:rPr lang="en-GB" sz="1200" b="1" i="0" u="none" strike="noStrike" baseline="0" dirty="0" err="1">
                <a:solidFill>
                  <a:srgbClr val="000000"/>
                </a:solidFill>
                <a:latin typeface="Arial" panose="020B0604020202020204" pitchFamily="34" charset="0"/>
              </a:rPr>
              <a:t>hymateb</a:t>
            </a:r>
            <a:r>
              <a:rPr lang="en-GB" sz="1200" b="1" i="0" u="none" strike="noStrike" baseline="0" dirty="0">
                <a:solidFill>
                  <a:srgbClr val="000000"/>
                </a:solidFill>
                <a:latin typeface="Arial" panose="020B0604020202020204" pitchFamily="34" charset="0"/>
              </a:rPr>
              <a:t> â </a:t>
            </a:r>
            <a:r>
              <a:rPr lang="en-GB" sz="1200" b="1" i="0" u="none" strike="noStrike" baseline="0" dirty="0" err="1">
                <a:solidFill>
                  <a:srgbClr val="000000"/>
                </a:solidFill>
                <a:latin typeface="Arial" panose="020B0604020202020204" pitchFamily="34" charset="0"/>
              </a:rPr>
              <a:t>gwybodaeth</a:t>
            </a:r>
            <a:r>
              <a:rPr lang="en-GB" sz="1200" b="1" i="0" u="none" strike="noStrike" baseline="0" dirty="0">
                <a:solidFill>
                  <a:srgbClr val="000000"/>
                </a:solidFill>
                <a:latin typeface="Arial" panose="020B0604020202020204" pitchFamily="34" charset="0"/>
              </a:rPr>
              <a:t> </a:t>
            </a:r>
            <a:r>
              <a:rPr lang="en-GB" sz="1200" b="1" i="0" u="none" strike="noStrike" baseline="0" dirty="0" err="1">
                <a:solidFill>
                  <a:srgbClr val="000000"/>
                </a:solidFill>
                <a:latin typeface="Arial" panose="020B0604020202020204" pitchFamily="34" charset="0"/>
              </a:rPr>
              <a:t>gyffredinol</a:t>
            </a:r>
            <a:r>
              <a:rPr lang="en-GB" sz="1200" b="1" i="0" u="none" strike="noStrike" baseline="0" dirty="0">
                <a:solidFill>
                  <a:srgbClr val="000000"/>
                </a:solidFill>
                <a:latin typeface="Arial" panose="020B0604020202020204" pitchFamily="34" charset="0"/>
              </a:rPr>
              <a:t> </a:t>
            </a:r>
            <a:r>
              <a:rPr lang="en-GB" sz="1200" b="1" i="0" u="none" strike="noStrike" baseline="0" dirty="0" err="1">
                <a:solidFill>
                  <a:srgbClr val="000000"/>
                </a:solidFill>
                <a:latin typeface="Arial" panose="020B0604020202020204" pitchFamily="34" charset="0"/>
              </a:rPr>
              <a:t>gan</a:t>
            </a:r>
            <a:r>
              <a:rPr lang="en-GB" sz="1200" b="1" i="0" u="none" strike="noStrike" baseline="0" dirty="0">
                <a:solidFill>
                  <a:srgbClr val="000000"/>
                </a:solidFill>
                <a:latin typeface="Arial" panose="020B0604020202020204" pitchFamily="34" charset="0"/>
              </a:rPr>
              <a:t> </a:t>
            </a:r>
            <a:r>
              <a:rPr lang="en-GB" sz="1200" b="1" i="0" u="none" strike="noStrike" baseline="0" dirty="0" err="1">
                <a:solidFill>
                  <a:srgbClr val="000000"/>
                </a:solidFill>
                <a:latin typeface="Arial" panose="020B0604020202020204" pitchFamily="34" charset="0"/>
              </a:rPr>
              <a:t>gynnwys</a:t>
            </a:r>
            <a:r>
              <a:rPr lang="en-GB" sz="1200" b="1" i="0" u="none" strike="noStrike" baseline="0" dirty="0">
                <a:solidFill>
                  <a:srgbClr val="000000"/>
                </a:solidFill>
                <a:latin typeface="Arial" panose="020B0604020202020204" pitchFamily="34" charset="0"/>
              </a:rPr>
              <a:t>: </a:t>
            </a:r>
          </a:p>
          <a:p>
            <a:pPr marL="180975" indent="-180975"/>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datblygu</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dealltwriaeth</a:t>
            </a:r>
            <a:r>
              <a:rPr lang="en-GB" sz="1200" b="0" i="0" u="none" strike="noStrike" baseline="0" dirty="0">
                <a:solidFill>
                  <a:srgbClr val="000000"/>
                </a:solidFill>
                <a:latin typeface="Arial" panose="020B0604020202020204" pitchFamily="34" charset="0"/>
              </a:rPr>
              <a:t> o </a:t>
            </a:r>
            <a:r>
              <a:rPr lang="en-GB" sz="1200" b="0" i="0" u="none" strike="noStrike" baseline="0" dirty="0" err="1">
                <a:solidFill>
                  <a:srgbClr val="000000"/>
                </a:solidFill>
                <a:latin typeface="Arial" panose="020B0604020202020204" pitchFamily="34" charset="0"/>
              </a:rPr>
              <a:t>rolau</a:t>
            </a:r>
            <a:r>
              <a:rPr lang="en-GB" sz="1200" b="0" i="0" u="none" strike="noStrike" baseline="0" dirty="0">
                <a:solidFill>
                  <a:srgbClr val="000000"/>
                </a:solidFill>
                <a:latin typeface="Arial" panose="020B0604020202020204" pitchFamily="34" charset="0"/>
              </a:rPr>
              <a:t> a </a:t>
            </a:r>
            <a:r>
              <a:rPr lang="en-GB" sz="1200" b="0" i="0" u="none" strike="noStrike" baseline="0" dirty="0" err="1">
                <a:solidFill>
                  <a:srgbClr val="000000"/>
                </a:solidFill>
                <a:latin typeface="Arial" panose="020B0604020202020204" pitchFamily="34" charset="0"/>
              </a:rPr>
              <a:t>chyfrifoldebau</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ei</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gilydd</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i</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ddarparu</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gwasanaeth</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gwell</a:t>
            </a:r>
            <a:r>
              <a:rPr lang="en-GB" sz="1200" b="0" i="0" u="none" strike="noStrike" baseline="0" dirty="0">
                <a:solidFill>
                  <a:srgbClr val="000000"/>
                </a:solidFill>
                <a:latin typeface="Arial" panose="020B0604020202020204" pitchFamily="34" charset="0"/>
              </a:rPr>
              <a:t> </a:t>
            </a:r>
          </a:p>
          <a:p>
            <a:pPr marL="180975" indent="-180975"/>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cefnogi</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ei</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gilydd</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drwy</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gyfathrebu</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agored</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gan</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alluogi</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i</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wybodaeth</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gael</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ei</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rhannu</a:t>
            </a:r>
            <a:r>
              <a:rPr lang="en-GB" sz="1200" b="0" i="0" u="none" strike="noStrike" baseline="0" dirty="0">
                <a:solidFill>
                  <a:srgbClr val="000000"/>
                </a:solidFill>
                <a:latin typeface="Arial" panose="020B0604020202020204" pitchFamily="34" charset="0"/>
              </a:rPr>
              <a:t> </a:t>
            </a:r>
          </a:p>
          <a:p>
            <a:pPr marL="180975" indent="-180975"/>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defnyddio</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amrywiaeth</a:t>
            </a:r>
            <a:r>
              <a:rPr lang="en-GB" sz="1200" b="0" i="0" u="none" strike="noStrike" baseline="0" dirty="0">
                <a:solidFill>
                  <a:srgbClr val="000000"/>
                </a:solidFill>
                <a:latin typeface="Arial" panose="020B0604020202020204" pitchFamily="34" charset="0"/>
              </a:rPr>
              <a:t> o </a:t>
            </a:r>
            <a:r>
              <a:rPr lang="en-GB" sz="1200" b="0" i="0" u="none" strike="noStrike" baseline="0" dirty="0" err="1">
                <a:solidFill>
                  <a:srgbClr val="000000"/>
                </a:solidFill>
                <a:latin typeface="Arial" panose="020B0604020202020204" pitchFamily="34" charset="0"/>
              </a:rPr>
              <a:t>ddulliau</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cyfathrebu</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sy'n</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cefnogi'r</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tîm</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a'r</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teulu</a:t>
            </a:r>
            <a:r>
              <a:rPr lang="en-GB" sz="1200" b="0" i="0" u="none" strike="noStrike" baseline="0" dirty="0">
                <a:solidFill>
                  <a:srgbClr val="000000"/>
                </a:solidFill>
                <a:latin typeface="Arial" panose="020B0604020202020204" pitchFamily="34" charset="0"/>
              </a:rPr>
              <a:t> </a:t>
            </a:r>
          </a:p>
          <a:p>
            <a:pPr marL="180975" indent="-180975"/>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gwella</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llesiant</a:t>
            </a:r>
            <a:r>
              <a:rPr lang="en-GB" sz="1200" b="0" i="0" u="none" strike="noStrike" baseline="0" dirty="0">
                <a:solidFill>
                  <a:srgbClr val="000000"/>
                </a:solidFill>
                <a:latin typeface="Arial" panose="020B0604020202020204" pitchFamily="34" charset="0"/>
              </a:rPr>
              <a:t> yr </a:t>
            </a:r>
            <a:r>
              <a:rPr lang="en-GB" sz="1200" b="0" i="0" u="none" strike="noStrike" baseline="0" dirty="0" err="1">
                <a:solidFill>
                  <a:srgbClr val="000000"/>
                </a:solidFill>
                <a:latin typeface="Arial" panose="020B0604020202020204" pitchFamily="34" charset="0"/>
              </a:rPr>
              <a:t>unigolion</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hynny</a:t>
            </a:r>
            <a:r>
              <a:rPr lang="en-GB" sz="1200" b="0" i="0" u="none" strike="noStrike" baseline="0" dirty="0">
                <a:solidFill>
                  <a:srgbClr val="000000"/>
                </a:solidFill>
                <a:latin typeface="Arial" panose="020B0604020202020204" pitchFamily="34" charset="0"/>
              </a:rPr>
              <a:t> y </a:t>
            </a:r>
            <a:r>
              <a:rPr lang="en-GB" sz="1200" b="0" i="0" u="none" strike="noStrike" baseline="0" dirty="0" err="1">
                <a:solidFill>
                  <a:srgbClr val="000000"/>
                </a:solidFill>
                <a:latin typeface="Arial" panose="020B0604020202020204" pitchFamily="34" charset="0"/>
              </a:rPr>
              <a:t>mae</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angen</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eu</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cefnogaeth</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arnyn</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nhw</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sy'n</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gwella</a:t>
            </a:r>
            <a:r>
              <a:rPr lang="en-GB" sz="1200" b="0" i="0" u="none" strike="noStrike" baseline="0" dirty="0">
                <a:solidFill>
                  <a:srgbClr val="000000"/>
                </a:solidFill>
                <a:latin typeface="Arial" panose="020B0604020202020204" pitchFamily="34" charset="0"/>
              </a:rPr>
              <a:t> ac </a:t>
            </a:r>
            <a:r>
              <a:rPr lang="en-GB" sz="1200" b="0" i="0" u="none" strike="noStrike" baseline="0" dirty="0" err="1">
                <a:solidFill>
                  <a:srgbClr val="000000"/>
                </a:solidFill>
                <a:latin typeface="Arial" panose="020B0604020202020204" pitchFamily="34" charset="0"/>
              </a:rPr>
              <a:t>yn</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cefnogi</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canlyniadau</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cadarnhaol</a:t>
            </a:r>
            <a:endParaRPr lang="en-GB" sz="1200" b="0" i="0" u="none" strike="noStrike" baseline="0" dirty="0">
              <a:solidFill>
                <a:srgbClr val="000000"/>
              </a:solidFill>
              <a:latin typeface="Arial" panose="020B0604020202020204" pitchFamily="34" charset="0"/>
            </a:endParaRPr>
          </a:p>
          <a:p>
            <a:pPr marL="180975" indent="-180975"/>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sicrhau</a:t>
            </a:r>
            <a:r>
              <a:rPr lang="en-GB" sz="1200" b="0" i="0" u="none" strike="noStrike" baseline="0" dirty="0">
                <a:solidFill>
                  <a:srgbClr val="000000"/>
                </a:solidFill>
                <a:latin typeface="Arial" panose="020B0604020202020204" pitchFamily="34" charset="0"/>
              </a:rPr>
              <a:t> y </a:t>
            </a:r>
            <a:r>
              <a:rPr lang="en-GB" sz="1200" b="0" i="0" u="none" strike="noStrike" baseline="0" dirty="0" err="1">
                <a:solidFill>
                  <a:srgbClr val="000000"/>
                </a:solidFill>
                <a:latin typeface="Arial" panose="020B0604020202020204" pitchFamily="34" charset="0"/>
              </a:rPr>
              <a:t>caiff</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gwybodaeth</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ei</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rhannu</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sy'n</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golygu</a:t>
            </a:r>
            <a:r>
              <a:rPr lang="en-GB" sz="1200" b="0" i="0" u="none" strike="noStrike" baseline="0" dirty="0">
                <a:solidFill>
                  <a:srgbClr val="000000"/>
                </a:solidFill>
                <a:latin typeface="Arial" panose="020B0604020202020204" pitchFamily="34" charset="0"/>
              </a:rPr>
              <a:t> bod </a:t>
            </a:r>
            <a:r>
              <a:rPr lang="en-GB" sz="1200" b="0" i="0" u="none" strike="noStrike" baseline="0" dirty="0" err="1">
                <a:solidFill>
                  <a:srgbClr val="000000"/>
                </a:solidFill>
                <a:latin typeface="Arial" panose="020B0604020202020204" pitchFamily="34" charset="0"/>
              </a:rPr>
              <a:t>pawb</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sy'n</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rhan</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o'r</a:t>
            </a:r>
            <a:r>
              <a:rPr lang="en-GB" sz="1200" b="0" i="0" u="none" strike="noStrike" baseline="0" dirty="0">
                <a:solidFill>
                  <a:srgbClr val="000000"/>
                </a:solidFill>
                <a:latin typeface="Arial" panose="020B0604020202020204" pitchFamily="34" charset="0"/>
              </a:rPr>
              <a:t> broses </a:t>
            </a:r>
            <a:r>
              <a:rPr lang="en-GB" sz="1200" b="0" i="0" u="none" strike="noStrike" baseline="0" dirty="0" err="1">
                <a:solidFill>
                  <a:srgbClr val="000000"/>
                </a:solidFill>
                <a:latin typeface="Arial" panose="020B0604020202020204" pitchFamily="34" charset="0"/>
              </a:rPr>
              <a:t>yn</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ymwybodol</a:t>
            </a:r>
            <a:r>
              <a:rPr lang="en-GB" sz="1200" b="0" i="0" u="none" strike="noStrike" baseline="0" dirty="0">
                <a:solidFill>
                  <a:srgbClr val="000000"/>
                </a:solidFill>
                <a:latin typeface="Arial" panose="020B0604020202020204" pitchFamily="34" charset="0"/>
              </a:rPr>
              <a:t> o </a:t>
            </a:r>
            <a:r>
              <a:rPr lang="en-GB" sz="1200" b="0" i="0" u="none" strike="noStrike" baseline="0" dirty="0" err="1">
                <a:solidFill>
                  <a:srgbClr val="000000"/>
                </a:solidFill>
                <a:latin typeface="Arial" panose="020B0604020202020204" pitchFamily="34" charset="0"/>
              </a:rPr>
              <a:t>ffeithiau</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pwysig</a:t>
            </a:r>
            <a:r>
              <a:rPr lang="en-GB" sz="1200" b="0" i="0" u="none" strike="noStrike" baseline="0" dirty="0">
                <a:solidFill>
                  <a:srgbClr val="000000"/>
                </a:solidFill>
                <a:latin typeface="Arial" panose="020B0604020202020204" pitchFamily="34" charset="0"/>
              </a:rPr>
              <a:t> </a:t>
            </a:r>
          </a:p>
          <a:p>
            <a:pPr marL="180975" indent="-180975"/>
            <a:endParaRPr lang="en-GB" sz="1200" b="0" i="0" u="none" strike="noStrike" baseline="0" dirty="0">
              <a:solidFill>
                <a:srgbClr val="000000"/>
              </a:solidFill>
              <a:latin typeface="Arial" panose="020B0604020202020204" pitchFamily="34" charset="0"/>
            </a:endParaRPr>
          </a:p>
        </p:txBody>
      </p:sp>
      <p:sp>
        <p:nvSpPr>
          <p:cNvPr id="10" name="TextBox 9">
            <a:extLst>
              <a:ext uri="{FF2B5EF4-FFF2-40B4-BE49-F238E27FC236}">
                <a16:creationId xmlns:a16="http://schemas.microsoft.com/office/drawing/2014/main" id="{26C6FFA6-8CB7-ABA0-F690-7792788C3DC0}"/>
              </a:ext>
            </a:extLst>
          </p:cNvPr>
          <p:cNvSpPr txBox="1"/>
          <p:nvPr/>
        </p:nvSpPr>
        <p:spPr>
          <a:xfrm>
            <a:off x="6514642" y="976491"/>
            <a:ext cx="5570678" cy="5816977"/>
          </a:xfrm>
          <a:prstGeom prst="rect">
            <a:avLst/>
          </a:prstGeom>
          <a:noFill/>
        </p:spPr>
        <p:txBody>
          <a:bodyPr wrap="square">
            <a:spAutoFit/>
          </a:bodyPr>
          <a:lstStyle/>
          <a:p>
            <a:pPr marL="195263" indent="-195263">
              <a:buFont typeface="Arial" panose="020B0604020202020204" pitchFamily="34" charset="0"/>
              <a:buChar char="•"/>
            </a:pPr>
            <a:r>
              <a:rPr lang="en-US" sz="1200" b="0" i="0" u="none" strike="noStrike" baseline="0" dirty="0" err="1">
                <a:solidFill>
                  <a:srgbClr val="000000"/>
                </a:solidFill>
                <a:latin typeface="Arial" panose="020B0604020202020204" pitchFamily="34" charset="0"/>
              </a:rPr>
              <a:t>dirprwyo</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tasgau</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i'r</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rhai</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mwyaf</a:t>
            </a:r>
            <a:r>
              <a:rPr lang="en-US" sz="1200" b="0" i="0" u="none" strike="noStrike" baseline="0" dirty="0">
                <a:solidFill>
                  <a:srgbClr val="000000"/>
                </a:solidFill>
                <a:latin typeface="Arial" panose="020B0604020202020204" pitchFamily="34" charset="0"/>
              </a:rPr>
              <a:t> addas </a:t>
            </a:r>
            <a:r>
              <a:rPr lang="en-US" sz="1200" b="0" i="0" u="none" strike="noStrike" baseline="0" dirty="0" err="1">
                <a:solidFill>
                  <a:srgbClr val="000000"/>
                </a:solidFill>
                <a:latin typeface="Arial" panose="020B0604020202020204" pitchFamily="34" charset="0"/>
              </a:rPr>
              <a:t>sy'n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sicrhau</a:t>
            </a:r>
            <a:r>
              <a:rPr lang="en-US" sz="1200" b="0" i="0" u="none" strike="noStrike" baseline="0" dirty="0">
                <a:solidFill>
                  <a:srgbClr val="000000"/>
                </a:solidFill>
                <a:latin typeface="Arial" panose="020B0604020202020204" pitchFamily="34" charset="0"/>
              </a:rPr>
              <a:t> bod </a:t>
            </a:r>
            <a:r>
              <a:rPr lang="en-US" sz="1200" b="0" i="0" u="none" strike="noStrike" baseline="0" dirty="0" err="1">
                <a:solidFill>
                  <a:srgbClr val="000000"/>
                </a:solidFill>
                <a:latin typeface="Arial" panose="020B0604020202020204" pitchFamily="34" charset="0"/>
              </a:rPr>
              <a:t>defnyddwyr</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gwasanaeth</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yn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cael</a:t>
            </a:r>
            <a:r>
              <a:rPr lang="en-US" sz="1200" b="0" i="0" u="none" strike="noStrike" baseline="0" dirty="0">
                <a:solidFill>
                  <a:srgbClr val="000000"/>
                </a:solidFill>
                <a:latin typeface="Arial" panose="020B0604020202020204" pitchFamily="34" charset="0"/>
              </a:rPr>
              <a:t> y </a:t>
            </a:r>
            <a:r>
              <a:rPr lang="en-US" sz="1200" b="0" i="0" u="none" strike="noStrike" baseline="0" dirty="0" err="1">
                <a:solidFill>
                  <a:srgbClr val="000000"/>
                </a:solidFill>
                <a:latin typeface="Arial" panose="020B0604020202020204" pitchFamily="34" charset="0"/>
              </a:rPr>
              <a:t>gofal</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cywir</a:t>
            </a:r>
            <a:r>
              <a:rPr lang="en-US" sz="1200" b="0" i="0" u="none" strike="noStrike" baseline="0" dirty="0">
                <a:solidFill>
                  <a:srgbClr val="000000"/>
                </a:solidFill>
                <a:latin typeface="Arial" panose="020B0604020202020204" pitchFamily="34" charset="0"/>
              </a:rPr>
              <a:t> </a:t>
            </a:r>
          </a:p>
          <a:p>
            <a:pPr marL="195263" indent="-195263">
              <a:buFont typeface="Arial" panose="020B0604020202020204" pitchFamily="34" charset="0"/>
              <a:buChar char="•"/>
            </a:pPr>
            <a:r>
              <a:rPr lang="en-US" sz="1200" b="0" i="0" u="none" strike="noStrike" baseline="0" dirty="0" err="1">
                <a:solidFill>
                  <a:srgbClr val="000000"/>
                </a:solidFill>
                <a:latin typeface="Arial" panose="020B0604020202020204" pitchFamily="34" charset="0"/>
              </a:rPr>
              <a:t>lleihau'r</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risg</a:t>
            </a:r>
            <a:r>
              <a:rPr lang="en-US" sz="1200" b="0" i="0" u="none" strike="noStrike" baseline="0" dirty="0">
                <a:solidFill>
                  <a:srgbClr val="000000"/>
                </a:solidFill>
                <a:latin typeface="Arial" panose="020B0604020202020204" pitchFamily="34" charset="0"/>
              </a:rPr>
              <a:t> o </a:t>
            </a:r>
            <a:r>
              <a:rPr lang="en-US" sz="1200" b="0" i="0" u="none" strike="noStrike" baseline="0" dirty="0" err="1">
                <a:solidFill>
                  <a:srgbClr val="000000"/>
                </a:solidFill>
                <a:latin typeface="Arial" panose="020B0604020202020204" pitchFamily="34" charset="0"/>
              </a:rPr>
              <a:t>fethu</a:t>
            </a:r>
            <a:r>
              <a:rPr lang="en-US" sz="1200" b="0" i="0" u="none" strike="noStrike" baseline="0" dirty="0">
                <a:solidFill>
                  <a:srgbClr val="000000"/>
                </a:solidFill>
                <a:latin typeface="Arial" panose="020B0604020202020204" pitchFamily="34" charset="0"/>
              </a:rPr>
              <a:t> â </a:t>
            </a:r>
            <a:r>
              <a:rPr lang="en-US" sz="1200" b="0" i="0" u="none" strike="noStrike" baseline="0" dirty="0" err="1">
                <a:solidFill>
                  <a:srgbClr val="000000"/>
                </a:solidFill>
                <a:latin typeface="Arial" panose="020B0604020202020204" pitchFamily="34" charset="0"/>
              </a:rPr>
              <a:t>darparu</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gwasanaethau</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angenrheidiol</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gan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osgoi</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dyblygu</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ar</a:t>
            </a:r>
            <a:r>
              <a:rPr lang="en-US" sz="1200" b="0" i="0" u="none" strike="noStrike" baseline="0" dirty="0">
                <a:solidFill>
                  <a:srgbClr val="000000"/>
                </a:solidFill>
                <a:latin typeface="Arial" panose="020B0604020202020204" pitchFamily="34" charset="0"/>
              </a:rPr>
              <a:t> yr un </a:t>
            </a:r>
            <a:r>
              <a:rPr lang="en-US" sz="1200" b="0" i="0" u="none" strike="noStrike" baseline="0" dirty="0" err="1">
                <a:solidFill>
                  <a:srgbClr val="000000"/>
                </a:solidFill>
                <a:latin typeface="Arial" panose="020B0604020202020204" pitchFamily="34" charset="0"/>
              </a:rPr>
              <a:t>pryd</a:t>
            </a:r>
            <a:endParaRPr lang="en-US" sz="1200" b="0" i="0" u="none" strike="noStrike" baseline="0" dirty="0">
              <a:solidFill>
                <a:srgbClr val="000000"/>
              </a:solidFill>
              <a:latin typeface="Arial" panose="020B0604020202020204" pitchFamily="34" charset="0"/>
            </a:endParaRPr>
          </a:p>
          <a:p>
            <a:pPr marL="195263" indent="-195263">
              <a:buFont typeface="Arial" panose="020B0604020202020204" pitchFamily="34" charset="0"/>
              <a:buChar char="•"/>
            </a:pPr>
            <a:r>
              <a:rPr lang="en-US" sz="1200" b="0" i="0" u="none" strike="noStrike" baseline="0" dirty="0" err="1">
                <a:solidFill>
                  <a:srgbClr val="000000"/>
                </a:solidFill>
                <a:latin typeface="Arial" panose="020B0604020202020204" pitchFamily="34" charset="0"/>
              </a:rPr>
              <a:t>annog</a:t>
            </a:r>
            <a:r>
              <a:rPr lang="en-US" sz="1200" b="0" i="0" u="none" strike="noStrike" baseline="0" dirty="0">
                <a:solidFill>
                  <a:srgbClr val="000000"/>
                </a:solidFill>
                <a:latin typeface="Arial" panose="020B0604020202020204" pitchFamily="34" charset="0"/>
              </a:rPr>
              <a:t> dull </a:t>
            </a:r>
            <a:r>
              <a:rPr lang="en-US" sz="1200" b="0" i="0" u="none" strike="noStrike" baseline="0" dirty="0" err="1">
                <a:solidFill>
                  <a:srgbClr val="000000"/>
                </a:solidFill>
                <a:latin typeface="Arial" panose="020B0604020202020204" pitchFamily="34" charset="0"/>
              </a:rPr>
              <a:t>cyfannol</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sy'n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osgoi</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gwasanaethau</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digyswllt</a:t>
            </a:r>
            <a:endParaRPr lang="en-US" sz="1200" b="0" i="0" u="none" strike="noStrike" baseline="0" dirty="0">
              <a:solidFill>
                <a:srgbClr val="000000"/>
              </a:solidFill>
              <a:latin typeface="Arial" panose="020B0604020202020204" pitchFamily="34" charset="0"/>
            </a:endParaRPr>
          </a:p>
          <a:p>
            <a:pPr marL="195263" indent="-195263">
              <a:buFont typeface="Arial" panose="020B0604020202020204" pitchFamily="34" charset="0"/>
              <a:buChar char="•"/>
            </a:pPr>
            <a:r>
              <a:rPr lang="en-US" sz="1200" b="0" i="0" u="none" strike="noStrike" baseline="0" dirty="0" err="1">
                <a:solidFill>
                  <a:srgbClr val="000000"/>
                </a:solidFill>
                <a:latin typeface="Arial" panose="020B0604020202020204" pitchFamily="34" charset="0"/>
              </a:rPr>
              <a:t>deall</a:t>
            </a:r>
            <a:r>
              <a:rPr lang="en-US" sz="1200" b="0" i="0" u="none" strike="noStrike" baseline="0" dirty="0">
                <a:solidFill>
                  <a:srgbClr val="000000"/>
                </a:solidFill>
                <a:latin typeface="Arial" panose="020B0604020202020204" pitchFamily="34" charset="0"/>
              </a:rPr>
              <a:t> y </a:t>
            </a:r>
            <a:r>
              <a:rPr lang="en-US" sz="1200" b="0" i="0" u="none" strike="noStrike" baseline="0" dirty="0" err="1">
                <a:solidFill>
                  <a:srgbClr val="000000"/>
                </a:solidFill>
                <a:latin typeface="Arial" panose="020B0604020202020204" pitchFamily="34" charset="0"/>
              </a:rPr>
              <a:t>ddarpariaeth</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leol</a:t>
            </a:r>
            <a:r>
              <a:rPr lang="en-US" sz="1200" b="0" i="0" u="none" strike="noStrike" baseline="0" dirty="0">
                <a:solidFill>
                  <a:srgbClr val="000000"/>
                </a:solidFill>
                <a:latin typeface="Arial" panose="020B0604020202020204" pitchFamily="34" charset="0"/>
              </a:rPr>
              <a:t> er </a:t>
            </a:r>
            <a:r>
              <a:rPr lang="en-US" sz="1200" b="0" i="0" u="none" strike="noStrike" baseline="0" dirty="0" err="1">
                <a:solidFill>
                  <a:srgbClr val="000000"/>
                </a:solidFill>
                <a:latin typeface="Arial" panose="020B0604020202020204" pitchFamily="34" charset="0"/>
              </a:rPr>
              <a:t>mwyn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sicrhau</a:t>
            </a:r>
            <a:r>
              <a:rPr lang="en-US" sz="1200" b="0" i="0" u="none" strike="noStrike" baseline="0" dirty="0">
                <a:solidFill>
                  <a:srgbClr val="000000"/>
                </a:solidFill>
                <a:latin typeface="Arial" panose="020B0604020202020204" pitchFamily="34" charset="0"/>
              </a:rPr>
              <a:t> y gall </a:t>
            </a:r>
            <a:r>
              <a:rPr lang="en-US" sz="1200" b="0" i="0" u="none" strike="noStrike" baseline="0" dirty="0" err="1">
                <a:solidFill>
                  <a:srgbClr val="000000"/>
                </a:solidFill>
                <a:latin typeface="Arial" panose="020B0604020202020204" pitchFamily="34" charset="0"/>
              </a:rPr>
              <a:t>unigolion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mewn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angen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gael</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gafael</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ar</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wasanaethau</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yn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hawdd</a:t>
            </a:r>
            <a:r>
              <a:rPr lang="en-US" sz="1200" b="0" i="0" u="none" strike="noStrike" baseline="0" dirty="0">
                <a:solidFill>
                  <a:srgbClr val="000000"/>
                </a:solidFill>
                <a:latin typeface="Arial" panose="020B0604020202020204" pitchFamily="34" charset="0"/>
              </a:rPr>
              <a:t> </a:t>
            </a:r>
          </a:p>
          <a:p>
            <a:pPr marL="195263" indent="-195263">
              <a:buFont typeface="Arial" panose="020B0604020202020204" pitchFamily="34" charset="0"/>
              <a:buChar char="•"/>
            </a:pPr>
            <a:r>
              <a:rPr lang="en-US" sz="1200" b="0" i="0" u="none" strike="noStrike" baseline="0" dirty="0" err="1">
                <a:solidFill>
                  <a:srgbClr val="000000"/>
                </a:solidFill>
                <a:latin typeface="Arial" panose="020B0604020202020204" pitchFamily="34" charset="0"/>
              </a:rPr>
              <a:t>cydweithio'n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aml</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mewn</a:t>
            </a:r>
            <a:r>
              <a:rPr lang="en-US" sz="1200" b="0" i="0" u="none" strike="noStrike" baseline="0" dirty="0">
                <a:solidFill>
                  <a:srgbClr val="000000"/>
                </a:solidFill>
                <a:latin typeface="Arial" panose="020B0604020202020204" pitchFamily="34" charset="0"/>
              </a:rPr>
              <a:t> un </a:t>
            </a:r>
            <a:r>
              <a:rPr lang="en-US" sz="1200" b="0" i="0" u="none" strike="noStrike" baseline="0" dirty="0" err="1">
                <a:solidFill>
                  <a:srgbClr val="000000"/>
                </a:solidFill>
                <a:latin typeface="Arial" panose="020B0604020202020204" pitchFamily="34" charset="0"/>
              </a:rPr>
              <a:t>lle</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gan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osgoi'r</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angen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i</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ddefnyddiwr</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gwasanaeth</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deithio'n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eang</a:t>
            </a:r>
            <a:r>
              <a:rPr lang="en-US" sz="1200" b="0" i="0" u="none" strike="noStrike" baseline="0" dirty="0">
                <a:solidFill>
                  <a:srgbClr val="000000"/>
                </a:solidFill>
                <a:latin typeface="Arial" panose="020B0604020202020204" pitchFamily="34" charset="0"/>
              </a:rPr>
              <a:t> </a:t>
            </a:r>
          </a:p>
          <a:p>
            <a:pPr marL="195263" indent="-195263">
              <a:buFont typeface="Arial" panose="020B0604020202020204" pitchFamily="34" charset="0"/>
              <a:buChar char="•"/>
            </a:pPr>
            <a:r>
              <a:rPr lang="en-US" sz="1200" b="0" i="0" u="none" strike="noStrike" baseline="0" dirty="0">
                <a:solidFill>
                  <a:srgbClr val="000000"/>
                </a:solidFill>
                <a:latin typeface="Arial" panose="020B0604020202020204" pitchFamily="34" charset="0"/>
              </a:rPr>
              <a:t>gall </a:t>
            </a:r>
            <a:r>
              <a:rPr lang="en-US" sz="1200" b="0" i="0" u="none" strike="noStrike" baseline="0" dirty="0" err="1">
                <a:solidFill>
                  <a:srgbClr val="000000"/>
                </a:solidFill>
                <a:latin typeface="Arial" panose="020B0604020202020204" pitchFamily="34" charset="0"/>
              </a:rPr>
              <a:t>gynnig</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rhwydwaith</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ehangach</a:t>
            </a:r>
            <a:r>
              <a:rPr lang="en-US" sz="1200" b="0" i="0" u="none" strike="noStrike" baseline="0" dirty="0">
                <a:solidFill>
                  <a:srgbClr val="000000"/>
                </a:solidFill>
                <a:latin typeface="Arial" panose="020B0604020202020204" pitchFamily="34" charset="0"/>
              </a:rPr>
              <a:t> o </a:t>
            </a:r>
            <a:r>
              <a:rPr lang="en-US" sz="1200" b="0" i="0" u="none" strike="noStrike" baseline="0" dirty="0" err="1">
                <a:solidFill>
                  <a:srgbClr val="000000"/>
                </a:solidFill>
                <a:latin typeface="Arial" panose="020B0604020202020204" pitchFamily="34" charset="0"/>
              </a:rPr>
              <a:t>wasanaethau</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gan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wella'r</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cyfleoedd</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i</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blant</a:t>
            </a:r>
            <a:r>
              <a:rPr lang="en-US" sz="1200" b="0" i="0" u="none" strike="noStrike" baseline="0" dirty="0">
                <a:solidFill>
                  <a:srgbClr val="000000"/>
                </a:solidFill>
                <a:latin typeface="Arial" panose="020B0604020202020204" pitchFamily="34" charset="0"/>
              </a:rPr>
              <a:t> a </a:t>
            </a:r>
            <a:r>
              <a:rPr lang="en-US" sz="1200" b="0" i="0" u="none" strike="noStrike" baseline="0" dirty="0" err="1">
                <a:solidFill>
                  <a:srgbClr val="000000"/>
                </a:solidFill>
                <a:latin typeface="Arial" panose="020B0604020202020204" pitchFamily="34" charset="0"/>
              </a:rPr>
              <a:t>theuluoedd</a:t>
            </a:r>
            <a:r>
              <a:rPr lang="en-US" sz="1200" b="0" i="0" u="none" strike="noStrike" baseline="0" dirty="0">
                <a:solidFill>
                  <a:srgbClr val="000000"/>
                </a:solidFill>
                <a:latin typeface="Arial" panose="020B0604020202020204" pitchFamily="34" charset="0"/>
              </a:rPr>
              <a:t> </a:t>
            </a:r>
          </a:p>
          <a:p>
            <a:pPr marL="195263" indent="-195263">
              <a:buFont typeface="Arial" panose="020B0604020202020204" pitchFamily="34" charset="0"/>
              <a:buChar char="•"/>
            </a:pPr>
            <a:r>
              <a:rPr lang="en-US" sz="1200" b="0" i="0" u="none" strike="noStrike" baseline="0" dirty="0" err="1">
                <a:solidFill>
                  <a:srgbClr val="000000"/>
                </a:solidFill>
                <a:latin typeface="Arial" panose="020B0604020202020204" pitchFamily="34" charset="0"/>
              </a:rPr>
              <a:t>ymgynghori</a:t>
            </a:r>
            <a:r>
              <a:rPr lang="en-US" sz="1200" b="0" i="0" u="none" strike="noStrike" baseline="0" dirty="0">
                <a:solidFill>
                  <a:srgbClr val="000000"/>
                </a:solidFill>
                <a:latin typeface="Arial" panose="020B0604020202020204" pitchFamily="34" charset="0"/>
              </a:rPr>
              <a:t> â </a:t>
            </a:r>
            <a:r>
              <a:rPr lang="en-US" sz="1200" b="0" i="0" u="none" strike="noStrike" baseline="0" dirty="0" err="1">
                <a:solidFill>
                  <a:srgbClr val="000000"/>
                </a:solidFill>
                <a:latin typeface="Arial" panose="020B0604020202020204" pitchFamily="34" charset="0"/>
              </a:rPr>
              <a:t>defnyddwyr</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gwasanaeth</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sy'n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creu</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gwell</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dealltwriaeth</a:t>
            </a:r>
            <a:r>
              <a:rPr lang="en-US" sz="1200" b="0" i="0" u="none" strike="noStrike" baseline="0" dirty="0">
                <a:solidFill>
                  <a:srgbClr val="000000"/>
                </a:solidFill>
                <a:latin typeface="Arial" panose="020B0604020202020204" pitchFamily="34" charset="0"/>
              </a:rPr>
              <a:t> o </a:t>
            </a:r>
            <a:r>
              <a:rPr lang="en-US" sz="1200" b="0" i="0" u="none" strike="noStrike" baseline="0" dirty="0" err="1">
                <a:solidFill>
                  <a:srgbClr val="000000"/>
                </a:solidFill>
                <a:latin typeface="Arial" panose="020B0604020202020204" pitchFamily="34" charset="0"/>
              </a:rPr>
              <a:t>angen</a:t>
            </a:r>
            <a:endParaRPr lang="en-US" sz="1200" b="0" i="0" u="none" strike="noStrike" baseline="0" dirty="0">
              <a:solidFill>
                <a:srgbClr val="000000"/>
              </a:solidFill>
              <a:latin typeface="Arial" panose="020B0604020202020204" pitchFamily="34" charset="0"/>
            </a:endParaRPr>
          </a:p>
          <a:p>
            <a:pPr marL="195263" indent="-195263">
              <a:buFont typeface="Arial" panose="020B0604020202020204" pitchFamily="34" charset="0"/>
              <a:buChar char="•"/>
            </a:pPr>
            <a:r>
              <a:rPr lang="en-US" sz="1200" b="0" i="0" u="none" strike="noStrike" baseline="0" dirty="0" err="1">
                <a:solidFill>
                  <a:srgbClr val="000000"/>
                </a:solidFill>
                <a:latin typeface="Arial" panose="020B0604020202020204" pitchFamily="34" charset="0"/>
              </a:rPr>
              <a:t>creu</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awyrgylch</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llawn</a:t>
            </a:r>
            <a:r>
              <a:rPr lang="en-US" sz="1200" b="0" i="0" u="none" strike="noStrike" baseline="0" dirty="0">
                <a:solidFill>
                  <a:srgbClr val="000000"/>
                </a:solidFill>
                <a:latin typeface="Arial" panose="020B0604020202020204" pitchFamily="34" charset="0"/>
              </a:rPr>
              <a:t> parch </a:t>
            </a:r>
            <a:r>
              <a:rPr lang="en-US" sz="1200" b="0" i="0" u="none" strike="noStrike" baseline="0" dirty="0" err="1">
                <a:solidFill>
                  <a:srgbClr val="000000"/>
                </a:solidFill>
                <a:latin typeface="Arial" panose="020B0604020202020204" pitchFamily="34" charset="0"/>
              </a:rPr>
              <a:t>sy'n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annog</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perthnasoedd</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gwaith</a:t>
            </a:r>
            <a:r>
              <a:rPr lang="en-US" sz="1200" b="0" i="0" u="none" strike="noStrike" baseline="0" dirty="0">
                <a:solidFill>
                  <a:srgbClr val="000000"/>
                </a:solidFill>
                <a:latin typeface="Arial" panose="020B0604020202020204" pitchFamily="34" charset="0"/>
              </a:rPr>
              <a:t> da er </a:t>
            </a:r>
            <a:r>
              <a:rPr lang="en-US" sz="1200" b="0" i="0" u="none" strike="noStrike" baseline="0" dirty="0" err="1">
                <a:solidFill>
                  <a:srgbClr val="000000"/>
                </a:solidFill>
                <a:latin typeface="Arial" panose="020B0604020202020204" pitchFamily="34" charset="0"/>
              </a:rPr>
              <a:t>mwyn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cefnogi</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gwasanaethau</a:t>
            </a:r>
            <a:r>
              <a:rPr lang="en-US" sz="1200" b="0" i="0" u="none" strike="noStrike" baseline="0" dirty="0">
                <a:solidFill>
                  <a:srgbClr val="000000"/>
                </a:solidFill>
                <a:latin typeface="Arial" panose="020B0604020202020204" pitchFamily="34" charset="0"/>
              </a:rPr>
              <a:t> o </a:t>
            </a:r>
            <a:r>
              <a:rPr lang="en-US" sz="1200" b="0" i="0" u="none" strike="noStrike" baseline="0" dirty="0" err="1">
                <a:solidFill>
                  <a:srgbClr val="000000"/>
                </a:solidFill>
                <a:latin typeface="Arial" panose="020B0604020202020204" pitchFamily="34" charset="0"/>
              </a:rPr>
              <a:t>safon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dda</a:t>
            </a:r>
            <a:endParaRPr lang="en-US" sz="1200" b="0" i="0" u="none" strike="noStrike" baseline="0" dirty="0">
              <a:solidFill>
                <a:srgbClr val="000000"/>
              </a:solidFill>
              <a:latin typeface="Arial" panose="020B0604020202020204" pitchFamily="34" charset="0"/>
            </a:endParaRPr>
          </a:p>
          <a:p>
            <a:pPr marL="195263" indent="-195263">
              <a:buFont typeface="Arial" panose="020B0604020202020204" pitchFamily="34" charset="0"/>
              <a:buChar char="•"/>
            </a:pPr>
            <a:r>
              <a:rPr lang="en-US" sz="1200" b="0" i="0" u="none" strike="noStrike" baseline="0" dirty="0" err="1">
                <a:solidFill>
                  <a:srgbClr val="000000"/>
                </a:solidFill>
                <a:latin typeface="Arial" panose="020B0604020202020204" pitchFamily="34" charset="0"/>
              </a:rPr>
              <a:t>gweithio</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tuag</a:t>
            </a:r>
            <a:r>
              <a:rPr lang="en-US" sz="1200" b="0" i="0" u="none" strike="noStrike" baseline="0" dirty="0">
                <a:solidFill>
                  <a:srgbClr val="000000"/>
                </a:solidFill>
                <a:latin typeface="Arial" panose="020B0604020202020204" pitchFamily="34" charset="0"/>
              </a:rPr>
              <a:t> at yr un nod er </a:t>
            </a:r>
            <a:r>
              <a:rPr lang="en-US" sz="1200" b="0" i="0" u="none" strike="noStrike" baseline="0" dirty="0" err="1">
                <a:solidFill>
                  <a:srgbClr val="000000"/>
                </a:solidFill>
                <a:latin typeface="Arial" panose="020B0604020202020204" pitchFamily="34" charset="0"/>
              </a:rPr>
              <a:t>mwyn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arwain</a:t>
            </a:r>
            <a:r>
              <a:rPr lang="en-US" sz="1200" b="0" i="0" u="none" strike="noStrike" baseline="0" dirty="0">
                <a:solidFill>
                  <a:srgbClr val="000000"/>
                </a:solidFill>
                <a:latin typeface="Arial" panose="020B0604020202020204" pitchFamily="34" charset="0"/>
              </a:rPr>
              <a:t> at </a:t>
            </a:r>
            <a:r>
              <a:rPr lang="en-US" sz="1200" b="0" i="0" u="none" strike="noStrike" baseline="0" dirty="0" err="1">
                <a:solidFill>
                  <a:srgbClr val="000000"/>
                </a:solidFill>
                <a:latin typeface="Arial" panose="020B0604020202020204" pitchFamily="34" charset="0"/>
              </a:rPr>
              <a:t>ganlyniadau</a:t>
            </a:r>
            <a:r>
              <a:rPr lang="en-US" sz="1200" b="0" i="0" u="none" strike="noStrike" baseline="0" dirty="0">
                <a:solidFill>
                  <a:srgbClr val="000000"/>
                </a:solidFill>
                <a:latin typeface="Arial" panose="020B0604020202020204" pitchFamily="34" charset="0"/>
              </a:rPr>
              <a:t> da a </a:t>
            </a:r>
            <a:r>
              <a:rPr lang="en-US" sz="1200" b="0" i="0" u="none" strike="noStrike" baseline="0" dirty="0" err="1">
                <a:solidFill>
                  <a:srgbClr val="000000"/>
                </a:solidFill>
                <a:latin typeface="Arial" panose="020B0604020202020204" pitchFamily="34" charset="0"/>
              </a:rPr>
              <a:t>gwell</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cefnogaeth</a:t>
            </a:r>
            <a:r>
              <a:rPr lang="en-US" sz="1200" b="0" i="0" u="none" strike="noStrike" baseline="0" dirty="0">
                <a:solidFill>
                  <a:srgbClr val="000000"/>
                </a:solidFill>
                <a:latin typeface="Arial" panose="020B0604020202020204" pitchFamily="34" charset="0"/>
              </a:rPr>
              <a:t> </a:t>
            </a:r>
          </a:p>
          <a:p>
            <a:pPr marL="195263" indent="-195263">
              <a:buFont typeface="Arial" panose="020B0604020202020204" pitchFamily="34" charset="0"/>
              <a:buChar char="•"/>
            </a:pPr>
            <a:r>
              <a:rPr lang="en-US" sz="1200" b="0" i="0" u="none" strike="noStrike" baseline="0" dirty="0" err="1">
                <a:solidFill>
                  <a:srgbClr val="000000"/>
                </a:solidFill>
                <a:latin typeface="Arial" panose="020B0604020202020204" pitchFamily="34" charset="0"/>
              </a:rPr>
              <a:t>codi</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ymwybyddiaeth</a:t>
            </a:r>
            <a:r>
              <a:rPr lang="en-US" sz="1200" b="0" i="0" u="none" strike="noStrike" baseline="0" dirty="0">
                <a:solidFill>
                  <a:srgbClr val="000000"/>
                </a:solidFill>
                <a:latin typeface="Arial" panose="020B0604020202020204" pitchFamily="34" charset="0"/>
              </a:rPr>
              <a:t> a </a:t>
            </a:r>
            <a:r>
              <a:rPr lang="en-US" sz="1200" b="0" i="0" u="none" strike="noStrike" baseline="0" dirty="0" err="1">
                <a:solidFill>
                  <a:srgbClr val="000000"/>
                </a:solidFill>
                <a:latin typeface="Arial" panose="020B0604020202020204" pitchFamily="34" charset="0"/>
              </a:rPr>
              <a:t>dealltwriaeth</a:t>
            </a:r>
            <a:r>
              <a:rPr lang="en-US" sz="1200" b="0" i="0" u="none" strike="noStrike" baseline="0" dirty="0">
                <a:solidFill>
                  <a:srgbClr val="000000"/>
                </a:solidFill>
                <a:latin typeface="Arial" panose="020B0604020202020204" pitchFamily="34" charset="0"/>
              </a:rPr>
              <a:t> o </a:t>
            </a:r>
            <a:r>
              <a:rPr lang="en-US" sz="1200" b="0" i="0" u="none" strike="noStrike" baseline="0" dirty="0" err="1">
                <a:solidFill>
                  <a:srgbClr val="000000"/>
                </a:solidFill>
                <a:latin typeface="Arial" panose="020B0604020202020204" pitchFamily="34" charset="0"/>
              </a:rPr>
              <a:t>bolisïau</a:t>
            </a:r>
            <a:r>
              <a:rPr lang="en-US" sz="1200" b="0" i="0" u="none" strike="noStrike" baseline="0" dirty="0">
                <a:solidFill>
                  <a:srgbClr val="000000"/>
                </a:solidFill>
                <a:latin typeface="Arial" panose="020B0604020202020204" pitchFamily="34" charset="0"/>
              </a:rPr>
              <a:t> a </a:t>
            </a:r>
            <a:r>
              <a:rPr lang="en-US" sz="1200" b="0" i="0" u="none" strike="noStrike" baseline="0" dirty="0" err="1">
                <a:solidFill>
                  <a:srgbClr val="000000"/>
                </a:solidFill>
                <a:latin typeface="Arial" panose="020B0604020202020204" pitchFamily="34" charset="0"/>
              </a:rPr>
              <a:t>gweithdrefnau</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sy'n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berthnasol</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i'r</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sefyllfa</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fydd</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yn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helpu</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i</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wneud</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penderfyniadau</a:t>
            </a:r>
            <a:endParaRPr lang="en-US" sz="1200" b="0" i="0" u="none" strike="noStrike" baseline="0" dirty="0">
              <a:solidFill>
                <a:srgbClr val="000000"/>
              </a:solidFill>
              <a:latin typeface="Arial" panose="020B0604020202020204" pitchFamily="34" charset="0"/>
            </a:endParaRPr>
          </a:p>
          <a:p>
            <a:pPr marL="195263" indent="-195263">
              <a:buFont typeface="Arial" panose="020B0604020202020204" pitchFamily="34" charset="0"/>
              <a:buChar char="•"/>
            </a:pPr>
            <a:r>
              <a:rPr lang="en-US" sz="1200" b="0" i="0" u="none" strike="noStrike" baseline="0" dirty="0" err="1">
                <a:solidFill>
                  <a:srgbClr val="000000"/>
                </a:solidFill>
                <a:latin typeface="Arial" panose="020B0604020202020204" pitchFamily="34" charset="0"/>
              </a:rPr>
              <a:t>rhannu</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gwybodaeth</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mewn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ffordd</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gyfrinachol</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sy'n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cadw</a:t>
            </a:r>
            <a:r>
              <a:rPr lang="en-US" sz="1200" b="0" i="0" u="none" strike="noStrike" baseline="0" dirty="0">
                <a:solidFill>
                  <a:srgbClr val="000000"/>
                </a:solidFill>
                <a:latin typeface="Arial" panose="020B0604020202020204" pitchFamily="34" charset="0"/>
              </a:rPr>
              <a:t> at y </a:t>
            </a:r>
            <a:r>
              <a:rPr lang="en-US" sz="1200" b="0" i="0" u="none" strike="noStrike" baseline="0" dirty="0" err="1">
                <a:solidFill>
                  <a:srgbClr val="000000"/>
                </a:solidFill>
                <a:latin typeface="Arial" panose="020B0604020202020204" pitchFamily="34" charset="0"/>
              </a:rPr>
              <a:t>gyfraith</a:t>
            </a:r>
            <a:r>
              <a:rPr lang="en-US" sz="1200" b="0" i="0" u="none" strike="noStrike" baseline="0" dirty="0">
                <a:solidFill>
                  <a:srgbClr val="000000"/>
                </a:solidFill>
                <a:latin typeface="Arial" panose="020B0604020202020204" pitchFamily="34" charset="0"/>
              </a:rPr>
              <a:t> ac </a:t>
            </a:r>
            <a:r>
              <a:rPr lang="en-US" sz="1200" b="0" i="0" u="none" strike="noStrike" baseline="0" dirty="0" err="1">
                <a:solidFill>
                  <a:srgbClr val="000000"/>
                </a:solidFill>
                <a:latin typeface="Arial" panose="020B0604020202020204" pitchFamily="34" charset="0"/>
              </a:rPr>
              <a:t>yn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cefnogi</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perthnasoedd</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cadarnhaol</a:t>
            </a:r>
            <a:r>
              <a:rPr lang="en-US" sz="1200" b="0" i="0" u="none" strike="noStrike" baseline="0" dirty="0">
                <a:solidFill>
                  <a:srgbClr val="000000"/>
                </a:solidFill>
                <a:latin typeface="Arial" panose="020B0604020202020204" pitchFamily="34" charset="0"/>
              </a:rPr>
              <a:t> ac </a:t>
            </a:r>
            <a:r>
              <a:rPr lang="en-US" sz="1200" b="0" i="0" u="none" strike="noStrike" baseline="0" dirty="0" err="1">
                <a:solidFill>
                  <a:srgbClr val="000000"/>
                </a:solidFill>
                <a:latin typeface="Arial" panose="020B0604020202020204" pitchFamily="34" charset="0"/>
              </a:rPr>
              <a:t>ymddiriedaeth</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rhwng</a:t>
            </a:r>
            <a:r>
              <a:rPr lang="en-US" sz="1200" b="0" i="0" u="none" strike="noStrike" baseline="0" dirty="0">
                <a:solidFill>
                  <a:srgbClr val="000000"/>
                </a:solidFill>
                <a:latin typeface="Arial" panose="020B0604020202020204" pitchFamily="34" charset="0"/>
              </a:rPr>
              <a:t> y </a:t>
            </a:r>
            <a:r>
              <a:rPr lang="en-US" sz="1200" b="0" i="0" u="none" strike="noStrike" baseline="0" dirty="0" err="1">
                <a:solidFill>
                  <a:srgbClr val="000000"/>
                </a:solidFill>
                <a:latin typeface="Arial" panose="020B0604020202020204" pitchFamily="34" charset="0"/>
              </a:rPr>
              <a:t>tîm</a:t>
            </a:r>
            <a:r>
              <a:rPr lang="en-US" sz="1200" b="0" i="0" u="none" strike="noStrike" baseline="0" dirty="0">
                <a:solidFill>
                  <a:srgbClr val="000000"/>
                </a:solidFill>
                <a:latin typeface="Arial" panose="020B0604020202020204" pitchFamily="34" charset="0"/>
              </a:rPr>
              <a:t> a </a:t>
            </a:r>
            <a:r>
              <a:rPr lang="en-US" sz="1200" b="0" i="0" u="none" strike="noStrike" baseline="0" dirty="0" err="1">
                <a:solidFill>
                  <a:srgbClr val="000000"/>
                </a:solidFill>
                <a:latin typeface="Arial" panose="020B0604020202020204" pitchFamily="34" charset="0"/>
              </a:rPr>
              <a:t>defnyddwyr</a:t>
            </a:r>
            <a:r>
              <a:rPr lang="en-US" sz="1200" b="0" i="0" u="none" strike="noStrike" baseline="0" dirty="0">
                <a:solidFill>
                  <a:srgbClr val="000000"/>
                </a:solidFill>
                <a:latin typeface="Arial" panose="020B0604020202020204" pitchFamily="34" charset="0"/>
              </a:rPr>
              <a:t> y </a:t>
            </a:r>
            <a:r>
              <a:rPr lang="en-US" sz="1200" b="0" i="0" u="none" strike="noStrike" baseline="0" dirty="0" err="1">
                <a:solidFill>
                  <a:srgbClr val="000000"/>
                </a:solidFill>
                <a:latin typeface="Arial" panose="020B0604020202020204" pitchFamily="34" charset="0"/>
              </a:rPr>
              <a:t>gwasanaeth</a:t>
            </a:r>
            <a:endParaRPr lang="en-US" sz="1200" b="0" i="0" u="none" strike="noStrike" baseline="0" dirty="0">
              <a:solidFill>
                <a:srgbClr val="000000"/>
              </a:solidFill>
              <a:latin typeface="Arial" panose="020B0604020202020204" pitchFamily="34" charset="0"/>
            </a:endParaRPr>
          </a:p>
          <a:p>
            <a:pPr marL="195263" indent="-195263">
              <a:buFont typeface="Arial" panose="020B0604020202020204" pitchFamily="34" charset="0"/>
              <a:buChar char="•"/>
            </a:pPr>
            <a:r>
              <a:rPr lang="en-US" sz="1200" b="0" i="0" u="none" strike="noStrike" baseline="0" dirty="0" err="1">
                <a:solidFill>
                  <a:srgbClr val="000000"/>
                </a:solidFill>
                <a:latin typeface="Arial" panose="020B0604020202020204" pitchFamily="34" charset="0"/>
              </a:rPr>
              <a:t>sicrhau</a:t>
            </a:r>
            <a:r>
              <a:rPr lang="en-US" sz="1200" b="0" i="0" u="none" strike="noStrike" baseline="0" dirty="0">
                <a:solidFill>
                  <a:srgbClr val="000000"/>
                </a:solidFill>
                <a:latin typeface="Arial" panose="020B0604020202020204" pitchFamily="34" charset="0"/>
              </a:rPr>
              <a:t> bod </a:t>
            </a:r>
            <a:r>
              <a:rPr lang="en-US" sz="1200" b="0" i="0" u="none" strike="noStrike" baseline="0" dirty="0" err="1">
                <a:solidFill>
                  <a:srgbClr val="000000"/>
                </a:solidFill>
                <a:latin typeface="Arial" panose="020B0604020202020204" pitchFamily="34" charset="0"/>
              </a:rPr>
              <a:t>agweddau</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ar</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ddiogelwch</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yn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cael</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eu</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bodloni</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lle</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mae</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angen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arbenigedd</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penodol</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i</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gefnogi</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defnyddwyr</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gwasanaeth</a:t>
            </a:r>
            <a:endParaRPr lang="en-US" sz="1200" b="0" i="0" u="none" strike="noStrike" baseline="0" dirty="0">
              <a:solidFill>
                <a:srgbClr val="000000"/>
              </a:solidFill>
              <a:latin typeface="Arial" panose="020B0604020202020204" pitchFamily="34" charset="0"/>
            </a:endParaRPr>
          </a:p>
          <a:p>
            <a:pPr marL="195263" indent="-195263">
              <a:buFont typeface="Arial" panose="020B0604020202020204" pitchFamily="34" charset="0"/>
              <a:buChar char="•"/>
            </a:pPr>
            <a:r>
              <a:rPr lang="en-US" sz="1200" b="0" i="0" u="none" strike="noStrike" baseline="0" dirty="0" err="1">
                <a:solidFill>
                  <a:srgbClr val="000000"/>
                </a:solidFill>
                <a:latin typeface="Arial" panose="020B0604020202020204" pitchFamily="34" charset="0"/>
              </a:rPr>
              <a:t>yn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arwain</a:t>
            </a:r>
            <a:r>
              <a:rPr lang="en-US" sz="1200" b="0" i="0" u="none" strike="noStrike" baseline="0" dirty="0">
                <a:solidFill>
                  <a:srgbClr val="000000"/>
                </a:solidFill>
                <a:latin typeface="Arial" panose="020B0604020202020204" pitchFamily="34" charset="0"/>
              </a:rPr>
              <a:t> at </a:t>
            </a:r>
            <a:r>
              <a:rPr lang="en-US" sz="1200" b="0" i="0" u="none" strike="noStrike" baseline="0" dirty="0" err="1">
                <a:solidFill>
                  <a:srgbClr val="000000"/>
                </a:solidFill>
                <a:latin typeface="Arial" panose="020B0604020202020204" pitchFamily="34" charset="0"/>
              </a:rPr>
              <a:t>lefelau</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straen</a:t>
            </a:r>
            <a:r>
              <a:rPr lang="en-US" sz="1200" b="0" i="0" u="none" strike="noStrike" baseline="0" dirty="0">
                <a:solidFill>
                  <a:srgbClr val="000000"/>
                </a:solidFill>
                <a:latin typeface="Arial" panose="020B0604020202020204" pitchFamily="34" charset="0"/>
              </a:rPr>
              <a:t> is </a:t>
            </a:r>
            <a:r>
              <a:rPr lang="en-US" sz="1200" b="0" i="0" u="none" strike="noStrike" baseline="0" dirty="0" err="1">
                <a:solidFill>
                  <a:srgbClr val="000000"/>
                </a:solidFill>
                <a:latin typeface="Arial" panose="020B0604020202020204" pitchFamily="34" charset="0"/>
              </a:rPr>
              <a:t>gan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fod</a:t>
            </a:r>
            <a:r>
              <a:rPr lang="en-US" sz="1200" b="0" i="0" u="none" strike="noStrike" baseline="0" dirty="0">
                <a:solidFill>
                  <a:srgbClr val="000000"/>
                </a:solidFill>
                <a:latin typeface="Arial" panose="020B0604020202020204" pitchFamily="34" charset="0"/>
              </a:rPr>
              <a:t> y </a:t>
            </a:r>
            <a:r>
              <a:rPr lang="en-US" sz="1200" b="0" i="0" u="none" strike="noStrike" baseline="0" dirty="0" err="1">
                <a:solidFill>
                  <a:srgbClr val="000000"/>
                </a:solidFill>
                <a:latin typeface="Arial" panose="020B0604020202020204" pitchFamily="34" charset="0"/>
              </a:rPr>
              <a:t>tîm</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yn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rhannu</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cyfrifoldebau</a:t>
            </a:r>
            <a:r>
              <a:rPr lang="en-US" sz="1200" b="0" i="0" u="none" strike="noStrike" baseline="0" dirty="0">
                <a:solidFill>
                  <a:srgbClr val="000000"/>
                </a:solidFill>
                <a:latin typeface="Arial" panose="020B0604020202020204" pitchFamily="34" charset="0"/>
              </a:rPr>
              <a:t> </a:t>
            </a:r>
          </a:p>
          <a:p>
            <a:pPr marL="195263" indent="-195263">
              <a:buFont typeface="Arial" panose="020B0604020202020204" pitchFamily="34" charset="0"/>
              <a:buChar char="•"/>
            </a:pPr>
            <a:r>
              <a:rPr lang="en-US" sz="1200" b="0" i="0" u="none" strike="noStrike" baseline="0" dirty="0" err="1">
                <a:solidFill>
                  <a:srgbClr val="000000"/>
                </a:solidFill>
                <a:latin typeface="Arial" panose="020B0604020202020204" pitchFamily="34" charset="0"/>
              </a:rPr>
              <a:t>yn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annog</a:t>
            </a:r>
            <a:r>
              <a:rPr lang="en-US" sz="1200" b="0" i="0" u="none" strike="noStrike" baseline="0" dirty="0">
                <a:solidFill>
                  <a:srgbClr val="000000"/>
                </a:solidFill>
                <a:latin typeface="Arial" panose="020B0604020202020204" pitchFamily="34" charset="0"/>
              </a:rPr>
              <a:t> dull </a:t>
            </a:r>
            <a:r>
              <a:rPr lang="en-US" sz="1200" b="0" i="0" u="none" strike="noStrike" baseline="0" dirty="0" err="1">
                <a:solidFill>
                  <a:srgbClr val="000000"/>
                </a:solidFill>
                <a:latin typeface="Arial" panose="020B0604020202020204" pitchFamily="34" charset="0"/>
              </a:rPr>
              <a:t>teulu</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cyfan</a:t>
            </a:r>
            <a:r>
              <a:rPr lang="en-US" sz="1200" b="0" i="0" u="none" strike="noStrike" baseline="0" dirty="0">
                <a:solidFill>
                  <a:srgbClr val="000000"/>
                </a:solidFill>
                <a:latin typeface="Arial" panose="020B0604020202020204" pitchFamily="34" charset="0"/>
              </a:rPr>
              <a:t> er </a:t>
            </a:r>
            <a:r>
              <a:rPr lang="en-US" sz="1200" b="0" i="0" u="none" strike="noStrike" baseline="0" dirty="0" err="1">
                <a:solidFill>
                  <a:srgbClr val="000000"/>
                </a:solidFill>
                <a:latin typeface="Arial" panose="020B0604020202020204" pitchFamily="34" charset="0"/>
              </a:rPr>
              <a:t>mwyn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eu</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grymuso</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i</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wneud</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penderfyniadau</a:t>
            </a:r>
            <a:r>
              <a:rPr lang="en-US" sz="1200" b="0" i="0" u="none" strike="noStrike" baseline="0" dirty="0">
                <a:solidFill>
                  <a:srgbClr val="000000"/>
                </a:solidFill>
                <a:latin typeface="Arial" panose="020B0604020202020204" pitchFamily="34" charset="0"/>
              </a:rPr>
              <a:t> </a:t>
            </a:r>
          </a:p>
          <a:p>
            <a:pPr marL="195263" indent="-195263">
              <a:buFont typeface="Arial" panose="020B0604020202020204" pitchFamily="34" charset="0"/>
              <a:buChar char="•"/>
            </a:pPr>
            <a:r>
              <a:rPr lang="en-US" sz="1200" b="0" i="0" u="none" strike="noStrike" baseline="0" dirty="0" err="1">
                <a:solidFill>
                  <a:srgbClr val="000000"/>
                </a:solidFill>
                <a:latin typeface="Arial" panose="020B0604020202020204" pitchFamily="34" charset="0"/>
              </a:rPr>
              <a:t>yn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dileu'r</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angen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i</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ailadrodd</a:t>
            </a:r>
            <a:r>
              <a:rPr lang="en-US" sz="1200" b="0" i="0" u="none" strike="noStrike" baseline="0" dirty="0">
                <a:solidFill>
                  <a:srgbClr val="000000"/>
                </a:solidFill>
                <a:latin typeface="Arial" panose="020B0604020202020204" pitchFamily="34" charset="0"/>
              </a:rPr>
              <a:t> y </a:t>
            </a:r>
            <a:r>
              <a:rPr lang="en-US" sz="1200" b="0" i="0" u="none" strike="noStrike" baseline="0" dirty="0" err="1">
                <a:solidFill>
                  <a:srgbClr val="000000"/>
                </a:solidFill>
                <a:latin typeface="Arial" panose="020B0604020202020204" pitchFamily="34" charset="0"/>
              </a:rPr>
              <a:t>wybodaeth</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sy'n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cael</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ei</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rhannu</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sydd</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weithiau'n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creu</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rhwystr</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i</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ddefnyddwyr</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gwasanaeth</a:t>
            </a:r>
            <a:endParaRPr lang="en-US" sz="1200" b="0" i="0" u="none" strike="noStrike" baseline="0" dirty="0">
              <a:solidFill>
                <a:srgbClr val="000000"/>
              </a:solidFill>
              <a:latin typeface="Arial" panose="020B0604020202020204" pitchFamily="34" charset="0"/>
            </a:endParaRPr>
          </a:p>
          <a:p>
            <a:pPr marL="285750" indent="-285750">
              <a:buFont typeface="Arial" panose="020B0604020202020204" pitchFamily="34" charset="0"/>
              <a:buChar char="•"/>
            </a:pPr>
            <a:endParaRPr lang="en-US" sz="1200" b="0" i="0" u="none" strike="noStrike" baseline="0" dirty="0">
              <a:solidFill>
                <a:srgbClr val="000000"/>
              </a:solidFill>
              <a:latin typeface="Arial" panose="020B0604020202020204" pitchFamily="34" charset="0"/>
            </a:endParaRPr>
          </a:p>
          <a:p>
            <a:r>
              <a:rPr lang="en-US" sz="1200" b="0" i="0" u="none" strike="noStrike" baseline="0" dirty="0" err="1">
                <a:solidFill>
                  <a:srgbClr val="000000"/>
                </a:solidFill>
                <a:latin typeface="Arial" panose="020B0604020202020204" pitchFamily="34" charset="0"/>
              </a:rPr>
              <a:t>Nid</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yw’r</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rhestr</a:t>
            </a:r>
            <a:r>
              <a:rPr lang="en-US" sz="1200" b="0" i="0" u="none" strike="noStrike" baseline="0" dirty="0">
                <a:solidFill>
                  <a:srgbClr val="000000"/>
                </a:solidFill>
                <a:latin typeface="Arial" panose="020B0604020202020204" pitchFamily="34" charset="0"/>
              </a:rPr>
              <a:t> hon </a:t>
            </a:r>
            <a:r>
              <a:rPr lang="en-US" sz="1200" b="0" i="0" u="none" strike="noStrike" baseline="0" dirty="0" err="1">
                <a:solidFill>
                  <a:srgbClr val="000000"/>
                </a:solidFill>
                <a:latin typeface="Arial" panose="020B0604020202020204" pitchFamily="34" charset="0"/>
              </a:rPr>
              <a:t>yn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gynhwysfawr</a:t>
            </a:r>
            <a:r>
              <a:rPr lang="en-US" sz="1200" b="0" i="0" u="none" strike="noStrike" baseline="0" dirty="0">
                <a:solidFill>
                  <a:srgbClr val="000000"/>
                </a:solidFill>
                <a:latin typeface="Arial" panose="020B0604020202020204" pitchFamily="34" charset="0"/>
              </a:rPr>
              <a:t>.</a:t>
            </a:r>
          </a:p>
          <a:p>
            <a:r>
              <a:rPr lang="en-US" sz="1200" b="0" i="0" u="none" strike="noStrike" baseline="0" dirty="0" err="1">
                <a:solidFill>
                  <a:srgbClr val="000000"/>
                </a:solidFill>
                <a:latin typeface="Arial" panose="020B0604020202020204" pitchFamily="34" charset="0"/>
              </a:rPr>
              <a:t>Rhowch</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farciau</a:t>
            </a:r>
            <a:r>
              <a:rPr lang="en-US" sz="1200" b="0" i="0" u="none" strike="noStrike" baseline="0" dirty="0">
                <a:solidFill>
                  <a:srgbClr val="000000"/>
                </a:solidFill>
                <a:latin typeface="Arial" panose="020B0604020202020204" pitchFamily="34" charset="0"/>
              </a:rPr>
              <a:t> am </a:t>
            </a:r>
            <a:r>
              <a:rPr lang="en-US" sz="1200" b="0" i="0" u="none" strike="noStrike" baseline="0" dirty="0" err="1">
                <a:solidFill>
                  <a:srgbClr val="000000"/>
                </a:solidFill>
                <a:latin typeface="Arial" panose="020B0604020202020204" pitchFamily="34" charset="0"/>
              </a:rPr>
              <a:t>unrhyw</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ymateb</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perthnasol</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arall</a:t>
            </a:r>
            <a:r>
              <a:rPr lang="en-US" sz="1200" b="0" i="0" u="none" strike="noStrike" baseline="0" dirty="0">
                <a:solidFill>
                  <a:srgbClr val="000000"/>
                </a:solidFill>
                <a:latin typeface="Arial" panose="020B0604020202020204" pitchFamily="34" charset="0"/>
              </a:rPr>
              <a:t>.</a:t>
            </a:r>
          </a:p>
        </p:txBody>
      </p:sp>
    </p:spTree>
    <p:extLst>
      <p:ext uri="{BB962C8B-B14F-4D97-AF65-F5344CB8AC3E}">
        <p14:creationId xmlns:p14="http://schemas.microsoft.com/office/powerpoint/2010/main" val="8450984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C26D36-948A-FEC8-87AA-BE12DF192180}"/>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A189003A-2827-5C28-4CF3-319461553A7D}"/>
              </a:ext>
            </a:extLst>
          </p:cNvPr>
          <p:cNvSpPr txBox="1"/>
          <p:nvPr/>
        </p:nvSpPr>
        <p:spPr>
          <a:xfrm>
            <a:off x="5936776" y="1219396"/>
            <a:ext cx="5740219" cy="5078313"/>
          </a:xfrm>
          <a:prstGeom prst="rect">
            <a:avLst/>
          </a:prstGeom>
          <a:noFill/>
          <a:ln>
            <a:noFill/>
          </a:ln>
        </p:spPr>
        <p:txBody>
          <a:bodyPr wrap="square" rtlCol="0">
            <a:spAutoFit/>
          </a:bodyPr>
          <a:lstStyle/>
          <a:p>
            <a:r>
              <a:rPr lang="1106" sz="1800" b="1" i="1" dirty="0">
                <a:solidFill>
                  <a:schemeClr val="accent1"/>
                </a:solidFill>
                <a:latin typeface="+mj-lt"/>
              </a:rPr>
              <a:t>Adborth yr Uwch Arholwr </a:t>
            </a:r>
          </a:p>
          <a:p>
            <a:pPr algn="l">
              <a:buNone/>
            </a:pPr>
            <a:br>
              <a:rPr lang="en-GB" b="1" i="1" dirty="0">
                <a:solidFill>
                  <a:schemeClr val="accent1"/>
                </a:solidFill>
                <a:latin typeface="+mj-lt"/>
              </a:rPr>
            </a:br>
            <a:r>
              <a:rPr lang="en-GB" b="1" i="1" dirty="0" err="1">
                <a:solidFill>
                  <a:schemeClr val="accent1"/>
                </a:solidFill>
                <a:effectLst/>
                <a:latin typeface="+mj-lt"/>
              </a:rPr>
              <a:t>Wrth</a:t>
            </a:r>
            <a:r>
              <a:rPr lang="en-GB" b="1" i="1" dirty="0">
                <a:solidFill>
                  <a:schemeClr val="accent1"/>
                </a:solidFill>
                <a:effectLst/>
                <a:latin typeface="+mj-lt"/>
              </a:rPr>
              <a:t> </a:t>
            </a:r>
            <a:r>
              <a:rPr lang="en-GB" b="1" i="1" dirty="0" err="1">
                <a:solidFill>
                  <a:schemeClr val="accent1"/>
                </a:solidFill>
                <a:effectLst/>
                <a:latin typeface="+mj-lt"/>
              </a:rPr>
              <a:t>roi</a:t>
            </a:r>
            <a:r>
              <a:rPr lang="en-GB" b="1" i="1" dirty="0">
                <a:solidFill>
                  <a:schemeClr val="accent1"/>
                </a:solidFill>
                <a:effectLst/>
                <a:latin typeface="+mj-lt"/>
              </a:rPr>
              <a:t> </a:t>
            </a:r>
            <a:r>
              <a:rPr lang="en-GB" b="1" i="1" dirty="0" err="1">
                <a:solidFill>
                  <a:schemeClr val="accent1"/>
                </a:solidFill>
                <a:effectLst/>
                <a:latin typeface="+mj-lt"/>
              </a:rPr>
              <a:t>marciau</a:t>
            </a:r>
            <a:r>
              <a:rPr lang="en-GB" b="1" i="1" dirty="0">
                <a:solidFill>
                  <a:schemeClr val="accent1"/>
                </a:solidFill>
                <a:effectLst/>
                <a:latin typeface="+mj-lt"/>
              </a:rPr>
              <a:t>, </a:t>
            </a:r>
            <a:r>
              <a:rPr lang="en-GB" b="1" i="1" dirty="0" err="1">
                <a:solidFill>
                  <a:schemeClr val="accent1"/>
                </a:solidFill>
                <a:effectLst/>
                <a:latin typeface="+mj-lt"/>
              </a:rPr>
              <a:t>byddai'r</a:t>
            </a:r>
            <a:r>
              <a:rPr lang="en-GB" b="1" i="1" dirty="0">
                <a:solidFill>
                  <a:schemeClr val="accent1"/>
                </a:solidFill>
                <a:effectLst/>
                <a:latin typeface="+mj-lt"/>
              </a:rPr>
              <a:t> </a:t>
            </a:r>
            <a:r>
              <a:rPr lang="en-GB" b="1" i="1" dirty="0" err="1">
                <a:solidFill>
                  <a:schemeClr val="accent1"/>
                </a:solidFill>
                <a:effectLst/>
                <a:latin typeface="+mj-lt"/>
              </a:rPr>
              <a:t>arholwr</a:t>
            </a:r>
            <a:r>
              <a:rPr lang="en-GB" b="1" i="1" dirty="0">
                <a:solidFill>
                  <a:schemeClr val="accent1"/>
                </a:solidFill>
                <a:effectLst/>
                <a:latin typeface="+mj-lt"/>
              </a:rPr>
              <a:t> </a:t>
            </a:r>
            <a:r>
              <a:rPr lang="en-GB" b="1" i="1" dirty="0" err="1">
                <a:solidFill>
                  <a:schemeClr val="accent1"/>
                </a:solidFill>
                <a:effectLst/>
                <a:latin typeface="+mj-lt"/>
              </a:rPr>
              <a:t>wedi</a:t>
            </a:r>
            <a:r>
              <a:rPr lang="en-GB" b="1" i="1" dirty="0">
                <a:solidFill>
                  <a:schemeClr val="accent1"/>
                </a:solidFill>
                <a:effectLst/>
                <a:latin typeface="+mj-lt"/>
              </a:rPr>
              <a:t> </a:t>
            </a:r>
            <a:r>
              <a:rPr lang="en-GB" b="1" i="1" dirty="0" err="1">
                <a:solidFill>
                  <a:schemeClr val="accent1"/>
                </a:solidFill>
                <a:effectLst/>
                <a:latin typeface="+mj-lt"/>
              </a:rPr>
              <a:t>ystyried</a:t>
            </a:r>
            <a:r>
              <a:rPr lang="en-GB" b="1" i="1" dirty="0">
                <a:solidFill>
                  <a:schemeClr val="accent1"/>
                </a:solidFill>
                <a:effectLst/>
                <a:latin typeface="+mj-lt"/>
              </a:rPr>
              <a:t> </a:t>
            </a:r>
            <a:r>
              <a:rPr lang="en-GB" b="1" i="1" dirty="0" err="1">
                <a:solidFill>
                  <a:schemeClr val="accent1"/>
                </a:solidFill>
                <a:effectLst/>
                <a:latin typeface="+mj-lt"/>
              </a:rPr>
              <a:t>marcio</a:t>
            </a:r>
            <a:r>
              <a:rPr lang="en-GB" b="1" i="1" dirty="0">
                <a:solidFill>
                  <a:schemeClr val="accent1"/>
                </a:solidFill>
                <a:effectLst/>
                <a:latin typeface="+mj-lt"/>
              </a:rPr>
              <a:t> </a:t>
            </a:r>
            <a:r>
              <a:rPr lang="en-GB" b="1" i="1" dirty="0" err="1">
                <a:solidFill>
                  <a:schemeClr val="accent1"/>
                </a:solidFill>
                <a:effectLst/>
                <a:latin typeface="+mj-lt"/>
              </a:rPr>
              <a:t>cadarnhaol</a:t>
            </a:r>
            <a:r>
              <a:rPr lang="en-GB" b="1" i="1" dirty="0">
                <a:solidFill>
                  <a:schemeClr val="accent1"/>
                </a:solidFill>
                <a:effectLst/>
                <a:latin typeface="+mj-lt"/>
              </a:rPr>
              <a:t>.</a:t>
            </a:r>
          </a:p>
          <a:p>
            <a:pPr algn="l">
              <a:buNone/>
            </a:pPr>
            <a:r>
              <a:rPr lang="en-GB" b="1" i="1" dirty="0" err="1">
                <a:solidFill>
                  <a:schemeClr val="accent1"/>
                </a:solidFill>
                <a:effectLst/>
                <a:latin typeface="+mj-lt"/>
              </a:rPr>
              <a:t>Mae'r</a:t>
            </a:r>
            <a:r>
              <a:rPr lang="en-GB" b="1" i="1" dirty="0">
                <a:solidFill>
                  <a:schemeClr val="accent1"/>
                </a:solidFill>
                <a:effectLst/>
                <a:latin typeface="+mj-lt"/>
              </a:rPr>
              <a:t> </a:t>
            </a:r>
            <a:r>
              <a:rPr lang="en-GB" b="1" i="1" dirty="0" err="1">
                <a:solidFill>
                  <a:schemeClr val="accent1"/>
                </a:solidFill>
                <a:effectLst/>
                <a:latin typeface="+mj-lt"/>
              </a:rPr>
              <a:t>dysgwr</a:t>
            </a:r>
            <a:r>
              <a:rPr lang="en-GB" b="1" i="1" dirty="0">
                <a:solidFill>
                  <a:schemeClr val="accent1"/>
                </a:solidFill>
                <a:effectLst/>
                <a:latin typeface="+mj-lt"/>
              </a:rPr>
              <a:t> </a:t>
            </a:r>
            <a:r>
              <a:rPr lang="en-GB" b="1" i="1" dirty="0" err="1">
                <a:solidFill>
                  <a:schemeClr val="accent1"/>
                </a:solidFill>
                <a:effectLst/>
                <a:latin typeface="+mj-lt"/>
              </a:rPr>
              <a:t>wedi</a:t>
            </a:r>
            <a:r>
              <a:rPr lang="en-GB" b="1" i="1" dirty="0">
                <a:solidFill>
                  <a:schemeClr val="accent1"/>
                </a:solidFill>
                <a:effectLst/>
                <a:latin typeface="+mj-lt"/>
              </a:rPr>
              <a:t> </a:t>
            </a:r>
            <a:r>
              <a:rPr lang="en-GB" b="1" i="1" dirty="0" err="1">
                <a:solidFill>
                  <a:schemeClr val="accent1"/>
                </a:solidFill>
                <a:effectLst/>
                <a:latin typeface="+mj-lt"/>
              </a:rPr>
              <a:t>cyflwyno</a:t>
            </a:r>
            <a:r>
              <a:rPr lang="en-GB" b="1" i="1" dirty="0">
                <a:solidFill>
                  <a:schemeClr val="accent1"/>
                </a:solidFill>
                <a:effectLst/>
                <a:latin typeface="+mj-lt"/>
              </a:rPr>
              <a:t> </a:t>
            </a:r>
            <a:r>
              <a:rPr lang="en-GB" b="1" i="1" dirty="0" err="1">
                <a:solidFill>
                  <a:schemeClr val="accent1"/>
                </a:solidFill>
                <a:effectLst/>
                <a:latin typeface="+mj-lt"/>
              </a:rPr>
              <a:t>ymateb</a:t>
            </a:r>
            <a:r>
              <a:rPr lang="en-GB" b="1" i="1" dirty="0">
                <a:solidFill>
                  <a:schemeClr val="accent1"/>
                </a:solidFill>
                <a:effectLst/>
                <a:latin typeface="+mj-lt"/>
              </a:rPr>
              <a:t> </a:t>
            </a:r>
            <a:r>
              <a:rPr lang="en-GB" b="1" i="1" dirty="0" err="1">
                <a:solidFill>
                  <a:schemeClr val="accent1"/>
                </a:solidFill>
                <a:effectLst/>
                <a:latin typeface="+mj-lt"/>
              </a:rPr>
              <a:t>sy'n</a:t>
            </a:r>
            <a:r>
              <a:rPr lang="en-GB" b="1" i="1" dirty="0">
                <a:solidFill>
                  <a:schemeClr val="accent1"/>
                </a:solidFill>
                <a:effectLst/>
                <a:latin typeface="+mj-lt"/>
              </a:rPr>
              <a:t> </a:t>
            </a:r>
            <a:r>
              <a:rPr lang="en-GB" b="1" i="1" dirty="0" err="1">
                <a:solidFill>
                  <a:schemeClr val="accent1"/>
                </a:solidFill>
                <a:effectLst/>
                <a:latin typeface="+mj-lt"/>
              </a:rPr>
              <a:t>dangos</a:t>
            </a:r>
            <a:r>
              <a:rPr lang="en-GB" b="1" i="1" dirty="0">
                <a:solidFill>
                  <a:schemeClr val="accent1"/>
                </a:solidFill>
                <a:effectLst/>
                <a:latin typeface="+mj-lt"/>
              </a:rPr>
              <a:t> </a:t>
            </a:r>
            <a:r>
              <a:rPr lang="en-GB" b="1" i="1" dirty="0" err="1">
                <a:solidFill>
                  <a:schemeClr val="accent1"/>
                </a:solidFill>
                <a:effectLst/>
                <a:latin typeface="+mj-lt"/>
              </a:rPr>
              <a:t>rhywfaint</a:t>
            </a:r>
            <a:r>
              <a:rPr lang="en-GB" b="1" i="1" dirty="0">
                <a:solidFill>
                  <a:schemeClr val="accent1"/>
                </a:solidFill>
                <a:effectLst/>
                <a:latin typeface="+mj-lt"/>
              </a:rPr>
              <a:t> o </a:t>
            </a:r>
            <a:r>
              <a:rPr lang="en-GB" b="1" i="1" dirty="0" err="1">
                <a:solidFill>
                  <a:schemeClr val="accent1"/>
                </a:solidFill>
                <a:effectLst/>
                <a:latin typeface="+mj-lt"/>
              </a:rPr>
              <a:t>ddealltwriaeth</a:t>
            </a:r>
            <a:r>
              <a:rPr lang="en-GB" b="1" i="1" dirty="0">
                <a:solidFill>
                  <a:schemeClr val="accent1"/>
                </a:solidFill>
                <a:effectLst/>
                <a:latin typeface="+mj-lt"/>
              </a:rPr>
              <a:t> </a:t>
            </a:r>
            <a:r>
              <a:rPr lang="en-GB" b="1" i="1" dirty="0" err="1">
                <a:solidFill>
                  <a:schemeClr val="accent1"/>
                </a:solidFill>
                <a:effectLst/>
                <a:latin typeface="+mj-lt"/>
              </a:rPr>
              <a:t>o'r</a:t>
            </a:r>
            <a:r>
              <a:rPr lang="en-GB" b="1" i="1" dirty="0">
                <a:solidFill>
                  <a:schemeClr val="accent1"/>
                </a:solidFill>
                <a:effectLst/>
                <a:latin typeface="+mj-lt"/>
              </a:rPr>
              <a:t> </a:t>
            </a:r>
            <a:r>
              <a:rPr lang="en-GB" b="1" i="1" dirty="0" err="1">
                <a:solidFill>
                  <a:schemeClr val="accent1"/>
                </a:solidFill>
                <a:effectLst/>
                <a:latin typeface="+mj-lt"/>
              </a:rPr>
              <a:t>tîm</a:t>
            </a:r>
            <a:r>
              <a:rPr lang="en-GB" b="1" i="1" dirty="0">
                <a:solidFill>
                  <a:schemeClr val="accent1"/>
                </a:solidFill>
                <a:effectLst/>
                <a:latin typeface="+mj-lt"/>
              </a:rPr>
              <a:t> </a:t>
            </a:r>
            <a:r>
              <a:rPr lang="en-GB" b="1" i="1" dirty="0" err="1">
                <a:solidFill>
                  <a:schemeClr val="accent1"/>
                </a:solidFill>
                <a:effectLst/>
                <a:latin typeface="+mj-lt"/>
              </a:rPr>
              <a:t>amlddisgyblaethol</a:t>
            </a:r>
            <a:r>
              <a:rPr lang="en-GB" b="1" i="1" dirty="0">
                <a:solidFill>
                  <a:schemeClr val="accent1"/>
                </a:solidFill>
                <a:effectLst/>
                <a:latin typeface="+mj-lt"/>
              </a:rPr>
              <a:t> </a:t>
            </a:r>
            <a:r>
              <a:rPr lang="en-GB" b="1" i="1" dirty="0" err="1">
                <a:solidFill>
                  <a:schemeClr val="accent1"/>
                </a:solidFill>
                <a:effectLst/>
                <a:latin typeface="+mj-lt"/>
              </a:rPr>
              <a:t>ond</a:t>
            </a:r>
            <a:r>
              <a:rPr lang="en-GB" b="1" i="1" dirty="0">
                <a:solidFill>
                  <a:schemeClr val="accent1"/>
                </a:solidFill>
                <a:effectLst/>
                <a:latin typeface="+mj-lt"/>
              </a:rPr>
              <a:t> </a:t>
            </a:r>
            <a:r>
              <a:rPr lang="en-GB" b="1" i="1" dirty="0" err="1">
                <a:solidFill>
                  <a:schemeClr val="accent1"/>
                </a:solidFill>
                <a:effectLst/>
                <a:latin typeface="+mj-lt"/>
              </a:rPr>
              <a:t>nid</a:t>
            </a:r>
            <a:r>
              <a:rPr lang="en-GB" b="1" i="1" dirty="0">
                <a:solidFill>
                  <a:schemeClr val="accent1"/>
                </a:solidFill>
                <a:effectLst/>
                <a:latin typeface="+mj-lt"/>
              </a:rPr>
              <a:t> </a:t>
            </a:r>
            <a:r>
              <a:rPr lang="en-GB" b="1" i="1" dirty="0" err="1">
                <a:solidFill>
                  <a:schemeClr val="accent1"/>
                </a:solidFill>
                <a:effectLst/>
                <a:latin typeface="+mj-lt"/>
              </a:rPr>
              <a:t>yw'n</a:t>
            </a:r>
            <a:r>
              <a:rPr lang="en-GB" b="1" i="1" dirty="0">
                <a:solidFill>
                  <a:schemeClr val="accent1"/>
                </a:solidFill>
                <a:effectLst/>
                <a:latin typeface="+mj-lt"/>
              </a:rPr>
              <a:t> nodi </a:t>
            </a:r>
            <a:r>
              <a:rPr lang="en-GB" b="1" i="1" dirty="0" err="1">
                <a:solidFill>
                  <a:schemeClr val="accent1"/>
                </a:solidFill>
                <a:effectLst/>
                <a:latin typeface="+mj-lt"/>
              </a:rPr>
              <a:t>rhanddeiliaid</a:t>
            </a:r>
            <a:r>
              <a:rPr lang="en-GB" b="1" i="1" dirty="0">
                <a:solidFill>
                  <a:schemeClr val="accent1"/>
                </a:solidFill>
                <a:effectLst/>
                <a:latin typeface="+mj-lt"/>
              </a:rPr>
              <a:t> </a:t>
            </a:r>
            <a:r>
              <a:rPr lang="en-GB" b="1" i="1" dirty="0" err="1">
                <a:solidFill>
                  <a:schemeClr val="accent1"/>
                </a:solidFill>
                <a:effectLst/>
                <a:latin typeface="+mj-lt"/>
              </a:rPr>
              <a:t>i</a:t>
            </a:r>
            <a:r>
              <a:rPr lang="en-GB" b="1" i="1" dirty="0">
                <a:solidFill>
                  <a:schemeClr val="accent1"/>
                </a:solidFill>
                <a:effectLst/>
                <a:latin typeface="+mj-lt"/>
              </a:rPr>
              <a:t> </a:t>
            </a:r>
            <a:r>
              <a:rPr lang="en-GB" b="1" i="1" dirty="0" err="1">
                <a:solidFill>
                  <a:schemeClr val="accent1"/>
                </a:solidFill>
                <a:effectLst/>
                <a:latin typeface="+mj-lt"/>
              </a:rPr>
              <a:t>gefnogi'r</a:t>
            </a:r>
            <a:r>
              <a:rPr lang="en-GB" b="1" i="1" dirty="0">
                <a:solidFill>
                  <a:schemeClr val="accent1"/>
                </a:solidFill>
                <a:effectLst/>
                <a:latin typeface="+mj-lt"/>
              </a:rPr>
              <a:t> </a:t>
            </a:r>
            <a:r>
              <a:rPr lang="en-GB" b="1" i="1" dirty="0" err="1">
                <a:solidFill>
                  <a:schemeClr val="accent1"/>
                </a:solidFill>
                <a:effectLst/>
                <a:latin typeface="+mj-lt"/>
              </a:rPr>
              <a:t>wybodaeth</a:t>
            </a:r>
            <a:r>
              <a:rPr lang="en-GB" b="1" i="1" dirty="0">
                <a:solidFill>
                  <a:schemeClr val="accent1"/>
                </a:solidFill>
                <a:effectLst/>
                <a:latin typeface="+mj-lt"/>
              </a:rPr>
              <a:t> hon.</a:t>
            </a:r>
          </a:p>
          <a:p>
            <a:pPr algn="l"/>
            <a:r>
              <a:rPr lang="en-GB" b="1" i="1" dirty="0">
                <a:solidFill>
                  <a:schemeClr val="accent1"/>
                </a:solidFill>
                <a:effectLst/>
                <a:latin typeface="+mj-lt"/>
              </a:rPr>
              <a:t>Er </a:t>
            </a:r>
            <a:r>
              <a:rPr lang="en-GB" b="1" i="1" dirty="0" err="1">
                <a:solidFill>
                  <a:schemeClr val="accent1"/>
                </a:solidFill>
                <a:effectLst/>
                <a:latin typeface="+mj-lt"/>
              </a:rPr>
              <a:t>ei</a:t>
            </a:r>
            <a:r>
              <a:rPr lang="en-GB" b="1" i="1" dirty="0">
                <a:solidFill>
                  <a:schemeClr val="accent1"/>
                </a:solidFill>
                <a:effectLst/>
                <a:latin typeface="+mj-lt"/>
              </a:rPr>
              <a:t> </a:t>
            </a:r>
            <a:r>
              <a:rPr lang="en-GB" b="1" i="1" dirty="0" err="1">
                <a:solidFill>
                  <a:schemeClr val="accent1"/>
                </a:solidFill>
                <a:effectLst/>
                <a:latin typeface="+mj-lt"/>
              </a:rPr>
              <a:t>fod</a:t>
            </a:r>
            <a:r>
              <a:rPr lang="en-GB" b="1" i="1" dirty="0">
                <a:solidFill>
                  <a:schemeClr val="accent1"/>
                </a:solidFill>
                <a:effectLst/>
                <a:latin typeface="+mj-lt"/>
              </a:rPr>
              <a:t> </a:t>
            </a:r>
            <a:r>
              <a:rPr lang="en-GB" b="1" i="1" dirty="0" err="1">
                <a:solidFill>
                  <a:schemeClr val="accent1"/>
                </a:solidFill>
                <a:effectLst/>
                <a:latin typeface="+mj-lt"/>
              </a:rPr>
              <a:t>yn</a:t>
            </a:r>
            <a:r>
              <a:rPr lang="en-GB" b="1" i="1" dirty="0">
                <a:solidFill>
                  <a:schemeClr val="accent1"/>
                </a:solidFill>
                <a:effectLst/>
                <a:latin typeface="+mj-lt"/>
              </a:rPr>
              <a:t> </a:t>
            </a:r>
            <a:r>
              <a:rPr lang="en-GB" b="1" i="1" dirty="0" err="1">
                <a:solidFill>
                  <a:schemeClr val="accent1"/>
                </a:solidFill>
                <a:effectLst/>
                <a:latin typeface="+mj-lt"/>
              </a:rPr>
              <a:t>gymwys</a:t>
            </a:r>
            <a:r>
              <a:rPr lang="en-GB" b="1" i="1" dirty="0">
                <a:solidFill>
                  <a:schemeClr val="accent1"/>
                </a:solidFill>
                <a:effectLst/>
                <a:latin typeface="+mj-lt"/>
              </a:rPr>
              <a:t> </a:t>
            </a:r>
            <a:r>
              <a:rPr lang="en-GB" b="1" i="1" dirty="0" err="1">
                <a:solidFill>
                  <a:schemeClr val="accent1"/>
                </a:solidFill>
                <a:effectLst/>
                <a:latin typeface="+mj-lt"/>
              </a:rPr>
              <a:t>ar</a:t>
            </a:r>
            <a:r>
              <a:rPr lang="en-GB" b="1" i="1" dirty="0">
                <a:solidFill>
                  <a:schemeClr val="accent1"/>
                </a:solidFill>
                <a:effectLst/>
                <a:latin typeface="+mj-lt"/>
              </a:rPr>
              <a:t> </a:t>
            </a:r>
            <a:r>
              <a:rPr lang="en-GB" b="1" i="1" dirty="0" err="1">
                <a:solidFill>
                  <a:schemeClr val="accent1"/>
                </a:solidFill>
                <a:effectLst/>
                <a:latin typeface="+mj-lt"/>
              </a:rPr>
              <a:t>gyfer</a:t>
            </a:r>
            <a:r>
              <a:rPr lang="en-GB" b="1" i="1" dirty="0">
                <a:solidFill>
                  <a:schemeClr val="accent1"/>
                </a:solidFill>
                <a:effectLst/>
                <a:latin typeface="+mj-lt"/>
              </a:rPr>
              <a:t> </a:t>
            </a:r>
            <a:r>
              <a:rPr lang="en-GB" b="1" i="1" dirty="0" err="1">
                <a:solidFill>
                  <a:schemeClr val="accent1"/>
                </a:solidFill>
                <a:effectLst/>
                <a:latin typeface="+mj-lt"/>
              </a:rPr>
              <a:t>ennill</a:t>
            </a:r>
            <a:r>
              <a:rPr lang="en-GB" b="1" i="1" dirty="0">
                <a:solidFill>
                  <a:schemeClr val="accent1"/>
                </a:solidFill>
                <a:effectLst/>
                <a:latin typeface="+mj-lt"/>
              </a:rPr>
              <a:t> </a:t>
            </a:r>
            <a:r>
              <a:rPr lang="en-GB" b="1" i="1" dirty="0" err="1">
                <a:solidFill>
                  <a:schemeClr val="accent1"/>
                </a:solidFill>
                <a:effectLst/>
                <a:latin typeface="+mj-lt"/>
              </a:rPr>
              <a:t>marciau</a:t>
            </a:r>
            <a:r>
              <a:rPr lang="en-GB" b="1" i="1" dirty="0">
                <a:solidFill>
                  <a:schemeClr val="accent1"/>
                </a:solidFill>
                <a:effectLst/>
                <a:latin typeface="+mj-lt"/>
              </a:rPr>
              <a:t>, </a:t>
            </a:r>
            <a:r>
              <a:rPr lang="en-GB" b="1" i="1" dirty="0" err="1">
                <a:solidFill>
                  <a:schemeClr val="accent1"/>
                </a:solidFill>
                <a:effectLst/>
                <a:latin typeface="+mj-lt"/>
              </a:rPr>
              <a:t>byddai</a:t>
            </a:r>
            <a:r>
              <a:rPr lang="en-GB" b="1" i="1" dirty="0">
                <a:solidFill>
                  <a:schemeClr val="accent1"/>
                </a:solidFill>
                <a:effectLst/>
                <a:latin typeface="+mj-lt"/>
              </a:rPr>
              <a:t> </a:t>
            </a:r>
            <a:r>
              <a:rPr lang="en-GB" b="1" i="1" dirty="0" err="1">
                <a:solidFill>
                  <a:schemeClr val="accent1"/>
                </a:solidFill>
                <a:effectLst/>
                <a:latin typeface="+mj-lt"/>
              </a:rPr>
              <a:t>angen</a:t>
            </a:r>
            <a:r>
              <a:rPr lang="en-GB" b="1" i="1" dirty="0">
                <a:solidFill>
                  <a:schemeClr val="accent1"/>
                </a:solidFill>
                <a:effectLst/>
                <a:latin typeface="+mj-lt"/>
              </a:rPr>
              <a:t> </a:t>
            </a:r>
            <a:r>
              <a:rPr lang="en-GB" b="1" i="1" dirty="0" err="1">
                <a:solidFill>
                  <a:schemeClr val="accent1"/>
                </a:solidFill>
                <a:effectLst/>
                <a:latin typeface="+mj-lt"/>
              </a:rPr>
              <a:t>datblygu'r</a:t>
            </a:r>
            <a:r>
              <a:rPr lang="en-GB" b="1" i="1" dirty="0">
                <a:solidFill>
                  <a:schemeClr val="accent1"/>
                </a:solidFill>
                <a:effectLst/>
                <a:latin typeface="+mj-lt"/>
              </a:rPr>
              <a:t> math </a:t>
            </a:r>
            <a:r>
              <a:rPr lang="en-GB" b="1" i="1" dirty="0" err="1">
                <a:solidFill>
                  <a:schemeClr val="accent1"/>
                </a:solidFill>
                <a:effectLst/>
                <a:latin typeface="+mj-lt"/>
              </a:rPr>
              <a:t>hwn</a:t>
            </a:r>
            <a:r>
              <a:rPr lang="en-GB" b="1" i="1" dirty="0">
                <a:solidFill>
                  <a:schemeClr val="accent1"/>
                </a:solidFill>
                <a:effectLst/>
                <a:latin typeface="+mj-lt"/>
              </a:rPr>
              <a:t> o </a:t>
            </a:r>
            <a:r>
              <a:rPr lang="en-GB" b="1" i="1" dirty="0" err="1">
                <a:solidFill>
                  <a:schemeClr val="accent1"/>
                </a:solidFill>
                <a:effectLst/>
                <a:latin typeface="+mj-lt"/>
              </a:rPr>
              <a:t>ateb</a:t>
            </a:r>
            <a:r>
              <a:rPr lang="en-GB" b="1" i="1" dirty="0">
                <a:solidFill>
                  <a:schemeClr val="accent1"/>
                </a:solidFill>
                <a:effectLst/>
                <a:latin typeface="+mj-lt"/>
              </a:rPr>
              <a:t> </a:t>
            </a:r>
            <a:r>
              <a:rPr lang="en-GB" b="1" i="1" dirty="0" err="1">
                <a:solidFill>
                  <a:schemeClr val="accent1"/>
                </a:solidFill>
                <a:effectLst/>
                <a:latin typeface="+mj-lt"/>
              </a:rPr>
              <a:t>ymhellach</a:t>
            </a:r>
            <a:r>
              <a:rPr lang="en-GB" b="1" i="1" dirty="0">
                <a:solidFill>
                  <a:schemeClr val="accent1"/>
                </a:solidFill>
                <a:effectLst/>
                <a:latin typeface="+mj-lt"/>
              </a:rPr>
              <a:t>, </a:t>
            </a:r>
            <a:r>
              <a:rPr lang="en-GB" b="1" i="1" dirty="0" err="1">
                <a:solidFill>
                  <a:schemeClr val="accent1"/>
                </a:solidFill>
                <a:effectLst/>
                <a:latin typeface="+mj-lt"/>
              </a:rPr>
              <a:t>a’i</a:t>
            </a:r>
            <a:r>
              <a:rPr lang="en-GB" b="1" i="1" dirty="0">
                <a:solidFill>
                  <a:schemeClr val="accent1"/>
                </a:solidFill>
                <a:effectLst/>
                <a:latin typeface="+mj-lt"/>
              </a:rPr>
              <a:t> </a:t>
            </a:r>
            <a:r>
              <a:rPr lang="en-GB" b="1" i="1" dirty="0" err="1">
                <a:solidFill>
                  <a:schemeClr val="accent1"/>
                </a:solidFill>
                <a:effectLst/>
                <a:latin typeface="+mj-lt"/>
              </a:rPr>
              <a:t>ddadansoddi</a:t>
            </a:r>
            <a:r>
              <a:rPr lang="en-GB" b="1" i="1" dirty="0">
                <a:solidFill>
                  <a:schemeClr val="accent1"/>
                </a:solidFill>
                <a:effectLst/>
                <a:latin typeface="+mj-lt"/>
              </a:rPr>
              <a:t> </a:t>
            </a:r>
            <a:r>
              <a:rPr lang="en-GB" b="1" i="1" dirty="0" err="1">
                <a:solidFill>
                  <a:schemeClr val="accent1"/>
                </a:solidFill>
                <a:effectLst/>
                <a:latin typeface="+mj-lt"/>
              </a:rPr>
              <a:t>yn</a:t>
            </a:r>
            <a:r>
              <a:rPr lang="en-GB" b="1" i="1" dirty="0">
                <a:solidFill>
                  <a:schemeClr val="accent1"/>
                </a:solidFill>
                <a:effectLst/>
                <a:latin typeface="+mj-lt"/>
              </a:rPr>
              <a:t> </a:t>
            </a:r>
            <a:r>
              <a:rPr lang="en-GB" b="1" i="1" dirty="0" err="1">
                <a:solidFill>
                  <a:schemeClr val="accent1"/>
                </a:solidFill>
                <a:effectLst/>
                <a:latin typeface="+mj-lt"/>
              </a:rPr>
              <a:t>unol</a:t>
            </a:r>
            <a:r>
              <a:rPr lang="en-GB" b="1" i="1" dirty="0">
                <a:solidFill>
                  <a:schemeClr val="accent1"/>
                </a:solidFill>
                <a:effectLst/>
                <a:latin typeface="+mj-lt"/>
              </a:rPr>
              <a:t> </a:t>
            </a:r>
            <a:r>
              <a:rPr lang="en-GB" b="1" i="1" dirty="0" err="1">
                <a:solidFill>
                  <a:schemeClr val="accent1"/>
                </a:solidFill>
                <a:effectLst/>
                <a:latin typeface="+mj-lt"/>
              </a:rPr>
              <a:t>â'r</a:t>
            </a:r>
            <a:r>
              <a:rPr lang="en-GB" b="1" i="1" dirty="0">
                <a:solidFill>
                  <a:schemeClr val="accent1"/>
                </a:solidFill>
                <a:effectLst/>
                <a:latin typeface="+mj-lt"/>
              </a:rPr>
              <a:t> </a:t>
            </a:r>
            <a:r>
              <a:rPr lang="en-GB" b="1" i="1" dirty="0" err="1">
                <a:solidFill>
                  <a:schemeClr val="accent1"/>
                </a:solidFill>
                <a:effectLst/>
                <a:latin typeface="+mj-lt"/>
              </a:rPr>
              <a:t>ferf</a:t>
            </a:r>
            <a:r>
              <a:rPr lang="en-GB" b="1" i="1" dirty="0">
                <a:solidFill>
                  <a:schemeClr val="accent1"/>
                </a:solidFill>
                <a:effectLst/>
                <a:latin typeface="+mj-lt"/>
              </a:rPr>
              <a:t> </a:t>
            </a:r>
            <a:r>
              <a:rPr lang="en-GB" b="1" i="1" dirty="0" err="1">
                <a:solidFill>
                  <a:schemeClr val="accent1"/>
                </a:solidFill>
                <a:effectLst/>
                <a:latin typeface="+mj-lt"/>
              </a:rPr>
              <a:t>orchmynnol</a:t>
            </a:r>
            <a:r>
              <a:rPr lang="en-GB" b="1" i="1" dirty="0">
                <a:solidFill>
                  <a:schemeClr val="accent1"/>
                </a:solidFill>
                <a:effectLst/>
                <a:latin typeface="+mj-lt"/>
              </a:rPr>
              <a:t>. </a:t>
            </a:r>
            <a:r>
              <a:rPr lang="en-GB" b="1" i="1" dirty="0" err="1">
                <a:solidFill>
                  <a:schemeClr val="accent1"/>
                </a:solidFill>
                <a:effectLst/>
                <a:latin typeface="+mj-lt"/>
              </a:rPr>
              <a:t>Mae'r</a:t>
            </a:r>
            <a:r>
              <a:rPr lang="en-GB" b="1" i="1" dirty="0">
                <a:solidFill>
                  <a:schemeClr val="accent1"/>
                </a:solidFill>
                <a:effectLst/>
                <a:latin typeface="+mj-lt"/>
              </a:rPr>
              <a:t> dull </a:t>
            </a:r>
            <a:r>
              <a:rPr lang="en-GB" b="1" i="1" dirty="0" err="1">
                <a:solidFill>
                  <a:schemeClr val="accent1"/>
                </a:solidFill>
                <a:effectLst/>
                <a:latin typeface="+mj-lt"/>
              </a:rPr>
              <a:t>cyffredinol</a:t>
            </a:r>
            <a:r>
              <a:rPr lang="en-GB" b="1" i="1" dirty="0">
                <a:solidFill>
                  <a:schemeClr val="accent1"/>
                </a:solidFill>
                <a:effectLst/>
                <a:latin typeface="+mj-lt"/>
              </a:rPr>
              <a:t> a </a:t>
            </a:r>
            <a:r>
              <a:rPr lang="en-GB" b="1" i="1" dirty="0" err="1">
                <a:solidFill>
                  <a:schemeClr val="accent1"/>
                </a:solidFill>
                <a:effectLst/>
                <a:latin typeface="+mj-lt"/>
              </a:rPr>
              <a:t>ddefnyddiwyd</a:t>
            </a:r>
            <a:r>
              <a:rPr lang="en-GB" b="1" i="1" dirty="0">
                <a:solidFill>
                  <a:schemeClr val="accent1"/>
                </a:solidFill>
                <a:effectLst/>
                <a:latin typeface="+mj-lt"/>
              </a:rPr>
              <a:t> </a:t>
            </a:r>
            <a:r>
              <a:rPr lang="en-GB" b="1" i="1" dirty="0" err="1">
                <a:solidFill>
                  <a:schemeClr val="accent1"/>
                </a:solidFill>
                <a:effectLst/>
                <a:latin typeface="+mj-lt"/>
              </a:rPr>
              <a:t>wedi</a:t>
            </a:r>
            <a:r>
              <a:rPr lang="en-GB" b="1" i="1" dirty="0">
                <a:solidFill>
                  <a:schemeClr val="accent1"/>
                </a:solidFill>
                <a:effectLst/>
                <a:latin typeface="+mj-lt"/>
              </a:rPr>
              <a:t> </a:t>
            </a:r>
            <a:r>
              <a:rPr lang="en-GB" b="1" i="1" dirty="0" err="1">
                <a:solidFill>
                  <a:schemeClr val="accent1"/>
                </a:solidFill>
                <a:effectLst/>
                <a:latin typeface="+mj-lt"/>
              </a:rPr>
              <a:t>cyfyngu</a:t>
            </a:r>
            <a:r>
              <a:rPr lang="en-GB" b="1" i="1" dirty="0">
                <a:solidFill>
                  <a:schemeClr val="accent1"/>
                </a:solidFill>
                <a:effectLst/>
                <a:latin typeface="+mj-lt"/>
              </a:rPr>
              <a:t> </a:t>
            </a:r>
            <a:r>
              <a:rPr lang="en-GB" b="1" i="1" dirty="0" err="1">
                <a:solidFill>
                  <a:schemeClr val="accent1"/>
                </a:solidFill>
                <a:effectLst/>
                <a:latin typeface="+mj-lt"/>
              </a:rPr>
              <a:t>ar</a:t>
            </a:r>
            <a:r>
              <a:rPr lang="en-GB" b="1" i="1" dirty="0">
                <a:solidFill>
                  <a:schemeClr val="accent1"/>
                </a:solidFill>
                <a:effectLst/>
                <a:latin typeface="+mj-lt"/>
              </a:rPr>
              <a:t> </a:t>
            </a:r>
            <a:r>
              <a:rPr lang="en-GB" b="1" i="1" dirty="0" err="1">
                <a:solidFill>
                  <a:schemeClr val="accent1"/>
                </a:solidFill>
                <a:effectLst/>
                <a:latin typeface="+mj-lt"/>
              </a:rPr>
              <a:t>nifer</a:t>
            </a:r>
            <a:r>
              <a:rPr lang="en-GB" b="1" i="1" dirty="0">
                <a:solidFill>
                  <a:schemeClr val="accent1"/>
                </a:solidFill>
                <a:effectLst/>
                <a:latin typeface="+mj-lt"/>
              </a:rPr>
              <a:t> y </a:t>
            </a:r>
            <a:r>
              <a:rPr lang="en-GB" b="1" i="1" dirty="0" err="1">
                <a:solidFill>
                  <a:schemeClr val="accent1"/>
                </a:solidFill>
                <a:effectLst/>
                <a:latin typeface="+mj-lt"/>
              </a:rPr>
              <a:t>marciau</a:t>
            </a:r>
            <a:r>
              <a:rPr lang="en-GB" b="1" i="1" dirty="0">
                <a:solidFill>
                  <a:schemeClr val="accent1"/>
                </a:solidFill>
                <a:effectLst/>
                <a:latin typeface="+mj-lt"/>
              </a:rPr>
              <a:t> a </a:t>
            </a:r>
            <a:r>
              <a:rPr lang="en-GB" b="1" i="1" dirty="0" err="1">
                <a:solidFill>
                  <a:schemeClr val="accent1"/>
                </a:solidFill>
                <a:effectLst/>
                <a:latin typeface="+mj-lt"/>
              </a:rPr>
              <a:t>roddwyd</a:t>
            </a:r>
            <a:r>
              <a:rPr lang="en-GB" b="1" i="1" dirty="0">
                <a:solidFill>
                  <a:schemeClr val="accent1"/>
                </a:solidFill>
                <a:effectLst/>
                <a:latin typeface="+mj-lt"/>
              </a:rPr>
              <a:t>. Gallai </a:t>
            </a:r>
            <a:r>
              <a:rPr lang="en-GB" b="1" i="1" dirty="0" err="1">
                <a:solidFill>
                  <a:schemeClr val="accent1"/>
                </a:solidFill>
                <a:effectLst/>
                <a:latin typeface="+mj-lt"/>
              </a:rPr>
              <a:t>cynnwys</a:t>
            </a:r>
            <a:r>
              <a:rPr lang="en-GB" b="1" i="1" dirty="0">
                <a:solidFill>
                  <a:schemeClr val="accent1"/>
                </a:solidFill>
                <a:effectLst/>
                <a:latin typeface="+mj-lt"/>
              </a:rPr>
              <a:t> </a:t>
            </a:r>
            <a:r>
              <a:rPr lang="en-GB" b="1" i="1" dirty="0" err="1">
                <a:solidFill>
                  <a:schemeClr val="accent1"/>
                </a:solidFill>
                <a:effectLst/>
                <a:latin typeface="+mj-lt"/>
              </a:rPr>
              <a:t>terminoleg</a:t>
            </a:r>
            <a:r>
              <a:rPr lang="en-GB" b="1" i="1" dirty="0">
                <a:solidFill>
                  <a:schemeClr val="accent1"/>
                </a:solidFill>
                <a:effectLst/>
                <a:latin typeface="+mj-lt"/>
              </a:rPr>
              <a:t> </a:t>
            </a:r>
            <a:r>
              <a:rPr lang="en-GB" b="1" i="1" dirty="0" err="1">
                <a:solidFill>
                  <a:schemeClr val="accent1"/>
                </a:solidFill>
                <a:effectLst/>
                <a:latin typeface="+mj-lt"/>
              </a:rPr>
              <a:t>fel</a:t>
            </a:r>
            <a:r>
              <a:rPr lang="en-GB" b="1" i="1" dirty="0">
                <a:solidFill>
                  <a:schemeClr val="accent1"/>
                </a:solidFill>
                <a:effectLst/>
                <a:latin typeface="+mj-lt"/>
              </a:rPr>
              <a:t> </a:t>
            </a:r>
            <a:r>
              <a:rPr lang="en-GB" b="1" i="1" dirty="0" err="1">
                <a:solidFill>
                  <a:schemeClr val="accent1"/>
                </a:solidFill>
                <a:effectLst/>
                <a:latin typeface="+mj-lt"/>
              </a:rPr>
              <a:t>cyfathrebu</a:t>
            </a:r>
            <a:r>
              <a:rPr lang="en-GB" b="1" i="1" dirty="0">
                <a:solidFill>
                  <a:schemeClr val="accent1"/>
                </a:solidFill>
                <a:effectLst/>
                <a:latin typeface="+mj-lt"/>
              </a:rPr>
              <a:t>/</a:t>
            </a:r>
            <a:r>
              <a:rPr lang="en-GB" b="1" i="1" dirty="0" err="1">
                <a:solidFill>
                  <a:schemeClr val="accent1"/>
                </a:solidFill>
                <a:effectLst/>
                <a:latin typeface="+mj-lt"/>
              </a:rPr>
              <a:t>disgyblaethau</a:t>
            </a:r>
            <a:r>
              <a:rPr lang="en-GB" b="1" i="1" dirty="0">
                <a:solidFill>
                  <a:schemeClr val="accent1"/>
                </a:solidFill>
                <a:effectLst/>
                <a:latin typeface="+mj-lt"/>
              </a:rPr>
              <a:t>, </a:t>
            </a:r>
            <a:r>
              <a:rPr lang="en-GB" b="1" i="1" dirty="0" err="1">
                <a:solidFill>
                  <a:schemeClr val="accent1"/>
                </a:solidFill>
                <a:effectLst/>
                <a:latin typeface="+mj-lt"/>
              </a:rPr>
              <a:t>cefnogi</a:t>
            </a:r>
            <a:r>
              <a:rPr lang="en-GB" b="1" i="1" dirty="0">
                <a:solidFill>
                  <a:schemeClr val="accent1"/>
                </a:solidFill>
                <a:effectLst/>
                <a:latin typeface="+mj-lt"/>
              </a:rPr>
              <a:t> </a:t>
            </a:r>
            <a:r>
              <a:rPr lang="en-GB" b="1" i="1" dirty="0" err="1">
                <a:solidFill>
                  <a:schemeClr val="accent1"/>
                </a:solidFill>
                <a:effectLst/>
                <a:latin typeface="+mj-lt"/>
              </a:rPr>
              <a:t>ei</a:t>
            </a:r>
            <a:r>
              <a:rPr lang="en-GB" b="1" i="1" dirty="0">
                <a:solidFill>
                  <a:schemeClr val="accent1"/>
                </a:solidFill>
                <a:effectLst/>
                <a:latin typeface="+mj-lt"/>
              </a:rPr>
              <a:t> </a:t>
            </a:r>
            <a:r>
              <a:rPr lang="en-GB" b="1" i="1" dirty="0" err="1">
                <a:solidFill>
                  <a:schemeClr val="accent1"/>
                </a:solidFill>
                <a:effectLst/>
                <a:latin typeface="+mj-lt"/>
              </a:rPr>
              <a:t>gilydd</a:t>
            </a:r>
            <a:r>
              <a:rPr lang="en-GB" b="1" i="1" dirty="0">
                <a:solidFill>
                  <a:schemeClr val="accent1"/>
                </a:solidFill>
                <a:effectLst/>
                <a:latin typeface="+mj-lt"/>
              </a:rPr>
              <a:t> neu </a:t>
            </a:r>
            <a:r>
              <a:rPr lang="en-GB" b="1" i="1" dirty="0" err="1">
                <a:solidFill>
                  <a:schemeClr val="accent1"/>
                </a:solidFill>
                <a:effectLst/>
                <a:latin typeface="+mj-lt"/>
              </a:rPr>
              <a:t>berthnasoedd</a:t>
            </a:r>
            <a:r>
              <a:rPr lang="en-GB" b="1" i="1" dirty="0">
                <a:solidFill>
                  <a:schemeClr val="accent1"/>
                </a:solidFill>
                <a:effectLst/>
                <a:latin typeface="+mj-lt"/>
              </a:rPr>
              <a:t> ac </a:t>
            </a:r>
            <a:r>
              <a:rPr lang="en-GB" b="1" i="1" dirty="0" err="1">
                <a:solidFill>
                  <a:schemeClr val="accent1"/>
                </a:solidFill>
                <a:effectLst/>
                <a:latin typeface="+mj-lt"/>
              </a:rPr>
              <a:t>ymddiriedaeth</a:t>
            </a:r>
            <a:r>
              <a:rPr lang="en-GB" b="1" i="1" dirty="0">
                <a:solidFill>
                  <a:schemeClr val="accent1"/>
                </a:solidFill>
                <a:effectLst/>
                <a:latin typeface="+mj-lt"/>
              </a:rPr>
              <a:t> </a:t>
            </a:r>
            <a:r>
              <a:rPr lang="en-GB" b="1" i="1" dirty="0" err="1">
                <a:solidFill>
                  <a:schemeClr val="accent1"/>
                </a:solidFill>
                <a:effectLst/>
                <a:latin typeface="+mj-lt"/>
              </a:rPr>
              <a:t>fod</a:t>
            </a:r>
            <a:r>
              <a:rPr lang="en-GB" b="1" i="1" dirty="0">
                <a:solidFill>
                  <a:schemeClr val="accent1"/>
                </a:solidFill>
                <a:effectLst/>
                <a:latin typeface="+mj-lt"/>
              </a:rPr>
              <a:t> </a:t>
            </a:r>
            <a:r>
              <a:rPr lang="en-GB" b="1" i="1" dirty="0" err="1">
                <a:solidFill>
                  <a:schemeClr val="accent1"/>
                </a:solidFill>
                <a:effectLst/>
                <a:latin typeface="+mj-lt"/>
              </a:rPr>
              <a:t>wedi</a:t>
            </a:r>
            <a:r>
              <a:rPr lang="en-GB" b="1" i="1" dirty="0">
                <a:solidFill>
                  <a:schemeClr val="accent1"/>
                </a:solidFill>
                <a:effectLst/>
                <a:latin typeface="+mj-lt"/>
              </a:rPr>
              <a:t> </a:t>
            </a:r>
            <a:r>
              <a:rPr lang="en-GB" b="1" i="1" dirty="0" err="1">
                <a:solidFill>
                  <a:schemeClr val="accent1"/>
                </a:solidFill>
                <a:effectLst/>
                <a:latin typeface="+mj-lt"/>
              </a:rPr>
              <a:t>gwella'r</a:t>
            </a:r>
            <a:r>
              <a:rPr lang="en-GB" b="1" i="1" dirty="0">
                <a:solidFill>
                  <a:schemeClr val="accent1"/>
                </a:solidFill>
                <a:effectLst/>
                <a:latin typeface="+mj-lt"/>
              </a:rPr>
              <a:t> marc.</a:t>
            </a:r>
          </a:p>
          <a:p>
            <a:endParaRPr lang="en-GB" b="1" i="1" dirty="0">
              <a:solidFill>
                <a:schemeClr val="accent1"/>
              </a:solidFill>
              <a:latin typeface="+mj-lt"/>
            </a:endParaRPr>
          </a:p>
          <a:p>
            <a:r>
              <a:rPr kumimoji="0" lang="cy-GB" altLang="en-US" b="1" i="1" u="none" strike="noStrike" cap="none" normalizeH="0" baseline="0" dirty="0">
                <a:ln>
                  <a:noFill/>
                </a:ln>
                <a:solidFill>
                  <a:schemeClr val="accent1"/>
                </a:solidFill>
                <a:effectLst/>
                <a:latin typeface="+mj-lt"/>
              </a:rPr>
              <a:t>Marc a ddyfarnwyd </a:t>
            </a:r>
            <a:r>
              <a:rPr lang="en-GB" b="1" i="1" dirty="0">
                <a:solidFill>
                  <a:schemeClr val="accent1"/>
                </a:solidFill>
                <a:latin typeface="+mj-lt"/>
              </a:rPr>
              <a:t>2/6</a:t>
            </a:r>
          </a:p>
        </p:txBody>
      </p:sp>
      <p:sp>
        <p:nvSpPr>
          <p:cNvPr id="10" name="Speech Bubble: Rectangle with Corners Rounded 9">
            <a:extLst>
              <a:ext uri="{FF2B5EF4-FFF2-40B4-BE49-F238E27FC236}">
                <a16:creationId xmlns:a16="http://schemas.microsoft.com/office/drawing/2014/main" id="{69156D9C-BDCF-8F61-686D-A25843E746A7}"/>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D99340B6-C2DD-6B4B-433E-9973EBD86BE1}"/>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7FFB880A-60DA-3A4B-F4B0-944745AA6CB5}"/>
              </a:ext>
            </a:extLst>
          </p:cNvPr>
          <p:cNvSpPr/>
          <p:nvPr/>
        </p:nvSpPr>
        <p:spPr>
          <a:xfrm>
            <a:off x="5486400" y="1095284"/>
            <a:ext cx="6327229" cy="532653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81462A3F-0AF3-C66B-9631-94BB68E90734}"/>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a:t>
            </a:r>
            <a:r>
              <a:rPr lang="en-GB" sz="1800" dirty="0"/>
              <a:t> 9 (b) </a:t>
            </a:r>
            <a:r>
              <a:rPr lang="en-GB" sz="1800" dirty="0" err="1"/>
              <a:t>ateb</a:t>
            </a:r>
            <a:r>
              <a:rPr lang="en-GB" sz="1800" dirty="0"/>
              <a:t> yr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3" name="TextBox 2">
            <a:extLst>
              <a:ext uri="{FF2B5EF4-FFF2-40B4-BE49-F238E27FC236}">
                <a16:creationId xmlns:a16="http://schemas.microsoft.com/office/drawing/2014/main" id="{E526A32B-04CC-CFC1-AC24-5F2DF92E0D94}"/>
              </a:ext>
            </a:extLst>
          </p:cNvPr>
          <p:cNvSpPr txBox="1"/>
          <p:nvPr/>
        </p:nvSpPr>
        <p:spPr>
          <a:xfrm>
            <a:off x="378371" y="1220382"/>
            <a:ext cx="4166333" cy="2031325"/>
          </a:xfrm>
          <a:prstGeom prst="rect">
            <a:avLst/>
          </a:prstGeom>
          <a:noFill/>
        </p:spPr>
        <p:txBody>
          <a:bodyPr wrap="square">
            <a:spAutoFit/>
          </a:bodyPr>
          <a:lstStyle/>
          <a:p>
            <a:r>
              <a:rPr lang="en-US" dirty="0"/>
              <a:t>it ensures that the child's needs are meet and that they have the right support to help them with their learning and any additional learning needs that they may have and ensures that the child's parents have some support as well </a:t>
            </a:r>
            <a:endParaRPr lang="en-GB" dirty="0"/>
          </a:p>
        </p:txBody>
      </p:sp>
    </p:spTree>
    <p:extLst>
      <p:ext uri="{BB962C8B-B14F-4D97-AF65-F5344CB8AC3E}">
        <p14:creationId xmlns:p14="http://schemas.microsoft.com/office/powerpoint/2010/main" val="16604418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4CC86D-D56B-B76E-F020-89E7D8B3B2EF}"/>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19C2B3D3-EFE2-FE96-5CA3-7B874EDE6401}"/>
              </a:ext>
            </a:extLst>
          </p:cNvPr>
          <p:cNvSpPr txBox="1"/>
          <p:nvPr/>
        </p:nvSpPr>
        <p:spPr>
          <a:xfrm>
            <a:off x="7383439" y="1357896"/>
            <a:ext cx="4293555" cy="4801314"/>
          </a:xfrm>
          <a:prstGeom prst="rect">
            <a:avLst/>
          </a:prstGeom>
          <a:noFill/>
          <a:ln>
            <a:noFill/>
          </a:ln>
        </p:spPr>
        <p:txBody>
          <a:bodyPr wrap="square" rtlCol="0">
            <a:spAutoFit/>
          </a:bodyPr>
          <a:lstStyle/>
          <a:p>
            <a:r>
              <a:rPr lang="1106" sz="1800" b="1" i="1" dirty="0">
                <a:solidFill>
                  <a:schemeClr val="accent1"/>
                </a:solidFill>
                <a:latin typeface="+mj-lt"/>
              </a:rPr>
              <a:t>Adborth yr Uwch Arholwr </a:t>
            </a:r>
          </a:p>
          <a:p>
            <a:pPr algn="l">
              <a:buNone/>
            </a:pPr>
            <a:br>
              <a:rPr lang="en-GB" b="1" i="1" dirty="0">
                <a:solidFill>
                  <a:schemeClr val="accent1"/>
                </a:solidFill>
                <a:latin typeface="+mj-lt"/>
              </a:rPr>
            </a:br>
            <a:r>
              <a:rPr lang="en-GB" b="1" i="1" dirty="0" err="1">
                <a:solidFill>
                  <a:schemeClr val="accent1"/>
                </a:solidFill>
                <a:effectLst/>
                <a:latin typeface="+mj-lt"/>
              </a:rPr>
              <a:t>Mae'r</a:t>
            </a:r>
            <a:r>
              <a:rPr lang="en-GB" b="1" i="1" dirty="0">
                <a:solidFill>
                  <a:schemeClr val="accent1"/>
                </a:solidFill>
                <a:effectLst/>
                <a:latin typeface="+mj-lt"/>
              </a:rPr>
              <a:t> </a:t>
            </a:r>
            <a:r>
              <a:rPr lang="en-GB" b="1" i="1" dirty="0" err="1">
                <a:solidFill>
                  <a:schemeClr val="accent1"/>
                </a:solidFill>
                <a:effectLst/>
                <a:latin typeface="+mj-lt"/>
              </a:rPr>
              <a:t>dysgwr</a:t>
            </a:r>
            <a:r>
              <a:rPr lang="en-GB" b="1" i="1" dirty="0">
                <a:solidFill>
                  <a:schemeClr val="accent1"/>
                </a:solidFill>
                <a:effectLst/>
                <a:latin typeface="+mj-lt"/>
              </a:rPr>
              <a:t> </a:t>
            </a:r>
            <a:r>
              <a:rPr lang="en-GB" b="1" i="1" dirty="0" err="1">
                <a:solidFill>
                  <a:schemeClr val="accent1"/>
                </a:solidFill>
                <a:effectLst/>
                <a:latin typeface="+mj-lt"/>
              </a:rPr>
              <a:t>hwn</a:t>
            </a:r>
            <a:r>
              <a:rPr lang="en-GB" b="1" i="1" dirty="0">
                <a:solidFill>
                  <a:schemeClr val="accent1"/>
                </a:solidFill>
                <a:effectLst/>
                <a:latin typeface="+mj-lt"/>
              </a:rPr>
              <a:t> </a:t>
            </a:r>
            <a:r>
              <a:rPr lang="en-GB" b="1" i="1" dirty="0" err="1">
                <a:solidFill>
                  <a:schemeClr val="accent1"/>
                </a:solidFill>
                <a:effectLst/>
                <a:latin typeface="+mj-lt"/>
              </a:rPr>
              <a:t>wedi</a:t>
            </a:r>
            <a:r>
              <a:rPr lang="en-GB" b="1" i="1" dirty="0">
                <a:solidFill>
                  <a:schemeClr val="accent1"/>
                </a:solidFill>
                <a:effectLst/>
                <a:latin typeface="+mj-lt"/>
              </a:rPr>
              <a:t> </a:t>
            </a:r>
            <a:r>
              <a:rPr lang="en-GB" b="1" i="1" dirty="0" err="1">
                <a:solidFill>
                  <a:schemeClr val="accent1"/>
                </a:solidFill>
                <a:effectLst/>
                <a:latin typeface="+mj-lt"/>
              </a:rPr>
              <a:t>dangos</a:t>
            </a:r>
            <a:r>
              <a:rPr lang="en-GB" b="1" i="1" dirty="0">
                <a:solidFill>
                  <a:schemeClr val="accent1"/>
                </a:solidFill>
                <a:effectLst/>
                <a:latin typeface="+mj-lt"/>
              </a:rPr>
              <a:t> </a:t>
            </a:r>
            <a:r>
              <a:rPr lang="en-GB" b="1" i="1" dirty="0" err="1">
                <a:solidFill>
                  <a:schemeClr val="accent1"/>
                </a:solidFill>
                <a:effectLst/>
                <a:latin typeface="+mj-lt"/>
              </a:rPr>
              <a:t>gwybodaeth</a:t>
            </a:r>
            <a:r>
              <a:rPr lang="en-GB" b="1" i="1" dirty="0">
                <a:solidFill>
                  <a:schemeClr val="accent1"/>
                </a:solidFill>
                <a:effectLst/>
                <a:latin typeface="+mj-lt"/>
              </a:rPr>
              <a:t> </a:t>
            </a:r>
            <a:r>
              <a:rPr lang="en-GB" b="1" i="1" dirty="0" err="1">
                <a:solidFill>
                  <a:schemeClr val="accent1"/>
                </a:solidFill>
                <a:effectLst/>
                <a:latin typeface="+mj-lt"/>
              </a:rPr>
              <a:t>dda</a:t>
            </a:r>
            <a:r>
              <a:rPr lang="en-GB" b="1" i="1" dirty="0">
                <a:solidFill>
                  <a:schemeClr val="accent1"/>
                </a:solidFill>
                <a:effectLst/>
                <a:latin typeface="+mj-lt"/>
              </a:rPr>
              <a:t> </a:t>
            </a:r>
            <a:r>
              <a:rPr lang="en-GB" b="1" i="1" dirty="0" err="1">
                <a:solidFill>
                  <a:schemeClr val="accent1"/>
                </a:solidFill>
                <a:effectLst/>
                <a:latin typeface="+mj-lt"/>
              </a:rPr>
              <a:t>iawn</a:t>
            </a:r>
            <a:r>
              <a:rPr lang="en-GB" b="1" i="1" dirty="0">
                <a:solidFill>
                  <a:schemeClr val="accent1"/>
                </a:solidFill>
                <a:effectLst/>
                <a:latin typeface="+mj-lt"/>
              </a:rPr>
              <a:t> am </a:t>
            </a:r>
            <a:r>
              <a:rPr lang="en-GB" b="1" i="1" dirty="0" err="1">
                <a:solidFill>
                  <a:schemeClr val="accent1"/>
                </a:solidFill>
                <a:effectLst/>
                <a:latin typeface="+mj-lt"/>
              </a:rPr>
              <a:t>bwy</a:t>
            </a:r>
            <a:r>
              <a:rPr lang="en-GB" b="1" i="1" dirty="0">
                <a:solidFill>
                  <a:schemeClr val="accent1"/>
                </a:solidFill>
                <a:effectLst/>
                <a:latin typeface="+mj-lt"/>
              </a:rPr>
              <a:t> </a:t>
            </a:r>
            <a:r>
              <a:rPr lang="en-GB" b="1" i="1" dirty="0" err="1">
                <a:solidFill>
                  <a:schemeClr val="accent1"/>
                </a:solidFill>
                <a:effectLst/>
                <a:latin typeface="+mj-lt"/>
              </a:rPr>
              <a:t>allai'r</a:t>
            </a:r>
            <a:r>
              <a:rPr lang="en-GB" b="1" i="1" dirty="0">
                <a:solidFill>
                  <a:schemeClr val="accent1"/>
                </a:solidFill>
                <a:effectLst/>
                <a:latin typeface="+mj-lt"/>
              </a:rPr>
              <a:t> </a:t>
            </a:r>
            <a:r>
              <a:rPr lang="en-GB" b="1" i="1" dirty="0" err="1">
                <a:solidFill>
                  <a:schemeClr val="accent1"/>
                </a:solidFill>
                <a:effectLst/>
                <a:latin typeface="+mj-lt"/>
              </a:rPr>
              <a:t>rhanddeiliaid</a:t>
            </a:r>
            <a:r>
              <a:rPr lang="en-GB" b="1" i="1" dirty="0">
                <a:solidFill>
                  <a:schemeClr val="accent1"/>
                </a:solidFill>
                <a:effectLst/>
                <a:latin typeface="+mj-lt"/>
              </a:rPr>
              <a:t> </a:t>
            </a:r>
            <a:r>
              <a:rPr lang="en-GB" b="1" i="1" dirty="0" err="1">
                <a:solidFill>
                  <a:schemeClr val="accent1"/>
                </a:solidFill>
                <a:effectLst/>
                <a:latin typeface="+mj-lt"/>
              </a:rPr>
              <a:t>fod</a:t>
            </a:r>
            <a:r>
              <a:rPr lang="en-GB" b="1" i="1" dirty="0">
                <a:solidFill>
                  <a:schemeClr val="accent1"/>
                </a:solidFill>
                <a:effectLst/>
                <a:latin typeface="+mj-lt"/>
              </a:rPr>
              <a:t>.</a:t>
            </a:r>
          </a:p>
          <a:p>
            <a:pPr algn="l">
              <a:buNone/>
            </a:pPr>
            <a:r>
              <a:rPr lang="en-GB" b="1" i="1" dirty="0" err="1">
                <a:solidFill>
                  <a:schemeClr val="accent1"/>
                </a:solidFill>
                <a:effectLst/>
                <a:latin typeface="+mj-lt"/>
              </a:rPr>
              <a:t>Mae'r</a:t>
            </a:r>
            <a:r>
              <a:rPr lang="en-GB" b="1" i="1" dirty="0">
                <a:solidFill>
                  <a:schemeClr val="accent1"/>
                </a:solidFill>
                <a:effectLst/>
                <a:latin typeface="+mj-lt"/>
              </a:rPr>
              <a:t> dull </a:t>
            </a:r>
            <a:r>
              <a:rPr lang="en-GB" b="1" i="1" dirty="0" err="1">
                <a:solidFill>
                  <a:schemeClr val="accent1"/>
                </a:solidFill>
                <a:effectLst/>
                <a:latin typeface="+mj-lt"/>
              </a:rPr>
              <a:t>rhesymegol</a:t>
            </a:r>
            <a:r>
              <a:rPr lang="en-GB" b="1" i="1" dirty="0">
                <a:solidFill>
                  <a:schemeClr val="accent1"/>
                </a:solidFill>
                <a:effectLst/>
                <a:latin typeface="+mj-lt"/>
              </a:rPr>
              <a:t> </a:t>
            </a:r>
            <a:r>
              <a:rPr lang="en-GB" b="1" i="1" dirty="0" err="1">
                <a:solidFill>
                  <a:schemeClr val="accent1"/>
                </a:solidFill>
                <a:effectLst/>
                <a:latin typeface="+mj-lt"/>
              </a:rPr>
              <a:t>wrth</a:t>
            </a:r>
            <a:r>
              <a:rPr lang="en-GB" b="1" i="1" dirty="0">
                <a:solidFill>
                  <a:schemeClr val="accent1"/>
                </a:solidFill>
                <a:effectLst/>
                <a:latin typeface="+mj-lt"/>
              </a:rPr>
              <a:t> </a:t>
            </a:r>
            <a:r>
              <a:rPr lang="en-GB" b="1" i="1" dirty="0" err="1">
                <a:solidFill>
                  <a:schemeClr val="accent1"/>
                </a:solidFill>
                <a:effectLst/>
                <a:latin typeface="+mj-lt"/>
              </a:rPr>
              <a:t>ymateb</a:t>
            </a:r>
            <a:r>
              <a:rPr lang="en-GB" b="1" i="1" dirty="0">
                <a:solidFill>
                  <a:schemeClr val="accent1"/>
                </a:solidFill>
                <a:effectLst/>
                <a:latin typeface="+mj-lt"/>
              </a:rPr>
              <a:t> </a:t>
            </a:r>
            <a:r>
              <a:rPr lang="en-GB" b="1" i="1" dirty="0" err="1">
                <a:solidFill>
                  <a:schemeClr val="accent1"/>
                </a:solidFill>
                <a:effectLst/>
                <a:latin typeface="+mj-lt"/>
              </a:rPr>
              <a:t>yn</a:t>
            </a:r>
            <a:r>
              <a:rPr lang="en-GB" b="1" i="1" dirty="0">
                <a:solidFill>
                  <a:schemeClr val="accent1"/>
                </a:solidFill>
                <a:effectLst/>
                <a:latin typeface="+mj-lt"/>
              </a:rPr>
              <a:t> </a:t>
            </a:r>
            <a:r>
              <a:rPr lang="en-GB" b="1" i="1" dirty="0" err="1">
                <a:solidFill>
                  <a:schemeClr val="accent1"/>
                </a:solidFill>
                <a:effectLst/>
                <a:latin typeface="+mj-lt"/>
              </a:rPr>
              <a:t>ceisio</a:t>
            </a:r>
            <a:r>
              <a:rPr lang="en-GB" b="1" i="1" dirty="0">
                <a:solidFill>
                  <a:schemeClr val="accent1"/>
                </a:solidFill>
                <a:effectLst/>
                <a:latin typeface="+mj-lt"/>
              </a:rPr>
              <a:t> nodi </a:t>
            </a:r>
            <a:r>
              <a:rPr lang="en-GB" b="1" i="1" dirty="0" err="1">
                <a:solidFill>
                  <a:schemeClr val="accent1"/>
                </a:solidFill>
                <a:effectLst/>
                <a:latin typeface="+mj-lt"/>
              </a:rPr>
              <a:t>pob</a:t>
            </a:r>
            <a:r>
              <a:rPr lang="en-GB" b="1" i="1" dirty="0">
                <a:solidFill>
                  <a:schemeClr val="accent1"/>
                </a:solidFill>
                <a:effectLst/>
                <a:latin typeface="+mj-lt"/>
              </a:rPr>
              <a:t> </a:t>
            </a:r>
            <a:r>
              <a:rPr lang="en-GB" b="1" i="1" dirty="0" err="1">
                <a:solidFill>
                  <a:schemeClr val="accent1"/>
                </a:solidFill>
                <a:effectLst/>
                <a:latin typeface="+mj-lt"/>
              </a:rPr>
              <a:t>rôl</a:t>
            </a:r>
            <a:r>
              <a:rPr lang="en-GB" b="1" i="1" dirty="0">
                <a:solidFill>
                  <a:schemeClr val="accent1"/>
                </a:solidFill>
                <a:effectLst/>
                <a:latin typeface="+mj-lt"/>
              </a:rPr>
              <a:t> a </a:t>
            </a:r>
            <a:r>
              <a:rPr lang="en-GB" b="1" i="1" dirty="0" err="1">
                <a:solidFill>
                  <a:schemeClr val="accent1"/>
                </a:solidFill>
                <a:effectLst/>
                <a:latin typeface="+mj-lt"/>
              </a:rPr>
              <a:t>pha</a:t>
            </a:r>
            <a:r>
              <a:rPr lang="en-GB" b="1" i="1" dirty="0">
                <a:solidFill>
                  <a:schemeClr val="accent1"/>
                </a:solidFill>
                <a:effectLst/>
                <a:latin typeface="+mj-lt"/>
              </a:rPr>
              <a:t> </a:t>
            </a:r>
            <a:r>
              <a:rPr lang="en-GB" b="1" i="1" dirty="0" err="1">
                <a:solidFill>
                  <a:schemeClr val="accent1"/>
                </a:solidFill>
                <a:effectLst/>
                <a:latin typeface="+mj-lt"/>
              </a:rPr>
              <a:t>gefnogaeth</a:t>
            </a:r>
            <a:r>
              <a:rPr lang="en-GB" b="1" i="1" dirty="0">
                <a:solidFill>
                  <a:schemeClr val="accent1"/>
                </a:solidFill>
                <a:effectLst/>
                <a:latin typeface="+mj-lt"/>
              </a:rPr>
              <a:t> </a:t>
            </a:r>
            <a:r>
              <a:rPr lang="en-GB" b="1" i="1" dirty="0" err="1">
                <a:solidFill>
                  <a:schemeClr val="accent1"/>
                </a:solidFill>
                <a:effectLst/>
                <a:latin typeface="+mj-lt"/>
              </a:rPr>
              <a:t>maen</a:t>
            </a:r>
            <a:r>
              <a:rPr lang="en-GB" b="1" i="1" dirty="0">
                <a:solidFill>
                  <a:schemeClr val="accent1"/>
                </a:solidFill>
                <a:effectLst/>
                <a:latin typeface="+mj-lt"/>
              </a:rPr>
              <a:t> </a:t>
            </a:r>
            <a:r>
              <a:rPr lang="en-GB" b="1" i="1" dirty="0" err="1">
                <a:solidFill>
                  <a:schemeClr val="accent1"/>
                </a:solidFill>
                <a:effectLst/>
                <a:latin typeface="+mj-lt"/>
              </a:rPr>
              <a:t>nhw'n</a:t>
            </a:r>
            <a:r>
              <a:rPr lang="en-GB" b="1" i="1" dirty="0">
                <a:solidFill>
                  <a:schemeClr val="accent1"/>
                </a:solidFill>
                <a:effectLst/>
                <a:latin typeface="+mj-lt"/>
              </a:rPr>
              <a:t> </a:t>
            </a:r>
            <a:r>
              <a:rPr lang="en-GB" b="1" i="1" dirty="0" err="1">
                <a:solidFill>
                  <a:schemeClr val="accent1"/>
                </a:solidFill>
                <a:effectLst/>
                <a:latin typeface="+mj-lt"/>
              </a:rPr>
              <a:t>ei</a:t>
            </a:r>
            <a:r>
              <a:rPr lang="en-GB" b="1" i="1" dirty="0">
                <a:solidFill>
                  <a:schemeClr val="accent1"/>
                </a:solidFill>
                <a:effectLst/>
                <a:latin typeface="+mj-lt"/>
              </a:rPr>
              <a:t> </a:t>
            </a:r>
            <a:r>
              <a:rPr lang="en-GB" b="1" i="1" dirty="0" err="1">
                <a:solidFill>
                  <a:schemeClr val="accent1"/>
                </a:solidFill>
                <a:effectLst/>
                <a:latin typeface="+mj-lt"/>
              </a:rPr>
              <a:t>gynnig</a:t>
            </a:r>
            <a:r>
              <a:rPr lang="en-GB" b="1" i="1" dirty="0">
                <a:solidFill>
                  <a:schemeClr val="accent1"/>
                </a:solidFill>
                <a:effectLst/>
                <a:latin typeface="+mj-lt"/>
              </a:rPr>
              <a:t>.</a:t>
            </a:r>
          </a:p>
          <a:p>
            <a:pPr algn="l"/>
            <a:r>
              <a:rPr lang="en-GB" b="1" i="1" dirty="0" err="1">
                <a:solidFill>
                  <a:schemeClr val="accent1"/>
                </a:solidFill>
                <a:effectLst/>
                <a:latin typeface="+mj-lt"/>
              </a:rPr>
              <a:t>Gwelir</a:t>
            </a:r>
            <a:r>
              <a:rPr lang="en-GB" b="1" i="1" dirty="0">
                <a:solidFill>
                  <a:schemeClr val="accent1"/>
                </a:solidFill>
                <a:effectLst/>
                <a:latin typeface="+mj-lt"/>
              </a:rPr>
              <a:t> </a:t>
            </a:r>
            <a:r>
              <a:rPr lang="en-GB" b="1" i="1" dirty="0" err="1">
                <a:solidFill>
                  <a:schemeClr val="accent1"/>
                </a:solidFill>
                <a:effectLst/>
                <a:latin typeface="+mj-lt"/>
              </a:rPr>
              <a:t>ymgais</a:t>
            </a:r>
            <a:r>
              <a:rPr lang="en-GB" b="1" i="1" dirty="0">
                <a:solidFill>
                  <a:schemeClr val="accent1"/>
                </a:solidFill>
                <a:effectLst/>
                <a:latin typeface="+mj-lt"/>
              </a:rPr>
              <a:t> </a:t>
            </a:r>
            <a:r>
              <a:rPr lang="en-GB" b="1" i="1" dirty="0" err="1">
                <a:solidFill>
                  <a:schemeClr val="accent1"/>
                </a:solidFill>
                <a:effectLst/>
                <a:latin typeface="+mj-lt"/>
              </a:rPr>
              <a:t>i</a:t>
            </a:r>
            <a:r>
              <a:rPr lang="en-GB" b="1" i="1" dirty="0">
                <a:solidFill>
                  <a:schemeClr val="accent1"/>
                </a:solidFill>
                <a:effectLst/>
                <a:latin typeface="+mj-lt"/>
              </a:rPr>
              <a:t> </a:t>
            </a:r>
            <a:r>
              <a:rPr lang="en-GB" b="1" i="1" dirty="0" err="1">
                <a:solidFill>
                  <a:schemeClr val="accent1"/>
                </a:solidFill>
                <a:effectLst/>
                <a:latin typeface="+mj-lt"/>
              </a:rPr>
              <a:t>ddadansoddi</a:t>
            </a:r>
            <a:r>
              <a:rPr lang="en-GB" b="1" i="1" dirty="0">
                <a:solidFill>
                  <a:schemeClr val="accent1"/>
                </a:solidFill>
                <a:effectLst/>
                <a:latin typeface="+mj-lt"/>
              </a:rPr>
              <a:t> </a:t>
            </a:r>
            <a:r>
              <a:rPr lang="en-GB" b="1" i="1" dirty="0" err="1">
                <a:solidFill>
                  <a:schemeClr val="accent1"/>
                </a:solidFill>
                <a:effectLst/>
                <a:latin typeface="+mj-lt"/>
              </a:rPr>
              <a:t>lle</a:t>
            </a:r>
            <a:r>
              <a:rPr lang="en-GB" b="1" i="1" dirty="0">
                <a:solidFill>
                  <a:schemeClr val="accent1"/>
                </a:solidFill>
                <a:effectLst/>
                <a:latin typeface="+mj-lt"/>
              </a:rPr>
              <a:t> </a:t>
            </a:r>
            <a:r>
              <a:rPr lang="en-GB" b="1" i="1" dirty="0" err="1">
                <a:solidFill>
                  <a:schemeClr val="accent1"/>
                </a:solidFill>
                <a:effectLst/>
                <a:latin typeface="+mj-lt"/>
              </a:rPr>
              <a:t>mae'r</a:t>
            </a:r>
            <a:r>
              <a:rPr lang="en-GB" b="1" i="1" dirty="0">
                <a:solidFill>
                  <a:schemeClr val="accent1"/>
                </a:solidFill>
                <a:effectLst/>
                <a:latin typeface="+mj-lt"/>
              </a:rPr>
              <a:t> </a:t>
            </a:r>
            <a:r>
              <a:rPr lang="en-GB" b="1" i="1" dirty="0" err="1">
                <a:solidFill>
                  <a:schemeClr val="accent1"/>
                </a:solidFill>
                <a:effectLst/>
                <a:latin typeface="+mj-lt"/>
              </a:rPr>
              <a:t>dysgwr</a:t>
            </a:r>
            <a:r>
              <a:rPr lang="en-GB" b="1" i="1" dirty="0">
                <a:solidFill>
                  <a:schemeClr val="accent1"/>
                </a:solidFill>
                <a:effectLst/>
                <a:latin typeface="+mj-lt"/>
              </a:rPr>
              <a:t> </a:t>
            </a:r>
            <a:r>
              <a:rPr lang="en-GB" b="1" i="1" dirty="0" err="1">
                <a:solidFill>
                  <a:schemeClr val="accent1"/>
                </a:solidFill>
                <a:effectLst/>
                <a:latin typeface="+mj-lt"/>
              </a:rPr>
              <a:t>yn</a:t>
            </a:r>
            <a:r>
              <a:rPr lang="en-GB" b="1" i="1" dirty="0">
                <a:solidFill>
                  <a:schemeClr val="accent1"/>
                </a:solidFill>
                <a:effectLst/>
                <a:latin typeface="+mj-lt"/>
              </a:rPr>
              <a:t> </a:t>
            </a:r>
            <a:r>
              <a:rPr lang="en-GB" b="1" i="1" dirty="0" err="1">
                <a:solidFill>
                  <a:schemeClr val="accent1"/>
                </a:solidFill>
                <a:effectLst/>
                <a:latin typeface="+mj-lt"/>
              </a:rPr>
              <a:t>rhoi</a:t>
            </a:r>
            <a:r>
              <a:rPr lang="en-GB" b="1" i="1" dirty="0">
                <a:solidFill>
                  <a:schemeClr val="accent1"/>
                </a:solidFill>
                <a:effectLst/>
                <a:latin typeface="+mj-lt"/>
              </a:rPr>
              <a:t> </a:t>
            </a:r>
            <a:r>
              <a:rPr lang="en-GB" b="1" i="1" dirty="0" err="1">
                <a:solidFill>
                  <a:schemeClr val="accent1"/>
                </a:solidFill>
                <a:effectLst/>
                <a:latin typeface="+mj-lt"/>
              </a:rPr>
              <a:t>enghreifftiau</a:t>
            </a:r>
            <a:r>
              <a:rPr lang="en-GB" b="1" i="1" dirty="0">
                <a:solidFill>
                  <a:schemeClr val="accent1"/>
                </a:solidFill>
                <a:effectLst/>
                <a:latin typeface="+mj-lt"/>
              </a:rPr>
              <a:t> a </a:t>
            </a:r>
            <a:r>
              <a:rPr lang="en-GB" b="1" i="1" dirty="0" err="1">
                <a:solidFill>
                  <a:schemeClr val="accent1"/>
                </a:solidFill>
                <a:effectLst/>
                <a:latin typeface="+mj-lt"/>
              </a:rPr>
              <a:t>rhesymau</a:t>
            </a:r>
            <a:r>
              <a:rPr lang="en-GB" b="1" i="1" dirty="0">
                <a:solidFill>
                  <a:schemeClr val="accent1"/>
                </a:solidFill>
                <a:effectLst/>
                <a:latin typeface="+mj-lt"/>
              </a:rPr>
              <a:t> </a:t>
            </a:r>
            <a:r>
              <a:rPr lang="en-GB" b="1" i="1" dirty="0" err="1">
                <a:solidFill>
                  <a:schemeClr val="accent1"/>
                </a:solidFill>
                <a:effectLst/>
                <a:latin typeface="+mj-lt"/>
              </a:rPr>
              <a:t>dros</a:t>
            </a:r>
            <a:r>
              <a:rPr lang="en-GB" b="1" i="1" dirty="0">
                <a:solidFill>
                  <a:schemeClr val="accent1"/>
                </a:solidFill>
                <a:effectLst/>
                <a:latin typeface="+mj-lt"/>
              </a:rPr>
              <a:t> y </a:t>
            </a:r>
            <a:r>
              <a:rPr lang="en-GB" b="1" i="1" dirty="0" err="1">
                <a:solidFill>
                  <a:schemeClr val="accent1"/>
                </a:solidFill>
                <a:effectLst/>
                <a:latin typeface="+mj-lt"/>
              </a:rPr>
              <a:t>gefnogaeth</a:t>
            </a:r>
            <a:r>
              <a:rPr lang="en-GB" b="1" i="1" dirty="0">
                <a:solidFill>
                  <a:schemeClr val="accent1"/>
                </a:solidFill>
                <a:effectLst/>
                <a:latin typeface="+mj-lt"/>
              </a:rPr>
              <a:t> a </a:t>
            </a:r>
            <a:r>
              <a:rPr lang="en-GB" b="1" i="1" dirty="0" err="1">
                <a:solidFill>
                  <a:schemeClr val="accent1"/>
                </a:solidFill>
                <a:effectLst/>
                <a:latin typeface="+mj-lt"/>
              </a:rPr>
              <a:t>gynigir</a:t>
            </a:r>
            <a:r>
              <a:rPr lang="en-GB" b="1" i="1" dirty="0">
                <a:solidFill>
                  <a:schemeClr val="accent1"/>
                </a:solidFill>
                <a:effectLst/>
                <a:latin typeface="+mj-lt"/>
              </a:rPr>
              <a:t> </a:t>
            </a:r>
            <a:r>
              <a:rPr lang="en-GB" b="1" i="1" dirty="0" err="1">
                <a:solidFill>
                  <a:schemeClr val="accent1"/>
                </a:solidFill>
                <a:effectLst/>
                <a:latin typeface="+mj-lt"/>
              </a:rPr>
              <a:t>gan</a:t>
            </a:r>
            <a:r>
              <a:rPr lang="en-GB" b="1" i="1" dirty="0">
                <a:solidFill>
                  <a:schemeClr val="accent1"/>
                </a:solidFill>
                <a:effectLst/>
                <a:latin typeface="+mj-lt"/>
              </a:rPr>
              <a:t> </a:t>
            </a:r>
            <a:r>
              <a:rPr lang="en-GB" b="1" i="1" dirty="0" err="1">
                <a:solidFill>
                  <a:schemeClr val="accent1"/>
                </a:solidFill>
                <a:effectLst/>
                <a:latin typeface="+mj-lt"/>
              </a:rPr>
              <a:t>ddefnyddio</a:t>
            </a:r>
            <a:r>
              <a:rPr lang="en-GB" b="1" i="1" dirty="0">
                <a:solidFill>
                  <a:schemeClr val="accent1"/>
                </a:solidFill>
                <a:effectLst/>
                <a:latin typeface="+mj-lt"/>
              </a:rPr>
              <a:t> </a:t>
            </a:r>
            <a:r>
              <a:rPr lang="en-GB" b="1" i="1" dirty="0" err="1">
                <a:solidFill>
                  <a:schemeClr val="accent1"/>
                </a:solidFill>
                <a:effectLst/>
                <a:latin typeface="+mj-lt"/>
              </a:rPr>
              <a:t>ymadroddion</a:t>
            </a:r>
            <a:r>
              <a:rPr lang="en-GB" b="1" i="1" dirty="0">
                <a:solidFill>
                  <a:schemeClr val="accent1"/>
                </a:solidFill>
                <a:effectLst/>
                <a:latin typeface="+mj-lt"/>
              </a:rPr>
              <a:t> </a:t>
            </a:r>
            <a:r>
              <a:rPr lang="en-GB" b="1" i="1" dirty="0" err="1">
                <a:solidFill>
                  <a:schemeClr val="accent1"/>
                </a:solidFill>
                <a:effectLst/>
                <a:latin typeface="+mj-lt"/>
              </a:rPr>
              <a:t>fel</a:t>
            </a:r>
            <a:r>
              <a:rPr lang="en-GB" b="1" i="1" dirty="0">
                <a:solidFill>
                  <a:schemeClr val="accent1"/>
                </a:solidFill>
                <a:effectLst/>
                <a:latin typeface="+mj-lt"/>
              </a:rPr>
              <a:t> '</a:t>
            </a:r>
            <a:r>
              <a:rPr lang="en-GB" b="1" i="1" dirty="0" err="1">
                <a:solidFill>
                  <a:schemeClr val="accent1"/>
                </a:solidFill>
                <a:effectLst/>
                <a:latin typeface="+mj-lt"/>
              </a:rPr>
              <a:t>gwneud</a:t>
            </a:r>
            <a:r>
              <a:rPr lang="en-GB" b="1" i="1" dirty="0">
                <a:solidFill>
                  <a:schemeClr val="accent1"/>
                </a:solidFill>
                <a:effectLst/>
                <a:latin typeface="+mj-lt"/>
              </a:rPr>
              <a:t> </a:t>
            </a:r>
            <a:r>
              <a:rPr lang="en-GB" b="1" i="1" dirty="0" err="1">
                <a:solidFill>
                  <a:schemeClr val="accent1"/>
                </a:solidFill>
                <a:effectLst/>
                <a:latin typeface="+mj-lt"/>
              </a:rPr>
              <a:t>yn</a:t>
            </a:r>
            <a:r>
              <a:rPr lang="en-GB" b="1" i="1" dirty="0">
                <a:solidFill>
                  <a:schemeClr val="accent1"/>
                </a:solidFill>
                <a:effectLst/>
                <a:latin typeface="+mj-lt"/>
              </a:rPr>
              <a:t> </a:t>
            </a:r>
            <a:r>
              <a:rPr lang="en-GB" b="1" i="1" dirty="0" err="1">
                <a:solidFill>
                  <a:schemeClr val="accent1"/>
                </a:solidFill>
                <a:effectLst/>
                <a:latin typeface="+mj-lt"/>
              </a:rPr>
              <a:t>siŵr</a:t>
            </a:r>
            <a:r>
              <a:rPr lang="en-GB" b="1" i="1" dirty="0">
                <a:solidFill>
                  <a:schemeClr val="accent1"/>
                </a:solidFill>
                <a:effectLst/>
                <a:latin typeface="+mj-lt"/>
              </a:rPr>
              <a:t> bod </a:t>
            </a:r>
            <a:r>
              <a:rPr lang="en-GB" b="1" i="1" dirty="0" err="1">
                <a:solidFill>
                  <a:schemeClr val="accent1"/>
                </a:solidFill>
                <a:effectLst/>
                <a:latin typeface="+mj-lt"/>
              </a:rPr>
              <a:t>ganddynt</a:t>
            </a:r>
            <a:r>
              <a:rPr lang="en-GB" b="1" i="1" dirty="0">
                <a:solidFill>
                  <a:schemeClr val="accent1"/>
                </a:solidFill>
                <a:effectLst/>
                <a:latin typeface="+mj-lt"/>
              </a:rPr>
              <a:t> </a:t>
            </a:r>
            <a:r>
              <a:rPr lang="en-GB" b="1" i="1" dirty="0" err="1">
                <a:solidFill>
                  <a:schemeClr val="accent1"/>
                </a:solidFill>
                <a:effectLst/>
                <a:latin typeface="+mj-lt"/>
              </a:rPr>
              <a:t>gastiau</a:t>
            </a:r>
            <a:r>
              <a:rPr lang="en-GB" b="1" i="1" dirty="0">
                <a:solidFill>
                  <a:schemeClr val="accent1"/>
                </a:solidFill>
                <a:effectLst/>
                <a:latin typeface="+mj-lt"/>
              </a:rPr>
              <a:t> a </a:t>
            </a:r>
            <a:r>
              <a:rPr lang="en-GB" b="1" i="1" dirty="0" err="1">
                <a:solidFill>
                  <a:schemeClr val="accent1"/>
                </a:solidFill>
                <a:effectLst/>
                <a:latin typeface="+mj-lt"/>
              </a:rPr>
              <a:t>fframiau</a:t>
            </a:r>
            <a:r>
              <a:rPr lang="en-GB" b="1" i="1" dirty="0">
                <a:solidFill>
                  <a:schemeClr val="accent1"/>
                </a:solidFill>
                <a:effectLst/>
                <a:latin typeface="+mj-lt"/>
              </a:rPr>
              <a:t> </a:t>
            </a:r>
            <a:r>
              <a:rPr lang="en-GB" b="1" i="1" dirty="0" err="1">
                <a:solidFill>
                  <a:schemeClr val="accent1"/>
                </a:solidFill>
                <a:effectLst/>
                <a:latin typeface="+mj-lt"/>
              </a:rPr>
              <a:t>i</a:t>
            </a:r>
            <a:r>
              <a:rPr lang="en-GB" b="1" i="1" dirty="0">
                <a:solidFill>
                  <a:schemeClr val="accent1"/>
                </a:solidFill>
                <a:effectLst/>
                <a:latin typeface="+mj-lt"/>
              </a:rPr>
              <a:t> </a:t>
            </a:r>
            <a:r>
              <a:rPr lang="en-GB" b="1" i="1" dirty="0" err="1">
                <a:solidFill>
                  <a:schemeClr val="accent1"/>
                </a:solidFill>
                <a:effectLst/>
                <a:latin typeface="+mj-lt"/>
              </a:rPr>
              <a:t>wella</a:t>
            </a:r>
            <a:r>
              <a:rPr lang="en-GB" b="1" i="1" dirty="0">
                <a:solidFill>
                  <a:schemeClr val="accent1"/>
                </a:solidFill>
                <a:effectLst/>
                <a:latin typeface="+mj-lt"/>
              </a:rPr>
              <a:t> </a:t>
            </a:r>
            <a:r>
              <a:rPr lang="en-GB" b="1" i="1" dirty="0" err="1">
                <a:solidFill>
                  <a:schemeClr val="accent1"/>
                </a:solidFill>
                <a:effectLst/>
                <a:latin typeface="+mj-lt"/>
              </a:rPr>
              <a:t>symudedd</a:t>
            </a:r>
            <a:r>
              <a:rPr lang="en-GB" b="1" i="1" dirty="0">
                <a:solidFill>
                  <a:schemeClr val="accent1"/>
                </a:solidFill>
                <a:effectLst/>
                <a:latin typeface="+mj-lt"/>
              </a:rPr>
              <a:t> </a:t>
            </a:r>
            <a:r>
              <a:rPr lang="en-GB" b="1" i="1" dirty="0" err="1">
                <a:solidFill>
                  <a:schemeClr val="accent1"/>
                </a:solidFill>
                <a:effectLst/>
                <a:latin typeface="+mj-lt"/>
              </a:rPr>
              <a:t>os</a:t>
            </a:r>
            <a:r>
              <a:rPr lang="en-GB" b="1" i="1" dirty="0">
                <a:solidFill>
                  <a:schemeClr val="accent1"/>
                </a:solidFill>
                <a:effectLst/>
                <a:latin typeface="+mj-lt"/>
              </a:rPr>
              <a:t> </a:t>
            </a:r>
            <a:r>
              <a:rPr lang="en-GB" b="1" i="1" dirty="0" err="1">
                <a:solidFill>
                  <a:schemeClr val="accent1"/>
                </a:solidFill>
                <a:effectLst/>
                <a:latin typeface="+mj-lt"/>
              </a:rPr>
              <a:t>mai</a:t>
            </a:r>
            <a:r>
              <a:rPr lang="en-GB" b="1" i="1" dirty="0">
                <a:solidFill>
                  <a:schemeClr val="accent1"/>
                </a:solidFill>
                <a:effectLst/>
                <a:latin typeface="+mj-lt"/>
              </a:rPr>
              <a:t> dyna y </a:t>
            </a:r>
            <a:r>
              <a:rPr lang="en-GB" b="1" i="1" dirty="0" err="1">
                <a:solidFill>
                  <a:schemeClr val="accent1"/>
                </a:solidFill>
                <a:effectLst/>
                <a:latin typeface="+mj-lt"/>
              </a:rPr>
              <a:t>mae</a:t>
            </a:r>
            <a:r>
              <a:rPr lang="en-GB" b="1" i="1" dirty="0">
                <a:solidFill>
                  <a:schemeClr val="accent1"/>
                </a:solidFill>
                <a:effectLst/>
                <a:latin typeface="+mj-lt"/>
              </a:rPr>
              <a:t> </a:t>
            </a:r>
            <a:r>
              <a:rPr lang="en-GB" b="1" i="1" dirty="0" err="1">
                <a:solidFill>
                  <a:schemeClr val="accent1"/>
                </a:solidFill>
                <a:effectLst/>
                <a:latin typeface="+mj-lt"/>
              </a:rPr>
              <a:t>angen</a:t>
            </a:r>
            <a:r>
              <a:rPr lang="en-GB" b="1" i="1" dirty="0">
                <a:solidFill>
                  <a:schemeClr val="accent1"/>
                </a:solidFill>
                <a:effectLst/>
                <a:latin typeface="+mj-lt"/>
              </a:rPr>
              <a:t> </a:t>
            </a:r>
            <a:r>
              <a:rPr lang="en-GB" b="1" i="1" dirty="0" err="1">
                <a:solidFill>
                  <a:schemeClr val="accent1"/>
                </a:solidFill>
                <a:effectLst/>
                <a:latin typeface="+mj-lt"/>
              </a:rPr>
              <a:t>arnynt</a:t>
            </a:r>
            <a:r>
              <a:rPr lang="en-GB" b="1" i="1" dirty="0">
                <a:solidFill>
                  <a:schemeClr val="accent1"/>
                </a:solidFill>
                <a:effectLst/>
                <a:latin typeface="+mj-lt"/>
              </a:rPr>
              <a:t>.</a:t>
            </a:r>
          </a:p>
          <a:p>
            <a:endParaRPr lang="en-GB" b="1" i="1" dirty="0">
              <a:solidFill>
                <a:schemeClr val="accent1"/>
              </a:solidFill>
              <a:latin typeface="+mj-lt"/>
            </a:endParaRPr>
          </a:p>
          <a:p>
            <a:r>
              <a:rPr kumimoji="0" lang="cy-GB" altLang="en-US" b="1" i="1" u="none" strike="noStrike" cap="none" normalizeH="0" baseline="0" dirty="0">
                <a:ln>
                  <a:noFill/>
                </a:ln>
                <a:solidFill>
                  <a:schemeClr val="accent1"/>
                </a:solidFill>
                <a:effectLst/>
                <a:latin typeface="+mj-lt"/>
              </a:rPr>
              <a:t>Marc a ddyfarnwyd </a:t>
            </a:r>
            <a:r>
              <a:rPr lang="en-GB" b="1" i="1" dirty="0">
                <a:solidFill>
                  <a:schemeClr val="accent1"/>
                </a:solidFill>
                <a:latin typeface="+mj-lt"/>
              </a:rPr>
              <a:t>6/6</a:t>
            </a:r>
          </a:p>
        </p:txBody>
      </p:sp>
      <p:sp>
        <p:nvSpPr>
          <p:cNvPr id="10" name="Speech Bubble: Rectangle with Corners Rounded 9">
            <a:extLst>
              <a:ext uri="{FF2B5EF4-FFF2-40B4-BE49-F238E27FC236}">
                <a16:creationId xmlns:a16="http://schemas.microsoft.com/office/drawing/2014/main" id="{9842EDE3-E2F9-D191-38AF-0D91C5C07A5C}"/>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D7478384-2E58-1ED5-F5B2-C743AF49C416}"/>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CFC72C9C-429D-65D3-2407-FC8BEB829E6E}"/>
              </a:ext>
            </a:extLst>
          </p:cNvPr>
          <p:cNvSpPr/>
          <p:nvPr/>
        </p:nvSpPr>
        <p:spPr>
          <a:xfrm>
            <a:off x="6918253" y="1095284"/>
            <a:ext cx="4895376" cy="532653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3727B385-B27C-127C-7429-B3A7EA0328D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a:t>
            </a:r>
            <a:r>
              <a:rPr lang="en-GB" sz="1800" dirty="0"/>
              <a:t> 9 (b) </a:t>
            </a:r>
            <a:r>
              <a:rPr lang="en-GB" sz="1800" dirty="0" err="1"/>
              <a:t>ateb</a:t>
            </a:r>
            <a:r>
              <a:rPr lang="en-GB" sz="1800" dirty="0"/>
              <a:t> yr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6" name="TextBox 5">
            <a:extLst>
              <a:ext uri="{FF2B5EF4-FFF2-40B4-BE49-F238E27FC236}">
                <a16:creationId xmlns:a16="http://schemas.microsoft.com/office/drawing/2014/main" id="{D22A96EA-6FB6-4CEF-C17D-B75A35B29441}"/>
              </a:ext>
            </a:extLst>
          </p:cNvPr>
          <p:cNvSpPr txBox="1"/>
          <p:nvPr/>
        </p:nvSpPr>
        <p:spPr>
          <a:xfrm>
            <a:off x="282575" y="1095284"/>
            <a:ext cx="4991174" cy="5355312"/>
          </a:xfrm>
          <a:prstGeom prst="rect">
            <a:avLst/>
          </a:prstGeom>
          <a:noFill/>
        </p:spPr>
        <p:txBody>
          <a:bodyPr wrap="square">
            <a:spAutoFit/>
          </a:bodyPr>
          <a:lstStyle/>
          <a:p>
            <a:r>
              <a:rPr lang="en-US" dirty="0"/>
              <a:t>The range of stakeholders support children in many different ways such as a GP can help with any short term illnesses like a flu. A social worker can work with families to ensure that children are being supported </a:t>
            </a:r>
            <a:r>
              <a:rPr lang="en-US" dirty="0" err="1"/>
              <a:t>anmd</a:t>
            </a:r>
            <a:r>
              <a:rPr lang="en-US" dirty="0"/>
              <a:t> not missing out on anything. An orthotist can help with physical conditions like </a:t>
            </a:r>
            <a:r>
              <a:rPr lang="en-US" dirty="0" err="1"/>
              <a:t>ehlers-danlos</a:t>
            </a:r>
            <a:r>
              <a:rPr lang="en-US" dirty="0"/>
              <a:t> syndrome to support children and their families to make sure they have casts and braces to improve mobility if </a:t>
            </a:r>
            <a:r>
              <a:rPr lang="en-US" dirty="0" err="1"/>
              <a:t>thats</a:t>
            </a:r>
            <a:r>
              <a:rPr lang="en-US" dirty="0"/>
              <a:t> what their conditions need. A counsellor may give emotional support to </a:t>
            </a:r>
            <a:r>
              <a:rPr lang="en-US" dirty="0" err="1"/>
              <a:t>achild</a:t>
            </a:r>
            <a:r>
              <a:rPr lang="en-US" dirty="0"/>
              <a:t> suffering with ACE's or for children who are just </a:t>
            </a:r>
            <a:r>
              <a:rPr lang="en-US" dirty="0" err="1"/>
              <a:t>stuggling</a:t>
            </a:r>
            <a:r>
              <a:rPr lang="en-US" dirty="0"/>
              <a:t>. An occupational </a:t>
            </a:r>
            <a:r>
              <a:rPr lang="en-US" dirty="0" err="1"/>
              <a:t>therapiust</a:t>
            </a:r>
            <a:r>
              <a:rPr lang="en-US" dirty="0"/>
              <a:t> may work with children and families to improve mobility and if needed refer carers or personal assistants to help with the </a:t>
            </a:r>
            <a:r>
              <a:rPr lang="en-US" dirty="0" err="1"/>
              <a:t>childs</a:t>
            </a:r>
            <a:r>
              <a:rPr lang="en-US" dirty="0"/>
              <a:t> daily living. An educational psychiatrist can help a child with a condition like dyslexia diagnosed and getting the help they need.</a:t>
            </a:r>
            <a:endParaRPr lang="en-GB" dirty="0"/>
          </a:p>
        </p:txBody>
      </p:sp>
    </p:spTree>
    <p:extLst>
      <p:ext uri="{BB962C8B-B14F-4D97-AF65-F5344CB8AC3E}">
        <p14:creationId xmlns:p14="http://schemas.microsoft.com/office/powerpoint/2010/main" val="33315767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8325134" y="1219396"/>
            <a:ext cx="3351860" cy="3416320"/>
          </a:xfrm>
          <a:prstGeom prst="rect">
            <a:avLst/>
          </a:prstGeom>
          <a:noFill/>
          <a:ln>
            <a:noFill/>
          </a:ln>
        </p:spPr>
        <p:txBody>
          <a:bodyPr wrap="square" rtlCol="0">
            <a:spAutoFit/>
          </a:bodyPr>
          <a:lstStyle/>
          <a:p>
            <a:r>
              <a:rPr lang="1106" sz="1800" b="1" i="1" dirty="0">
                <a:solidFill>
                  <a:schemeClr val="accent1"/>
                </a:solidFill>
              </a:rPr>
              <a:t>Adborth yr Uwch Arholwr </a:t>
            </a:r>
          </a:p>
          <a:p>
            <a:pPr algn="l">
              <a:buNone/>
            </a:pPr>
            <a:br>
              <a:rPr lang="en-GB" b="1" i="1" dirty="0">
                <a:solidFill>
                  <a:schemeClr val="accent1"/>
                </a:solidFill>
              </a:rPr>
            </a:br>
            <a:r>
              <a:rPr lang="en-GB" b="1" i="1" dirty="0" err="1">
                <a:solidFill>
                  <a:schemeClr val="accent1"/>
                </a:solidFill>
                <a:effectLst/>
              </a:rPr>
              <a:t>Mae'r</a:t>
            </a:r>
            <a:r>
              <a:rPr lang="en-GB" b="1" i="1" dirty="0">
                <a:solidFill>
                  <a:schemeClr val="accent1"/>
                </a:solidFill>
                <a:effectLst/>
              </a:rPr>
              <a:t> </a:t>
            </a:r>
            <a:r>
              <a:rPr lang="en-GB" b="1" i="1" dirty="0" err="1">
                <a:solidFill>
                  <a:schemeClr val="accent1"/>
                </a:solidFill>
                <a:effectLst/>
              </a:rPr>
              <a:t>arholwr</a:t>
            </a:r>
            <a:r>
              <a:rPr lang="en-GB" b="1" i="1" dirty="0">
                <a:solidFill>
                  <a:schemeClr val="accent1"/>
                </a:solidFill>
                <a:effectLst/>
              </a:rPr>
              <a:t> </a:t>
            </a:r>
            <a:r>
              <a:rPr lang="en-GB" b="1" i="1" dirty="0" err="1">
                <a:solidFill>
                  <a:schemeClr val="accent1"/>
                </a:solidFill>
                <a:effectLst/>
              </a:rPr>
              <a:t>wedi</a:t>
            </a:r>
            <a:r>
              <a:rPr lang="en-GB" b="1" i="1" dirty="0">
                <a:solidFill>
                  <a:schemeClr val="accent1"/>
                </a:solidFill>
                <a:effectLst/>
              </a:rPr>
              <a:t> </a:t>
            </a:r>
            <a:r>
              <a:rPr lang="en-GB" b="1" i="1" dirty="0" err="1">
                <a:solidFill>
                  <a:schemeClr val="accent1"/>
                </a:solidFill>
                <a:effectLst/>
              </a:rPr>
              <a:t>rhoi</a:t>
            </a:r>
            <a:r>
              <a:rPr lang="en-GB" b="1" i="1" dirty="0">
                <a:solidFill>
                  <a:schemeClr val="accent1"/>
                </a:solidFill>
                <a:effectLst/>
              </a:rPr>
              <a:t> 2 </a:t>
            </a:r>
            <a:r>
              <a:rPr lang="en-GB" b="1" i="1" dirty="0" err="1">
                <a:solidFill>
                  <a:schemeClr val="accent1"/>
                </a:solidFill>
                <a:effectLst/>
              </a:rPr>
              <a:t>farc</a:t>
            </a:r>
            <a:r>
              <a:rPr lang="en-GB" b="1" i="1" dirty="0">
                <a:solidFill>
                  <a:schemeClr val="accent1"/>
                </a:solidFill>
                <a:effectLst/>
              </a:rPr>
              <a:t> </a:t>
            </a:r>
            <a:r>
              <a:rPr lang="en-GB" b="1" i="1" dirty="0" err="1">
                <a:solidFill>
                  <a:schemeClr val="accent1"/>
                </a:solidFill>
                <a:effectLst/>
              </a:rPr>
              <a:t>allan</a:t>
            </a:r>
            <a:r>
              <a:rPr lang="en-GB" b="1" i="1" dirty="0">
                <a:solidFill>
                  <a:schemeClr val="accent1"/>
                </a:solidFill>
                <a:effectLst/>
              </a:rPr>
              <a:t> o 3 marc </a:t>
            </a:r>
            <a:r>
              <a:rPr lang="en-GB" b="1" i="1" dirty="0" err="1">
                <a:solidFill>
                  <a:schemeClr val="accent1"/>
                </a:solidFill>
                <a:effectLst/>
              </a:rPr>
              <a:t>posibl</a:t>
            </a:r>
            <a:r>
              <a:rPr lang="en-GB" b="1" i="1" dirty="0">
                <a:solidFill>
                  <a:schemeClr val="accent1"/>
                </a:solidFill>
                <a:effectLst/>
              </a:rPr>
              <a:t> </a:t>
            </a:r>
            <a:r>
              <a:rPr lang="en-GB" b="1" i="1" dirty="0" err="1">
                <a:solidFill>
                  <a:schemeClr val="accent1"/>
                </a:solidFill>
                <a:effectLst/>
              </a:rPr>
              <a:t>ar</a:t>
            </a:r>
            <a:r>
              <a:rPr lang="en-GB" b="1" i="1" dirty="0">
                <a:solidFill>
                  <a:schemeClr val="accent1"/>
                </a:solidFill>
                <a:effectLst/>
              </a:rPr>
              <a:t> </a:t>
            </a:r>
            <a:r>
              <a:rPr lang="en-GB" b="1" i="1" dirty="0" err="1">
                <a:solidFill>
                  <a:schemeClr val="accent1"/>
                </a:solidFill>
                <a:effectLst/>
              </a:rPr>
              <a:t>gyfer</a:t>
            </a:r>
            <a:r>
              <a:rPr lang="en-GB" b="1" i="1" dirty="0">
                <a:solidFill>
                  <a:schemeClr val="accent1"/>
                </a:solidFill>
                <a:effectLst/>
              </a:rPr>
              <a:t> </a:t>
            </a:r>
            <a:r>
              <a:rPr lang="en-GB" b="1" i="1" dirty="0" err="1">
                <a:solidFill>
                  <a:schemeClr val="accent1"/>
                </a:solidFill>
                <a:effectLst/>
              </a:rPr>
              <a:t>ateb</a:t>
            </a:r>
            <a:r>
              <a:rPr lang="en-GB" b="1" i="1" dirty="0">
                <a:solidFill>
                  <a:schemeClr val="accent1"/>
                </a:solidFill>
                <a:effectLst/>
              </a:rPr>
              <a:t> (</a:t>
            </a:r>
            <a:r>
              <a:rPr lang="en-GB" b="1" i="1" dirty="0" err="1">
                <a:solidFill>
                  <a:schemeClr val="accent1"/>
                </a:solidFill>
                <a:effectLst/>
              </a:rPr>
              <a:t>i</a:t>
            </a:r>
            <a:r>
              <a:rPr lang="en-GB" b="1" i="1" dirty="0">
                <a:solidFill>
                  <a:schemeClr val="accent1"/>
                </a:solidFill>
                <a:effectLst/>
              </a:rPr>
              <a:t>) ac </a:t>
            </a:r>
            <a:r>
              <a:rPr lang="en-GB" b="1" i="1" dirty="0" err="1">
                <a:solidFill>
                  <a:schemeClr val="accent1"/>
                </a:solidFill>
                <a:effectLst/>
              </a:rPr>
              <a:t>ateb</a:t>
            </a:r>
            <a:r>
              <a:rPr lang="en-GB" b="1" i="1" dirty="0">
                <a:solidFill>
                  <a:schemeClr val="accent1"/>
                </a:solidFill>
                <a:effectLst/>
              </a:rPr>
              <a:t> (ii).</a:t>
            </a:r>
          </a:p>
          <a:p>
            <a:pPr algn="l"/>
            <a:r>
              <a:rPr lang="en-GB" b="1" i="1" dirty="0">
                <a:solidFill>
                  <a:schemeClr val="accent1"/>
                </a:solidFill>
                <a:effectLst/>
              </a:rPr>
              <a:t>Er y </a:t>
            </a:r>
            <a:r>
              <a:rPr lang="en-GB" b="1" i="1" dirty="0" err="1">
                <a:solidFill>
                  <a:schemeClr val="accent1"/>
                </a:solidFill>
                <a:effectLst/>
              </a:rPr>
              <a:t>gellir</a:t>
            </a:r>
            <a:r>
              <a:rPr lang="en-GB" b="1" i="1" dirty="0">
                <a:solidFill>
                  <a:schemeClr val="accent1"/>
                </a:solidFill>
                <a:effectLst/>
              </a:rPr>
              <a:t> </a:t>
            </a:r>
            <a:r>
              <a:rPr lang="en-GB" b="1" i="1" dirty="0" err="1">
                <a:solidFill>
                  <a:schemeClr val="accent1"/>
                </a:solidFill>
                <a:effectLst/>
              </a:rPr>
              <a:t>ystyried</a:t>
            </a:r>
            <a:r>
              <a:rPr lang="en-GB" b="1" i="1" dirty="0">
                <a:solidFill>
                  <a:schemeClr val="accent1"/>
                </a:solidFill>
                <a:effectLst/>
              </a:rPr>
              <a:t> </a:t>
            </a:r>
            <a:r>
              <a:rPr lang="en-GB" b="1" i="1" dirty="0" err="1">
                <a:solidFill>
                  <a:schemeClr val="accent1"/>
                </a:solidFill>
                <a:effectLst/>
              </a:rPr>
              <a:t>sgiliau</a:t>
            </a:r>
            <a:r>
              <a:rPr lang="en-GB" b="1" i="1" dirty="0">
                <a:solidFill>
                  <a:schemeClr val="accent1"/>
                </a:solidFill>
                <a:effectLst/>
              </a:rPr>
              <a:t> </a:t>
            </a:r>
            <a:r>
              <a:rPr lang="en-GB" b="1" i="1" dirty="0" err="1">
                <a:solidFill>
                  <a:schemeClr val="accent1"/>
                </a:solidFill>
                <a:effectLst/>
              </a:rPr>
              <a:t>ymsymudol</a:t>
            </a:r>
            <a:r>
              <a:rPr lang="en-GB" b="1" i="1" dirty="0">
                <a:solidFill>
                  <a:schemeClr val="accent1"/>
                </a:solidFill>
                <a:effectLst/>
              </a:rPr>
              <a:t> </a:t>
            </a:r>
            <a:r>
              <a:rPr lang="en-GB" b="1" i="1" dirty="0" err="1">
                <a:solidFill>
                  <a:schemeClr val="accent1"/>
                </a:solidFill>
                <a:effectLst/>
              </a:rPr>
              <a:t>fel</a:t>
            </a:r>
            <a:r>
              <a:rPr lang="en-GB" b="1" i="1" dirty="0">
                <a:solidFill>
                  <a:schemeClr val="accent1"/>
                </a:solidFill>
                <a:effectLst/>
              </a:rPr>
              <a:t> </a:t>
            </a:r>
            <a:r>
              <a:rPr lang="en-GB" b="1" i="1" dirty="0" err="1">
                <a:solidFill>
                  <a:schemeClr val="accent1"/>
                </a:solidFill>
                <a:effectLst/>
              </a:rPr>
              <a:t>rhan</a:t>
            </a:r>
            <a:r>
              <a:rPr lang="en-GB" b="1" i="1" dirty="0">
                <a:solidFill>
                  <a:schemeClr val="accent1"/>
                </a:solidFill>
                <a:effectLst/>
              </a:rPr>
              <a:t> o </a:t>
            </a:r>
            <a:r>
              <a:rPr lang="en-GB" b="1" i="1" dirty="0" err="1">
                <a:solidFill>
                  <a:schemeClr val="accent1"/>
                </a:solidFill>
                <a:effectLst/>
              </a:rPr>
              <a:t>ddatblygiad</a:t>
            </a:r>
            <a:r>
              <a:rPr lang="en-GB" b="1" i="1" dirty="0">
                <a:solidFill>
                  <a:schemeClr val="accent1"/>
                </a:solidFill>
                <a:effectLst/>
              </a:rPr>
              <a:t> </a:t>
            </a:r>
            <a:r>
              <a:rPr lang="en-GB" b="1" i="1" dirty="0" err="1">
                <a:solidFill>
                  <a:schemeClr val="accent1"/>
                </a:solidFill>
                <a:effectLst/>
              </a:rPr>
              <a:t>corfforol</a:t>
            </a:r>
            <a:r>
              <a:rPr lang="en-GB" b="1" i="1" dirty="0">
                <a:solidFill>
                  <a:schemeClr val="accent1"/>
                </a:solidFill>
                <a:effectLst/>
              </a:rPr>
              <a:t>, </a:t>
            </a:r>
            <a:r>
              <a:rPr lang="en-GB" b="1" i="1" dirty="0" err="1">
                <a:solidFill>
                  <a:schemeClr val="accent1"/>
                </a:solidFill>
                <a:effectLst/>
              </a:rPr>
              <a:t>byddai</a:t>
            </a:r>
            <a:r>
              <a:rPr lang="en-GB" b="1" i="1" dirty="0">
                <a:solidFill>
                  <a:schemeClr val="accent1"/>
                </a:solidFill>
                <a:effectLst/>
              </a:rPr>
              <a:t> </a:t>
            </a:r>
            <a:r>
              <a:rPr lang="en-GB" b="1" i="1" dirty="0" err="1">
                <a:solidFill>
                  <a:schemeClr val="accent1"/>
                </a:solidFill>
                <a:effectLst/>
              </a:rPr>
              <a:t>hyn</a:t>
            </a:r>
            <a:r>
              <a:rPr lang="en-GB" b="1" i="1" dirty="0">
                <a:solidFill>
                  <a:schemeClr val="accent1"/>
                </a:solidFill>
                <a:effectLst/>
              </a:rPr>
              <a:t> </a:t>
            </a:r>
            <a:r>
              <a:rPr lang="en-GB" b="1" i="1" dirty="0" err="1">
                <a:solidFill>
                  <a:schemeClr val="accent1"/>
                </a:solidFill>
                <a:effectLst/>
              </a:rPr>
              <a:t>wedi</a:t>
            </a:r>
            <a:r>
              <a:rPr lang="en-GB" b="1" i="1" dirty="0">
                <a:solidFill>
                  <a:schemeClr val="accent1"/>
                </a:solidFill>
                <a:effectLst/>
              </a:rPr>
              <a:t> </a:t>
            </a:r>
            <a:r>
              <a:rPr lang="en-GB" b="1" i="1" dirty="0" err="1">
                <a:solidFill>
                  <a:schemeClr val="accent1"/>
                </a:solidFill>
                <a:effectLst/>
              </a:rPr>
              <a:t>cael</a:t>
            </a:r>
            <a:r>
              <a:rPr lang="en-GB" b="1" i="1" dirty="0">
                <a:solidFill>
                  <a:schemeClr val="accent1"/>
                </a:solidFill>
                <a:effectLst/>
              </a:rPr>
              <a:t> </a:t>
            </a:r>
            <a:r>
              <a:rPr lang="en-GB" b="1" i="1" dirty="0" err="1">
                <a:solidFill>
                  <a:schemeClr val="accent1"/>
                </a:solidFill>
                <a:effectLst/>
              </a:rPr>
              <a:t>ei</a:t>
            </a:r>
            <a:r>
              <a:rPr lang="en-GB" b="1" i="1" dirty="0">
                <a:solidFill>
                  <a:schemeClr val="accent1"/>
                </a:solidFill>
                <a:effectLst/>
              </a:rPr>
              <a:t> </a:t>
            </a:r>
            <a:r>
              <a:rPr lang="en-GB" b="1" i="1" dirty="0" err="1">
                <a:solidFill>
                  <a:schemeClr val="accent1"/>
                </a:solidFill>
                <a:effectLst/>
              </a:rPr>
              <a:t>ystyried</a:t>
            </a:r>
            <a:r>
              <a:rPr lang="en-GB" b="1" i="1" dirty="0">
                <a:solidFill>
                  <a:schemeClr val="accent1"/>
                </a:solidFill>
                <a:effectLst/>
              </a:rPr>
              <a:t> </a:t>
            </a:r>
            <a:r>
              <a:rPr lang="en-GB" b="1" i="1" dirty="0" err="1">
                <a:solidFill>
                  <a:schemeClr val="accent1"/>
                </a:solidFill>
                <a:effectLst/>
              </a:rPr>
              <a:t>fel</a:t>
            </a:r>
            <a:r>
              <a:rPr lang="en-GB" b="1" i="1" dirty="0">
                <a:solidFill>
                  <a:schemeClr val="accent1"/>
                </a:solidFill>
                <a:effectLst/>
              </a:rPr>
              <a:t> </a:t>
            </a:r>
            <a:r>
              <a:rPr lang="en-GB" b="1" i="1" dirty="0" err="1">
                <a:solidFill>
                  <a:schemeClr val="accent1"/>
                </a:solidFill>
                <a:effectLst/>
              </a:rPr>
              <a:t>dyblygu'r</a:t>
            </a:r>
            <a:r>
              <a:rPr lang="en-GB" b="1" i="1" dirty="0">
                <a:solidFill>
                  <a:schemeClr val="accent1"/>
                </a:solidFill>
                <a:effectLst/>
              </a:rPr>
              <a:t> </a:t>
            </a:r>
            <a:r>
              <a:rPr lang="en-GB" b="1" i="1" dirty="0" err="1">
                <a:solidFill>
                  <a:schemeClr val="accent1"/>
                </a:solidFill>
                <a:effectLst/>
              </a:rPr>
              <a:t>ateb</a:t>
            </a:r>
            <a:r>
              <a:rPr lang="en-GB" b="1" i="1" dirty="0">
                <a:solidFill>
                  <a:schemeClr val="accent1"/>
                </a:solidFill>
                <a:effectLst/>
              </a:rPr>
              <a:t> </a:t>
            </a:r>
            <a:r>
              <a:rPr lang="en-GB" b="1" i="1" dirty="0" err="1">
                <a:solidFill>
                  <a:schemeClr val="accent1"/>
                </a:solidFill>
                <a:effectLst/>
              </a:rPr>
              <a:t>blaenorol</a:t>
            </a:r>
            <a:r>
              <a:rPr lang="en-GB" b="1" i="1" dirty="0">
                <a:solidFill>
                  <a:schemeClr val="accent1"/>
                </a:solidFill>
                <a:effectLst/>
              </a:rPr>
              <a:t>.</a:t>
            </a:r>
          </a:p>
          <a:p>
            <a:endParaRPr lang="en-GB" b="1" i="1" dirty="0">
              <a:solidFill>
                <a:schemeClr val="accent1"/>
              </a:solidFill>
            </a:endParaRPr>
          </a:p>
          <a:p>
            <a:r>
              <a:rPr kumimoji="0" lang="cy-GB" altLang="en-US" b="1" i="1" u="none" strike="noStrike" cap="none" normalizeH="0" baseline="0" dirty="0">
                <a:ln>
                  <a:noFill/>
                </a:ln>
                <a:solidFill>
                  <a:schemeClr val="accent1"/>
                </a:solidFill>
                <a:effectLst/>
              </a:rPr>
              <a:t>Marc a ddyfarnwyd </a:t>
            </a:r>
            <a:r>
              <a:rPr lang="en-GB" b="1" i="1" dirty="0">
                <a:solidFill>
                  <a:schemeClr val="accent1"/>
                </a:solidFill>
              </a:rPr>
              <a:t>2/3</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8011235" y="1095284"/>
            <a:ext cx="3802393" cy="3899797"/>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1(a) </a:t>
            </a:r>
            <a:r>
              <a:rPr lang="en-GB" sz="1800" dirty="0" err="1"/>
              <a:t>ateb</a:t>
            </a:r>
            <a:r>
              <a:rPr lang="en-GB" sz="1800" dirty="0"/>
              <a:t> yr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pic>
        <p:nvPicPr>
          <p:cNvPr id="3" name="Picture 2">
            <a:extLst>
              <a:ext uri="{FF2B5EF4-FFF2-40B4-BE49-F238E27FC236}">
                <a16:creationId xmlns:a16="http://schemas.microsoft.com/office/drawing/2014/main" id="{C62190C0-3753-4B73-DF73-972E5C641A63}"/>
              </a:ext>
            </a:extLst>
          </p:cNvPr>
          <p:cNvPicPr>
            <a:picLocks noChangeAspect="1"/>
          </p:cNvPicPr>
          <p:nvPr/>
        </p:nvPicPr>
        <p:blipFill>
          <a:blip r:embed="rId2"/>
          <a:stretch>
            <a:fillRect/>
          </a:stretch>
        </p:blipFill>
        <p:spPr>
          <a:xfrm>
            <a:off x="378371" y="1395892"/>
            <a:ext cx="5082980" cy="3223539"/>
          </a:xfrm>
          <a:prstGeom prst="rect">
            <a:avLst/>
          </a:prstGeom>
        </p:spPr>
      </p:pic>
    </p:spTree>
    <p:extLst>
      <p:ext uri="{BB962C8B-B14F-4D97-AF65-F5344CB8AC3E}">
        <p14:creationId xmlns:p14="http://schemas.microsoft.com/office/powerpoint/2010/main" val="41898122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DEE695-5D31-FE3D-E0B8-8C77849EAC0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0C757558-B075-AEB5-9424-97D1E0A15E58}"/>
              </a:ext>
            </a:extLst>
          </p:cNvPr>
          <p:cNvSpPr txBox="1"/>
          <p:nvPr/>
        </p:nvSpPr>
        <p:spPr>
          <a:xfrm>
            <a:off x="8311486" y="1465056"/>
            <a:ext cx="3365507" cy="3416320"/>
          </a:xfrm>
          <a:prstGeom prst="rect">
            <a:avLst/>
          </a:prstGeom>
          <a:noFill/>
          <a:ln>
            <a:noFill/>
          </a:ln>
        </p:spPr>
        <p:txBody>
          <a:bodyPr wrap="square" rtlCol="0">
            <a:spAutoFit/>
          </a:bodyPr>
          <a:lstStyle/>
          <a:p>
            <a:r>
              <a:rPr lang="1106" sz="1800" b="1" i="1" dirty="0">
                <a:solidFill>
                  <a:schemeClr val="accent1"/>
                </a:solidFill>
                <a:latin typeface="+mj-lt"/>
              </a:rPr>
              <a:t>Adborth yr Uwch Arholwr </a:t>
            </a:r>
          </a:p>
          <a:p>
            <a:br>
              <a:rPr lang="en-GB" b="1" i="1" dirty="0">
                <a:solidFill>
                  <a:schemeClr val="accent1"/>
                </a:solidFill>
                <a:latin typeface="+mj-lt"/>
              </a:rPr>
            </a:br>
            <a:r>
              <a:rPr lang="en-GB" b="1" i="1" dirty="0" err="1">
                <a:solidFill>
                  <a:schemeClr val="accent1"/>
                </a:solidFill>
                <a:effectLst/>
                <a:latin typeface="+mj-lt"/>
              </a:rPr>
              <a:t>Mae'r</a:t>
            </a:r>
            <a:r>
              <a:rPr lang="en-GB" b="1" i="1" dirty="0">
                <a:solidFill>
                  <a:schemeClr val="accent1"/>
                </a:solidFill>
                <a:effectLst/>
                <a:latin typeface="+mj-lt"/>
              </a:rPr>
              <a:t> </a:t>
            </a:r>
            <a:r>
              <a:rPr lang="en-GB" b="1" i="1" dirty="0" err="1">
                <a:solidFill>
                  <a:schemeClr val="accent1"/>
                </a:solidFill>
                <a:effectLst/>
                <a:latin typeface="+mj-lt"/>
              </a:rPr>
              <a:t>dysgwr</a:t>
            </a:r>
            <a:r>
              <a:rPr lang="en-GB" b="1" i="1" dirty="0">
                <a:solidFill>
                  <a:schemeClr val="accent1"/>
                </a:solidFill>
                <a:effectLst/>
                <a:latin typeface="+mj-lt"/>
              </a:rPr>
              <a:t> </a:t>
            </a:r>
            <a:r>
              <a:rPr lang="en-GB" b="1" i="1" dirty="0" err="1">
                <a:solidFill>
                  <a:schemeClr val="accent1"/>
                </a:solidFill>
                <a:effectLst/>
                <a:latin typeface="+mj-lt"/>
              </a:rPr>
              <a:t>hwn</a:t>
            </a:r>
            <a:r>
              <a:rPr lang="en-GB" b="1" i="1" dirty="0">
                <a:solidFill>
                  <a:schemeClr val="accent1"/>
                </a:solidFill>
                <a:effectLst/>
                <a:latin typeface="+mj-lt"/>
              </a:rPr>
              <a:t> </a:t>
            </a:r>
            <a:r>
              <a:rPr lang="en-GB" b="1" i="1" dirty="0" err="1">
                <a:solidFill>
                  <a:schemeClr val="accent1"/>
                </a:solidFill>
                <a:effectLst/>
                <a:latin typeface="+mj-lt"/>
              </a:rPr>
              <a:t>yn</a:t>
            </a:r>
            <a:r>
              <a:rPr lang="en-GB" b="1" i="1" dirty="0">
                <a:solidFill>
                  <a:schemeClr val="accent1"/>
                </a:solidFill>
                <a:effectLst/>
                <a:latin typeface="+mj-lt"/>
              </a:rPr>
              <a:t> </a:t>
            </a:r>
            <a:r>
              <a:rPr lang="en-GB" b="1" i="1" dirty="0" err="1">
                <a:solidFill>
                  <a:schemeClr val="accent1"/>
                </a:solidFill>
                <a:effectLst/>
                <a:latin typeface="+mj-lt"/>
              </a:rPr>
              <a:t>dangos</a:t>
            </a:r>
            <a:r>
              <a:rPr lang="en-GB" b="1" i="1" dirty="0">
                <a:solidFill>
                  <a:schemeClr val="accent1"/>
                </a:solidFill>
                <a:effectLst/>
                <a:latin typeface="+mj-lt"/>
              </a:rPr>
              <a:t> </a:t>
            </a:r>
            <a:r>
              <a:rPr lang="en-GB" b="1" i="1" dirty="0" err="1">
                <a:solidFill>
                  <a:schemeClr val="accent1"/>
                </a:solidFill>
                <a:effectLst/>
                <a:latin typeface="+mj-lt"/>
              </a:rPr>
              <a:t>dealltwriaeth</a:t>
            </a:r>
            <a:r>
              <a:rPr lang="en-GB" b="1" i="1" dirty="0">
                <a:solidFill>
                  <a:schemeClr val="accent1"/>
                </a:solidFill>
                <a:effectLst/>
                <a:latin typeface="+mj-lt"/>
              </a:rPr>
              <a:t> </a:t>
            </a:r>
            <a:r>
              <a:rPr lang="en-GB" b="1" i="1" dirty="0" err="1">
                <a:solidFill>
                  <a:schemeClr val="accent1"/>
                </a:solidFill>
                <a:effectLst/>
                <a:latin typeface="+mj-lt"/>
              </a:rPr>
              <a:t>glir</a:t>
            </a:r>
            <a:r>
              <a:rPr lang="en-GB" b="1" i="1" dirty="0">
                <a:solidFill>
                  <a:schemeClr val="accent1"/>
                </a:solidFill>
                <a:effectLst/>
                <a:latin typeface="+mj-lt"/>
              </a:rPr>
              <a:t> </a:t>
            </a:r>
            <a:r>
              <a:rPr lang="en-GB" b="1" i="1" dirty="0" err="1">
                <a:solidFill>
                  <a:schemeClr val="accent1"/>
                </a:solidFill>
                <a:effectLst/>
                <a:latin typeface="+mj-lt"/>
              </a:rPr>
              <a:t>o'r</a:t>
            </a:r>
            <a:r>
              <a:rPr lang="en-GB" b="1" i="1" dirty="0">
                <a:solidFill>
                  <a:schemeClr val="accent1"/>
                </a:solidFill>
                <a:effectLst/>
                <a:latin typeface="+mj-lt"/>
              </a:rPr>
              <a:t> </a:t>
            </a:r>
            <a:r>
              <a:rPr lang="en-GB" b="1" i="1" dirty="0" err="1">
                <a:solidFill>
                  <a:schemeClr val="accent1"/>
                </a:solidFill>
                <a:effectLst/>
                <a:latin typeface="+mj-lt"/>
              </a:rPr>
              <a:t>cwestiwn</a:t>
            </a:r>
            <a:r>
              <a:rPr lang="en-GB" b="1" i="1" dirty="0">
                <a:solidFill>
                  <a:schemeClr val="accent1"/>
                </a:solidFill>
                <a:effectLst/>
                <a:latin typeface="+mj-lt"/>
              </a:rPr>
              <a:t> </a:t>
            </a:r>
            <a:r>
              <a:rPr lang="en-GB" b="1" i="1" dirty="0" err="1">
                <a:solidFill>
                  <a:schemeClr val="accent1"/>
                </a:solidFill>
                <a:effectLst/>
                <a:latin typeface="+mj-lt"/>
              </a:rPr>
              <a:t>hwn</a:t>
            </a:r>
            <a:r>
              <a:rPr lang="en-GB" b="1" i="1" dirty="0">
                <a:solidFill>
                  <a:schemeClr val="accent1"/>
                </a:solidFill>
                <a:effectLst/>
                <a:latin typeface="+mj-lt"/>
              </a:rPr>
              <a:t> ac </a:t>
            </a:r>
            <a:r>
              <a:rPr lang="en-GB" b="1" i="1" dirty="0" err="1">
                <a:solidFill>
                  <a:schemeClr val="accent1"/>
                </a:solidFill>
                <a:effectLst/>
                <a:latin typeface="+mj-lt"/>
              </a:rPr>
              <a:t>mae</a:t>
            </a:r>
            <a:r>
              <a:rPr lang="en-GB" b="1" i="1" dirty="0">
                <a:solidFill>
                  <a:schemeClr val="accent1"/>
                </a:solidFill>
                <a:effectLst/>
                <a:latin typeface="+mj-lt"/>
              </a:rPr>
              <a:t> </a:t>
            </a:r>
            <a:r>
              <a:rPr lang="en-GB" b="1" i="1" dirty="0" err="1">
                <a:solidFill>
                  <a:schemeClr val="accent1"/>
                </a:solidFill>
                <a:effectLst/>
                <a:latin typeface="+mj-lt"/>
              </a:rPr>
              <a:t>wedi</a:t>
            </a:r>
            <a:r>
              <a:rPr lang="en-GB" b="1" i="1" dirty="0">
                <a:solidFill>
                  <a:schemeClr val="accent1"/>
                </a:solidFill>
                <a:effectLst/>
                <a:latin typeface="+mj-lt"/>
              </a:rPr>
              <a:t> </a:t>
            </a:r>
            <a:r>
              <a:rPr lang="en-GB" b="1" i="1" dirty="0" err="1">
                <a:solidFill>
                  <a:schemeClr val="accent1"/>
                </a:solidFill>
                <a:effectLst/>
                <a:latin typeface="+mj-lt"/>
              </a:rPr>
              <a:t>derbyn</a:t>
            </a:r>
            <a:r>
              <a:rPr lang="en-GB" b="1" i="1" dirty="0">
                <a:solidFill>
                  <a:schemeClr val="accent1"/>
                </a:solidFill>
                <a:effectLst/>
                <a:latin typeface="+mj-lt"/>
              </a:rPr>
              <a:t> y 3 marc </a:t>
            </a:r>
            <a:r>
              <a:rPr lang="en-GB" b="1" i="1" dirty="0" err="1">
                <a:solidFill>
                  <a:schemeClr val="accent1"/>
                </a:solidFill>
                <a:effectLst/>
                <a:latin typeface="+mj-lt"/>
              </a:rPr>
              <a:t>sydd</a:t>
            </a:r>
            <a:r>
              <a:rPr lang="en-GB" b="1" i="1" dirty="0">
                <a:solidFill>
                  <a:schemeClr val="accent1"/>
                </a:solidFill>
                <a:effectLst/>
                <a:latin typeface="+mj-lt"/>
              </a:rPr>
              <a:t> </a:t>
            </a:r>
            <a:r>
              <a:rPr lang="en-GB" b="1" i="1" dirty="0" err="1">
                <a:solidFill>
                  <a:schemeClr val="accent1"/>
                </a:solidFill>
                <a:effectLst/>
                <a:latin typeface="+mj-lt"/>
              </a:rPr>
              <a:t>ar</a:t>
            </a:r>
            <a:r>
              <a:rPr lang="en-GB" b="1" i="1" dirty="0">
                <a:solidFill>
                  <a:schemeClr val="accent1"/>
                </a:solidFill>
                <a:effectLst/>
                <a:latin typeface="+mj-lt"/>
              </a:rPr>
              <a:t> </a:t>
            </a:r>
            <a:r>
              <a:rPr lang="en-GB" b="1" i="1" dirty="0" err="1">
                <a:solidFill>
                  <a:schemeClr val="accent1"/>
                </a:solidFill>
                <a:effectLst/>
                <a:latin typeface="+mj-lt"/>
              </a:rPr>
              <a:t>gael</a:t>
            </a:r>
            <a:r>
              <a:rPr lang="en-GB" b="1" i="1" dirty="0">
                <a:solidFill>
                  <a:schemeClr val="accent1"/>
                </a:solidFill>
                <a:effectLst/>
                <a:latin typeface="+mj-lt"/>
              </a:rPr>
              <a:t>. Fe </a:t>
            </a:r>
            <a:r>
              <a:rPr lang="en-GB" b="1" i="1" dirty="0" err="1">
                <a:solidFill>
                  <a:schemeClr val="accent1"/>
                </a:solidFill>
                <a:effectLst/>
                <a:latin typeface="+mj-lt"/>
              </a:rPr>
              <a:t>wnaeth</a:t>
            </a:r>
            <a:r>
              <a:rPr lang="en-GB" b="1" i="1" dirty="0">
                <a:solidFill>
                  <a:schemeClr val="accent1"/>
                </a:solidFill>
                <a:effectLst/>
                <a:latin typeface="+mj-lt"/>
              </a:rPr>
              <a:t> </a:t>
            </a:r>
            <a:r>
              <a:rPr lang="en-GB" b="1" i="1" dirty="0" err="1">
                <a:solidFill>
                  <a:schemeClr val="accent1"/>
                </a:solidFill>
                <a:effectLst/>
                <a:latin typeface="+mj-lt"/>
              </a:rPr>
              <a:t>ddarparu</a:t>
            </a:r>
            <a:r>
              <a:rPr lang="en-GB" b="1" i="1" dirty="0">
                <a:solidFill>
                  <a:schemeClr val="accent1"/>
                </a:solidFill>
                <a:effectLst/>
                <a:latin typeface="+mj-lt"/>
              </a:rPr>
              <a:t> 3 </a:t>
            </a:r>
            <a:r>
              <a:rPr lang="en-GB" b="1" i="1" dirty="0" err="1">
                <a:solidFill>
                  <a:schemeClr val="accent1"/>
                </a:solidFill>
                <a:effectLst/>
                <a:latin typeface="+mj-lt"/>
              </a:rPr>
              <a:t>ateb</a:t>
            </a:r>
            <a:r>
              <a:rPr lang="en-GB" b="1" i="1" dirty="0">
                <a:solidFill>
                  <a:schemeClr val="accent1"/>
                </a:solidFill>
                <a:effectLst/>
                <a:latin typeface="+mj-lt"/>
              </a:rPr>
              <a:t> </a:t>
            </a:r>
            <a:r>
              <a:rPr lang="en-GB" b="1" i="1" dirty="0" err="1">
                <a:solidFill>
                  <a:schemeClr val="accent1"/>
                </a:solidFill>
                <a:effectLst/>
                <a:latin typeface="+mj-lt"/>
              </a:rPr>
              <a:t>perthnasol</a:t>
            </a:r>
            <a:r>
              <a:rPr lang="en-GB" b="1" i="1" dirty="0">
                <a:solidFill>
                  <a:schemeClr val="accent1"/>
                </a:solidFill>
                <a:effectLst/>
                <a:latin typeface="+mj-lt"/>
              </a:rPr>
              <a:t>, </a:t>
            </a:r>
            <a:r>
              <a:rPr lang="en-GB" b="1" i="1" dirty="0" err="1">
                <a:solidFill>
                  <a:schemeClr val="accent1"/>
                </a:solidFill>
                <a:effectLst/>
                <a:latin typeface="+mj-lt"/>
              </a:rPr>
              <a:t>ar</a:t>
            </a:r>
            <a:r>
              <a:rPr lang="en-GB" b="1" i="1" dirty="0">
                <a:solidFill>
                  <a:schemeClr val="accent1"/>
                </a:solidFill>
                <a:effectLst/>
                <a:latin typeface="+mj-lt"/>
              </a:rPr>
              <a:t> </a:t>
            </a:r>
            <a:r>
              <a:rPr lang="en-GB" b="1" i="1" dirty="0" err="1">
                <a:solidFill>
                  <a:schemeClr val="accent1"/>
                </a:solidFill>
                <a:effectLst/>
                <a:latin typeface="+mj-lt"/>
              </a:rPr>
              <a:t>wahân</a:t>
            </a:r>
            <a:r>
              <a:rPr lang="en-GB" b="1" i="1" dirty="0">
                <a:solidFill>
                  <a:schemeClr val="accent1"/>
                </a:solidFill>
                <a:effectLst/>
                <a:latin typeface="+mj-lt"/>
              </a:rPr>
              <a:t>, </a:t>
            </a:r>
            <a:r>
              <a:rPr lang="en-GB" b="1" i="1" dirty="0" err="1">
                <a:solidFill>
                  <a:schemeClr val="accent1"/>
                </a:solidFill>
                <a:effectLst/>
                <a:latin typeface="+mj-lt"/>
              </a:rPr>
              <a:t>sy'n</a:t>
            </a:r>
            <a:r>
              <a:rPr lang="en-GB" b="1" i="1" dirty="0">
                <a:solidFill>
                  <a:schemeClr val="accent1"/>
                </a:solidFill>
                <a:effectLst/>
                <a:latin typeface="+mj-lt"/>
              </a:rPr>
              <a:t> </a:t>
            </a:r>
            <a:r>
              <a:rPr lang="en-GB" b="1" i="1" dirty="0" err="1">
                <a:solidFill>
                  <a:schemeClr val="accent1"/>
                </a:solidFill>
                <a:effectLst/>
                <a:latin typeface="+mj-lt"/>
              </a:rPr>
              <a:t>dangos</a:t>
            </a:r>
            <a:r>
              <a:rPr lang="en-GB" b="1" i="1" dirty="0">
                <a:solidFill>
                  <a:schemeClr val="accent1"/>
                </a:solidFill>
                <a:effectLst/>
                <a:latin typeface="+mj-lt"/>
              </a:rPr>
              <a:t> </a:t>
            </a:r>
            <a:r>
              <a:rPr lang="en-GB" b="1" i="1" dirty="0" err="1">
                <a:solidFill>
                  <a:schemeClr val="accent1"/>
                </a:solidFill>
                <a:effectLst/>
                <a:latin typeface="+mj-lt"/>
              </a:rPr>
              <a:t>gwybodaeth</a:t>
            </a:r>
            <a:r>
              <a:rPr lang="en-GB" b="1" i="1" dirty="0">
                <a:solidFill>
                  <a:schemeClr val="accent1"/>
                </a:solidFill>
                <a:effectLst/>
                <a:latin typeface="+mj-lt"/>
              </a:rPr>
              <a:t> </a:t>
            </a:r>
            <a:r>
              <a:rPr lang="en-GB" b="1" i="1" dirty="0" err="1">
                <a:solidFill>
                  <a:schemeClr val="accent1"/>
                </a:solidFill>
                <a:effectLst/>
                <a:latin typeface="+mj-lt"/>
              </a:rPr>
              <a:t>dda</a:t>
            </a:r>
            <a:r>
              <a:rPr lang="en-GB" b="1" i="1" dirty="0">
                <a:solidFill>
                  <a:schemeClr val="accent1"/>
                </a:solidFill>
                <a:effectLst/>
                <a:latin typeface="+mj-lt"/>
              </a:rPr>
              <a:t> am </a:t>
            </a:r>
            <a:r>
              <a:rPr lang="en-GB" b="1" i="1" dirty="0" err="1">
                <a:solidFill>
                  <a:schemeClr val="accent1"/>
                </a:solidFill>
                <a:effectLst/>
                <a:latin typeface="+mj-lt"/>
              </a:rPr>
              <a:t>ddatblygiad</a:t>
            </a:r>
            <a:r>
              <a:rPr lang="en-GB" b="1" i="1" dirty="0">
                <a:solidFill>
                  <a:schemeClr val="accent1"/>
                </a:solidFill>
                <a:effectLst/>
                <a:latin typeface="+mj-lt"/>
              </a:rPr>
              <a:t> plant.</a:t>
            </a:r>
          </a:p>
          <a:p>
            <a:endParaRPr lang="en-GB" b="1" i="1" dirty="0">
              <a:solidFill>
                <a:schemeClr val="accent1"/>
              </a:solidFill>
              <a:latin typeface="+mj-lt"/>
            </a:endParaRPr>
          </a:p>
          <a:p>
            <a:r>
              <a:rPr kumimoji="0" lang="cy-GB" altLang="en-US" b="1" i="1" u="none" strike="noStrike" cap="none" normalizeH="0" baseline="0" dirty="0">
                <a:ln>
                  <a:noFill/>
                </a:ln>
                <a:solidFill>
                  <a:schemeClr val="accent1"/>
                </a:solidFill>
                <a:effectLst/>
                <a:latin typeface="+mj-lt"/>
              </a:rPr>
              <a:t>Marc a ddyfarnwyd </a:t>
            </a:r>
            <a:r>
              <a:rPr lang="en-GB" b="1" i="1" dirty="0">
                <a:solidFill>
                  <a:schemeClr val="accent1"/>
                </a:solidFill>
                <a:latin typeface="+mj-lt"/>
              </a:rPr>
              <a:t>3/3</a:t>
            </a:r>
          </a:p>
        </p:txBody>
      </p:sp>
      <p:sp>
        <p:nvSpPr>
          <p:cNvPr id="10" name="Speech Bubble: Rectangle with Corners Rounded 9">
            <a:extLst>
              <a:ext uri="{FF2B5EF4-FFF2-40B4-BE49-F238E27FC236}">
                <a16:creationId xmlns:a16="http://schemas.microsoft.com/office/drawing/2014/main" id="{B7C64D8D-2410-D71B-3B94-DCDC7C8D66B4}"/>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5C0E18AD-611D-74F8-DC89-CE7625BF1504}"/>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A49D96C2-6232-0B3E-3E96-05043CF0B0D2}"/>
              </a:ext>
            </a:extLst>
          </p:cNvPr>
          <p:cNvSpPr/>
          <p:nvPr/>
        </p:nvSpPr>
        <p:spPr>
          <a:xfrm>
            <a:off x="7970293" y="1095284"/>
            <a:ext cx="3843336" cy="4054785"/>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C3919FEF-E4CC-020C-71DD-CE1236B86895}"/>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1(a) </a:t>
            </a:r>
            <a:r>
              <a:rPr lang="en-GB" sz="1800" dirty="0" err="1"/>
              <a:t>ateb</a:t>
            </a:r>
            <a:r>
              <a:rPr lang="en-GB" sz="1800" dirty="0"/>
              <a:t> yr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pic>
        <p:nvPicPr>
          <p:cNvPr id="3" name="Picture 2">
            <a:extLst>
              <a:ext uri="{FF2B5EF4-FFF2-40B4-BE49-F238E27FC236}">
                <a16:creationId xmlns:a16="http://schemas.microsoft.com/office/drawing/2014/main" id="{023226A0-A8A9-5262-5D82-B73AAC27B408}"/>
              </a:ext>
            </a:extLst>
          </p:cNvPr>
          <p:cNvPicPr>
            <a:picLocks noChangeAspect="1"/>
          </p:cNvPicPr>
          <p:nvPr/>
        </p:nvPicPr>
        <p:blipFill>
          <a:blip r:embed="rId2"/>
          <a:stretch>
            <a:fillRect/>
          </a:stretch>
        </p:blipFill>
        <p:spPr>
          <a:xfrm>
            <a:off x="282575" y="1256791"/>
            <a:ext cx="6149873" cy="3292125"/>
          </a:xfrm>
          <a:prstGeom prst="rect">
            <a:avLst/>
          </a:prstGeom>
        </p:spPr>
      </p:pic>
    </p:spTree>
    <p:extLst>
      <p:ext uri="{BB962C8B-B14F-4D97-AF65-F5344CB8AC3E}">
        <p14:creationId xmlns:p14="http://schemas.microsoft.com/office/powerpoint/2010/main" val="23506307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7A94E5-F080-B806-A2E0-3277EA55B28C}"/>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6AC66E91-5147-43A3-A41A-370696E7662A}"/>
              </a:ext>
            </a:extLst>
          </p:cNvPr>
          <p:cNvSpPr>
            <a:spLocks noGrp="1"/>
          </p:cNvSpPr>
          <p:nvPr>
            <p:ph type="title"/>
          </p:nvPr>
        </p:nvSpPr>
        <p:spPr>
          <a:xfrm>
            <a:off x="282012" y="208722"/>
            <a:ext cx="5091890" cy="447261"/>
          </a:xfrm>
        </p:spPr>
        <p:txBody>
          <a:bodyPr/>
          <a:lstStyle/>
          <a:p>
            <a:r>
              <a:rPr lang="1106" sz="1800" dirty="0"/>
              <a:t>Cwestiwn</a:t>
            </a:r>
            <a:r>
              <a:rPr lang="en-GB" sz="1800" dirty="0"/>
              <a:t> 1 (c) </a:t>
            </a:r>
            <a:r>
              <a:rPr lang="1106" sz="1800" dirty="0"/>
              <a:t>a'r cynllun marcio </a:t>
            </a:r>
            <a:endParaRPr lang="en-GB" sz="1800" dirty="0"/>
          </a:p>
        </p:txBody>
      </p:sp>
      <p:sp>
        <p:nvSpPr>
          <p:cNvPr id="9" name="TextBox 8">
            <a:extLst>
              <a:ext uri="{FF2B5EF4-FFF2-40B4-BE49-F238E27FC236}">
                <a16:creationId xmlns:a16="http://schemas.microsoft.com/office/drawing/2014/main" id="{4A88A70F-061F-819F-2C48-9548BB7C083C}"/>
              </a:ext>
            </a:extLst>
          </p:cNvPr>
          <p:cNvSpPr txBox="1"/>
          <p:nvPr/>
        </p:nvSpPr>
        <p:spPr>
          <a:xfrm>
            <a:off x="6400801" y="64030"/>
            <a:ext cx="3776328" cy="954107"/>
          </a:xfrm>
          <a:prstGeom prst="rect">
            <a:avLst/>
          </a:prstGeom>
          <a:noFill/>
        </p:spPr>
        <p:txBody>
          <a:bodyPr wrap="square">
            <a:spAutoFit/>
          </a:bodyPr>
          <a:lstStyle/>
          <a:p>
            <a:r>
              <a:rPr lang="en-GB" sz="1400" dirty="0" err="1">
                <a:solidFill>
                  <a:schemeClr val="accent1"/>
                </a:solidFill>
              </a:rPr>
              <a:t>Berfau</a:t>
            </a:r>
            <a:r>
              <a:rPr lang="en-GB" sz="1400" dirty="0">
                <a:solidFill>
                  <a:schemeClr val="accent1"/>
                </a:solidFill>
              </a:rPr>
              <a:t> </a:t>
            </a:r>
            <a:r>
              <a:rPr lang="en-GB" sz="1400" dirty="0" err="1">
                <a:solidFill>
                  <a:schemeClr val="accent1"/>
                </a:solidFill>
              </a:rPr>
              <a:t>Gorchymyn</a:t>
            </a:r>
            <a:r>
              <a:rPr lang="en-US" sz="1400" dirty="0">
                <a:solidFill>
                  <a:schemeClr val="accent1"/>
                </a:solidFill>
              </a:rPr>
              <a:t>:</a:t>
            </a:r>
            <a:r>
              <a:rPr lang="en-GB" sz="1400" b="1" i="1" dirty="0" err="1">
                <a:solidFill>
                  <a:srgbClr val="0070C0"/>
                </a:solidFill>
              </a:rPr>
              <a:t>Nodwch</a:t>
            </a:r>
            <a:r>
              <a:rPr lang="en-GB" sz="1400" i="1" dirty="0">
                <a:solidFill>
                  <a:srgbClr val="0070C0"/>
                </a:solidFill>
              </a:rPr>
              <a:t> </a:t>
            </a:r>
          </a:p>
          <a:p>
            <a:r>
              <a:rPr lang="en-GB" sz="1400" i="1" dirty="0" err="1">
                <a:solidFill>
                  <a:srgbClr val="0070C0"/>
                </a:solidFill>
              </a:rPr>
              <a:t>ffeithiau</a:t>
            </a:r>
            <a:r>
              <a:rPr lang="en-GB" sz="1400" i="1" dirty="0">
                <a:solidFill>
                  <a:srgbClr val="0070C0"/>
                </a:solidFill>
              </a:rPr>
              <a:t> neu </a:t>
            </a:r>
            <a:r>
              <a:rPr lang="en-GB" sz="1400" i="1" dirty="0" err="1">
                <a:solidFill>
                  <a:srgbClr val="0070C0"/>
                </a:solidFill>
              </a:rPr>
              <a:t>enghreifftiau</a:t>
            </a:r>
            <a:r>
              <a:rPr lang="en-GB" sz="1400" i="1" dirty="0">
                <a:solidFill>
                  <a:srgbClr val="0070C0"/>
                </a:solidFill>
              </a:rPr>
              <a:t> </a:t>
            </a:r>
            <a:r>
              <a:rPr lang="en-GB" sz="1400" i="1" dirty="0" err="1">
                <a:solidFill>
                  <a:srgbClr val="0070C0"/>
                </a:solidFill>
              </a:rPr>
              <a:t>byr</a:t>
            </a:r>
            <a:r>
              <a:rPr lang="en-GB" sz="1400" i="1" dirty="0">
                <a:solidFill>
                  <a:srgbClr val="0070C0"/>
                </a:solidFill>
              </a:rPr>
              <a:t> (o </a:t>
            </a:r>
            <a:r>
              <a:rPr lang="en-GB" sz="1400" i="1" dirty="0" err="1">
                <a:solidFill>
                  <a:srgbClr val="0070C0"/>
                </a:solidFill>
              </a:rPr>
              <a:t>ffynhonnell</a:t>
            </a:r>
            <a:r>
              <a:rPr lang="en-GB" sz="1400" i="1" dirty="0">
                <a:solidFill>
                  <a:srgbClr val="0070C0"/>
                </a:solidFill>
              </a:rPr>
              <a:t> </a:t>
            </a:r>
            <a:r>
              <a:rPr lang="en-GB" sz="1400" i="1" dirty="0" err="1">
                <a:solidFill>
                  <a:srgbClr val="0070C0"/>
                </a:solidFill>
              </a:rPr>
              <a:t>benodol</a:t>
            </a:r>
            <a:r>
              <a:rPr lang="en-GB" sz="1400" i="1" dirty="0">
                <a:solidFill>
                  <a:srgbClr val="0070C0"/>
                </a:solidFill>
              </a:rPr>
              <a:t> neu </a:t>
            </a:r>
            <a:r>
              <a:rPr lang="en-GB" sz="1400" i="1" dirty="0" err="1">
                <a:solidFill>
                  <a:srgbClr val="0070C0"/>
                </a:solidFill>
              </a:rPr>
              <a:t>drwy</a:t>
            </a:r>
            <a:r>
              <a:rPr lang="en-GB" sz="1400" i="1" dirty="0">
                <a:solidFill>
                  <a:srgbClr val="0070C0"/>
                </a:solidFill>
              </a:rPr>
              <a:t> </a:t>
            </a:r>
            <a:r>
              <a:rPr lang="en-GB" sz="1400" i="1" dirty="0" err="1">
                <a:solidFill>
                  <a:srgbClr val="0070C0"/>
                </a:solidFill>
              </a:rPr>
              <a:t>ddwyn</a:t>
            </a:r>
            <a:r>
              <a:rPr lang="en-GB" sz="1400" i="1" dirty="0">
                <a:solidFill>
                  <a:srgbClr val="0070C0"/>
                </a:solidFill>
              </a:rPr>
              <a:t> </a:t>
            </a:r>
            <a:r>
              <a:rPr lang="en-GB" sz="1400" i="1" dirty="0" err="1">
                <a:solidFill>
                  <a:srgbClr val="0070C0"/>
                </a:solidFill>
              </a:rPr>
              <a:t>i</a:t>
            </a:r>
            <a:r>
              <a:rPr lang="en-GB" sz="1400" i="1" dirty="0">
                <a:solidFill>
                  <a:srgbClr val="0070C0"/>
                </a:solidFill>
              </a:rPr>
              <a:t> </a:t>
            </a:r>
            <a:r>
              <a:rPr lang="en-GB" sz="1400" i="1" dirty="0" err="1">
                <a:solidFill>
                  <a:srgbClr val="0070C0"/>
                </a:solidFill>
              </a:rPr>
              <a:t>gof</a:t>
            </a:r>
            <a:r>
              <a:rPr lang="en-GB" sz="1400" i="1" dirty="0">
                <a:solidFill>
                  <a:srgbClr val="0070C0"/>
                </a:solidFill>
              </a:rPr>
              <a:t>) </a:t>
            </a:r>
            <a:endParaRPr lang="en-US" sz="1400" i="1" dirty="0">
              <a:solidFill>
                <a:srgbClr val="0070C0"/>
              </a:solidFill>
            </a:endParaRPr>
          </a:p>
          <a:p>
            <a:endParaRPr lang="en-US" sz="1400" i="1" dirty="0">
              <a:solidFill>
                <a:srgbClr val="0070C0"/>
              </a:solidFill>
            </a:endParaRPr>
          </a:p>
        </p:txBody>
      </p:sp>
      <p:pic>
        <p:nvPicPr>
          <p:cNvPr id="14" name="Picture 13">
            <a:extLst>
              <a:ext uri="{FF2B5EF4-FFF2-40B4-BE49-F238E27FC236}">
                <a16:creationId xmlns:a16="http://schemas.microsoft.com/office/drawing/2014/main" id="{7DFD0996-B88A-BE42-6C57-DC382D29ACCB}"/>
              </a:ext>
            </a:extLst>
          </p:cNvPr>
          <p:cNvPicPr>
            <a:picLocks noChangeAspect="1"/>
          </p:cNvPicPr>
          <p:nvPr/>
        </p:nvPicPr>
        <p:blipFill>
          <a:blip r:embed="rId2"/>
          <a:srcRect t="40785"/>
          <a:stretch/>
        </p:blipFill>
        <p:spPr>
          <a:xfrm>
            <a:off x="282012" y="2498518"/>
            <a:ext cx="5871126" cy="1169551"/>
          </a:xfrm>
          <a:prstGeom prst="rect">
            <a:avLst/>
          </a:prstGeom>
        </p:spPr>
      </p:pic>
      <p:sp>
        <p:nvSpPr>
          <p:cNvPr id="16" name="TextBox 15">
            <a:extLst>
              <a:ext uri="{FF2B5EF4-FFF2-40B4-BE49-F238E27FC236}">
                <a16:creationId xmlns:a16="http://schemas.microsoft.com/office/drawing/2014/main" id="{2F23BB36-FF79-636D-47D2-5A2BF8C426B4}"/>
              </a:ext>
            </a:extLst>
          </p:cNvPr>
          <p:cNvSpPr txBox="1"/>
          <p:nvPr/>
        </p:nvSpPr>
        <p:spPr>
          <a:xfrm>
            <a:off x="112438" y="1030575"/>
            <a:ext cx="6096000" cy="1169551"/>
          </a:xfrm>
          <a:prstGeom prst="rect">
            <a:avLst/>
          </a:prstGeom>
          <a:noFill/>
        </p:spPr>
        <p:txBody>
          <a:bodyPr wrap="square">
            <a:spAutoFit/>
          </a:bodyPr>
          <a:lstStyle/>
          <a:p>
            <a:pPr marL="266700" indent="-266700"/>
            <a:r>
              <a:rPr lang="en-GB" sz="1400" b="0" i="0" u="none" strike="noStrike" baseline="0" dirty="0">
                <a:solidFill>
                  <a:srgbClr val="221E1F"/>
                </a:solidFill>
                <a:latin typeface="Arial WGL"/>
              </a:rPr>
              <a:t>(c) Mae Catrin </a:t>
            </a:r>
            <a:r>
              <a:rPr lang="en-GB" sz="1400" b="0" i="0" u="none" strike="noStrike" baseline="0" dirty="0" err="1">
                <a:solidFill>
                  <a:srgbClr val="221E1F"/>
                </a:solidFill>
                <a:latin typeface="Arial WGL"/>
              </a:rPr>
              <a:t>yn</a:t>
            </a:r>
            <a:r>
              <a:rPr lang="en-GB" sz="1400" b="0" i="0" u="none" strike="noStrike" baseline="0" dirty="0">
                <a:solidFill>
                  <a:srgbClr val="221E1F"/>
                </a:solidFill>
                <a:latin typeface="Arial WGL"/>
              </a:rPr>
              <a:t> 3 </a:t>
            </a:r>
            <a:r>
              <a:rPr lang="en-GB" sz="1400" b="0" i="0" u="none" strike="noStrike" baseline="0" dirty="0" err="1">
                <a:solidFill>
                  <a:srgbClr val="221E1F"/>
                </a:solidFill>
                <a:latin typeface="Arial WGL"/>
              </a:rPr>
              <a:t>oed</a:t>
            </a:r>
            <a:r>
              <a:rPr lang="en-GB" sz="1400" b="0" i="0" u="none" strike="noStrike" baseline="0" dirty="0">
                <a:solidFill>
                  <a:srgbClr val="221E1F"/>
                </a:solidFill>
                <a:latin typeface="Arial WGL"/>
              </a:rPr>
              <a:t>. Mae </a:t>
            </a:r>
            <a:r>
              <a:rPr lang="en-GB" sz="1400" b="0" i="0" u="none" strike="noStrike" baseline="0" dirty="0" err="1">
                <a:solidFill>
                  <a:srgbClr val="221E1F"/>
                </a:solidFill>
                <a:latin typeface="Arial WGL"/>
              </a:rPr>
              <a:t>hi’n</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mynychu’r</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feithrinfa</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lle</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mae</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hi’n</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mwynhau</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cymryd</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rhan</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mewn</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gweithgareddau</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corfforol</a:t>
            </a:r>
            <a:r>
              <a:rPr lang="en-GB" sz="1400" b="0" i="0" u="none" strike="noStrike" baseline="0" dirty="0">
                <a:solidFill>
                  <a:srgbClr val="221E1F"/>
                </a:solidFill>
                <a:latin typeface="Arial WGL"/>
              </a:rPr>
              <a:t>. </a:t>
            </a:r>
          </a:p>
          <a:p>
            <a:pPr marL="266700" indent="-266700"/>
            <a:br>
              <a:rPr lang="en-GB" sz="1400" b="0" i="0" u="none" strike="noStrike" baseline="0" dirty="0">
                <a:solidFill>
                  <a:srgbClr val="221E1F"/>
                </a:solidFill>
                <a:latin typeface="Arial WGL"/>
              </a:rPr>
            </a:br>
            <a:r>
              <a:rPr lang="en-GB" sz="1400" b="0" i="0" u="none" strike="noStrike" baseline="0" dirty="0" err="1">
                <a:solidFill>
                  <a:srgbClr val="221E1F"/>
                </a:solidFill>
                <a:latin typeface="Arial WGL"/>
              </a:rPr>
              <a:t>Nodwch</a:t>
            </a:r>
            <a:r>
              <a:rPr lang="en-GB" sz="1400" b="0" i="0" u="none" strike="noStrike" baseline="0" dirty="0">
                <a:solidFill>
                  <a:srgbClr val="221E1F"/>
                </a:solidFill>
                <a:latin typeface="Arial WGL"/>
              </a:rPr>
              <a:t> </a:t>
            </a:r>
            <a:r>
              <a:rPr lang="en-GB" sz="1400" b="1" i="0" u="none" strike="noStrike" baseline="0" dirty="0" err="1">
                <a:solidFill>
                  <a:srgbClr val="221E1F"/>
                </a:solidFill>
                <a:latin typeface="Arial WGL"/>
              </a:rPr>
              <a:t>dair</a:t>
            </a:r>
            <a:r>
              <a:rPr lang="en-GB" sz="1400" b="1" i="0" u="none" strike="noStrike" baseline="0" dirty="0">
                <a:solidFill>
                  <a:srgbClr val="221E1F"/>
                </a:solidFill>
                <a:latin typeface="Arial WGL"/>
              </a:rPr>
              <a:t> </a:t>
            </a:r>
            <a:r>
              <a:rPr lang="en-GB" sz="1400" b="0" i="0" u="none" strike="noStrike" baseline="0" dirty="0" err="1">
                <a:solidFill>
                  <a:srgbClr val="221E1F"/>
                </a:solidFill>
                <a:latin typeface="Arial WGL"/>
              </a:rPr>
              <a:t>carreg</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filltir</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corfforol</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gallech</a:t>
            </a:r>
            <a:r>
              <a:rPr lang="en-GB" sz="1400" b="0" i="0" u="none" strike="noStrike" baseline="0" dirty="0">
                <a:solidFill>
                  <a:srgbClr val="221E1F"/>
                </a:solidFill>
                <a:latin typeface="Arial WGL"/>
              </a:rPr>
              <a:t> chi </a:t>
            </a:r>
            <a:r>
              <a:rPr lang="en-GB" sz="1400" b="0" i="0" u="none" strike="noStrike" baseline="0" dirty="0" err="1">
                <a:solidFill>
                  <a:srgbClr val="221E1F"/>
                </a:solidFill>
                <a:latin typeface="Arial WGL"/>
              </a:rPr>
              <a:t>eu</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hadnabod</a:t>
            </a:r>
            <a:r>
              <a:rPr lang="en-GB" sz="1400" b="0" i="0" u="none" strike="noStrike" baseline="0" dirty="0">
                <a:solidFill>
                  <a:srgbClr val="221E1F"/>
                </a:solidFill>
                <a:latin typeface="Arial WGL"/>
              </a:rPr>
              <a:t> (</a:t>
            </a:r>
            <a:r>
              <a:rPr lang="en-GB" sz="1400" b="0" i="1" u="none" strike="noStrike" baseline="0" dirty="0">
                <a:solidFill>
                  <a:srgbClr val="221E1F"/>
                </a:solidFill>
                <a:latin typeface="Arial WGL"/>
              </a:rPr>
              <a:t>recognise</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wrth</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i</a:t>
            </a:r>
            <a:r>
              <a:rPr lang="en-GB" sz="1400" b="0" i="0" u="none" strike="noStrike" baseline="0" dirty="0">
                <a:solidFill>
                  <a:srgbClr val="221E1F"/>
                </a:solidFill>
                <a:latin typeface="Arial WGL"/>
              </a:rPr>
              <a:t> Catrin </a:t>
            </a:r>
            <a:r>
              <a:rPr lang="en-GB" sz="1400" b="0" i="0" u="none" strike="noStrike" baseline="0" dirty="0" err="1">
                <a:solidFill>
                  <a:srgbClr val="221E1F"/>
                </a:solidFill>
                <a:latin typeface="Arial WGL"/>
              </a:rPr>
              <a:t>chwarae</a:t>
            </a:r>
            <a:r>
              <a:rPr lang="en-GB" sz="1400" b="0" i="0" u="none" strike="noStrike" baseline="0" dirty="0">
                <a:solidFill>
                  <a:srgbClr val="221E1F"/>
                </a:solidFill>
                <a:latin typeface="Arial WGL"/>
              </a:rPr>
              <a:t>. 				[3] </a:t>
            </a:r>
            <a:endParaRPr lang="en-GB" sz="1400" dirty="0"/>
          </a:p>
        </p:txBody>
      </p:sp>
      <p:sp>
        <p:nvSpPr>
          <p:cNvPr id="3" name="TextBox 2">
            <a:extLst>
              <a:ext uri="{FF2B5EF4-FFF2-40B4-BE49-F238E27FC236}">
                <a16:creationId xmlns:a16="http://schemas.microsoft.com/office/drawing/2014/main" id="{44E1F4E2-28BF-4812-A806-38741CB99CA7}"/>
              </a:ext>
            </a:extLst>
          </p:cNvPr>
          <p:cNvSpPr txBox="1"/>
          <p:nvPr/>
        </p:nvSpPr>
        <p:spPr>
          <a:xfrm>
            <a:off x="6454490" y="1030575"/>
            <a:ext cx="5625072" cy="5909310"/>
          </a:xfrm>
          <a:prstGeom prst="rect">
            <a:avLst/>
          </a:prstGeom>
          <a:noFill/>
        </p:spPr>
        <p:txBody>
          <a:bodyPr wrap="square">
            <a:spAutoFit/>
          </a:bodyPr>
          <a:lstStyle/>
          <a:p>
            <a:r>
              <a:rPr lang="en-GB" sz="1400" b="0" i="0" u="none" strike="noStrike" baseline="0" dirty="0">
                <a:solidFill>
                  <a:srgbClr val="000000"/>
                </a:solidFill>
                <a:latin typeface="Arial" panose="020B0604020202020204" pitchFamily="34" charset="0"/>
              </a:rPr>
              <a:t>Gall yr </a:t>
            </a:r>
            <a:r>
              <a:rPr lang="en-GB" sz="1400" b="0" i="0" u="none" strike="noStrike" baseline="0" dirty="0" err="1">
                <a:solidFill>
                  <a:srgbClr val="000000"/>
                </a:solidFill>
                <a:latin typeface="Arial" panose="020B0604020202020204" pitchFamily="34" charset="0"/>
              </a:rPr>
              <a:t>ymateb</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gyfeirio</a:t>
            </a:r>
            <a:r>
              <a:rPr lang="en-GB" sz="1400" b="0" i="0" u="none" strike="noStrike" baseline="0" dirty="0">
                <a:solidFill>
                  <a:srgbClr val="000000"/>
                </a:solidFill>
                <a:latin typeface="Arial" panose="020B0604020202020204" pitchFamily="34" charset="0"/>
              </a:rPr>
              <a:t> at y </a:t>
            </a:r>
            <a:r>
              <a:rPr lang="en-GB" sz="1400" b="0" i="0" u="none" strike="noStrike" baseline="0" dirty="0" err="1">
                <a:solidFill>
                  <a:srgbClr val="000000"/>
                </a:solidFill>
                <a:latin typeface="Arial" panose="020B0604020202020204" pitchFamily="34" charset="0"/>
              </a:rPr>
              <a:t>canlynol</a:t>
            </a:r>
            <a:r>
              <a:rPr lang="en-GB" sz="1400" b="0" i="0" u="none" strike="noStrike" baseline="0" dirty="0">
                <a:solidFill>
                  <a:srgbClr val="000000"/>
                </a:solidFill>
                <a:latin typeface="Arial" panose="020B0604020202020204" pitchFamily="34" charset="0"/>
              </a:rPr>
              <a:t>:</a:t>
            </a:r>
          </a:p>
          <a:p>
            <a:endParaRPr lang="en-GB" sz="1400" b="0" i="0" u="none" strike="noStrike" baseline="0" dirty="0">
              <a:solidFill>
                <a:srgbClr val="000000"/>
              </a:solidFill>
              <a:latin typeface="Arial" panose="020B0604020202020204" pitchFamily="34" charset="0"/>
            </a:endParaRPr>
          </a:p>
          <a:p>
            <a:r>
              <a:rPr lang="en-GB" sz="1400" b="1" i="0" u="none" strike="noStrike" baseline="0" dirty="0" err="1">
                <a:solidFill>
                  <a:srgbClr val="000000"/>
                </a:solidFill>
                <a:latin typeface="Arial" panose="020B0604020202020204" pitchFamily="34" charset="0"/>
              </a:rPr>
              <a:t>Sgiliau</a:t>
            </a:r>
            <a:r>
              <a:rPr lang="en-GB" sz="1400" b="1" i="0" u="none" strike="noStrike" baseline="0" dirty="0">
                <a:solidFill>
                  <a:srgbClr val="000000"/>
                </a:solidFill>
                <a:latin typeface="Arial" panose="020B0604020202020204" pitchFamily="34" charset="0"/>
              </a:rPr>
              <a:t> </a:t>
            </a:r>
            <a:r>
              <a:rPr lang="en-GB" sz="1400" b="1" i="0" u="none" strike="noStrike" baseline="0" dirty="0" err="1">
                <a:solidFill>
                  <a:srgbClr val="000000"/>
                </a:solidFill>
                <a:latin typeface="Arial" panose="020B0604020202020204" pitchFamily="34" charset="0"/>
              </a:rPr>
              <a:t>echddygol</a:t>
            </a:r>
            <a:r>
              <a:rPr lang="en-GB" sz="1400" b="1" i="0" u="none" strike="noStrike" baseline="0" dirty="0">
                <a:solidFill>
                  <a:srgbClr val="000000"/>
                </a:solidFill>
                <a:latin typeface="Arial" panose="020B0604020202020204" pitchFamily="34" charset="0"/>
              </a:rPr>
              <a:t> bras: </a:t>
            </a:r>
          </a:p>
          <a:p>
            <a:pPr marL="365125" indent="-365125"/>
            <a:r>
              <a:rPr lang="en-GB" sz="1400" b="0" i="0" u="none" strike="noStrike" baseline="0" dirty="0">
                <a:solidFill>
                  <a:srgbClr val="000000"/>
                </a:solidFill>
                <a:latin typeface="Arial" panose="020B0604020202020204" pitchFamily="34" charset="0"/>
              </a:rPr>
              <a:t>•	Gall </a:t>
            </a:r>
            <a:r>
              <a:rPr lang="en-GB" sz="1400" b="0" i="0" u="none" strike="noStrike" baseline="0" dirty="0" err="1">
                <a:solidFill>
                  <a:srgbClr val="000000"/>
                </a:solidFill>
                <a:latin typeface="Arial" panose="020B0604020202020204" pitchFamily="34" charset="0"/>
              </a:rPr>
              <a:t>neidio</a:t>
            </a:r>
            <a:r>
              <a:rPr lang="en-GB" sz="1400" b="0" i="0" u="none" strike="noStrike" baseline="0" dirty="0">
                <a:solidFill>
                  <a:srgbClr val="000000"/>
                </a:solidFill>
                <a:latin typeface="Arial" panose="020B0604020202020204" pitchFamily="34" charset="0"/>
              </a:rPr>
              <a:t> o </a:t>
            </a:r>
            <a:r>
              <a:rPr lang="en-GB" sz="1400" b="0" i="0" u="none" strike="noStrike" baseline="0" dirty="0" err="1">
                <a:solidFill>
                  <a:srgbClr val="000000"/>
                </a:solidFill>
                <a:latin typeface="Arial" panose="020B0604020202020204" pitchFamily="34" charset="0"/>
              </a:rPr>
              <a:t>ris</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isel</a:t>
            </a:r>
            <a:r>
              <a:rPr lang="en-GB" sz="1400" b="0" i="0" u="none" strike="noStrike" baseline="0" dirty="0">
                <a:solidFill>
                  <a:srgbClr val="000000"/>
                </a:solidFill>
                <a:latin typeface="Arial" panose="020B0604020202020204" pitchFamily="34" charset="0"/>
              </a:rPr>
              <a:t> </a:t>
            </a:r>
          </a:p>
          <a:p>
            <a:pPr marL="365125" indent="-365125"/>
            <a:r>
              <a:rPr lang="en-GB" sz="1400" b="0" i="0" u="none" strike="noStrike" baseline="0" dirty="0">
                <a:solidFill>
                  <a:srgbClr val="000000"/>
                </a:solidFill>
                <a:latin typeface="Arial" panose="020B0604020202020204" pitchFamily="34" charset="0"/>
              </a:rPr>
              <a:t>•	Gall </a:t>
            </a:r>
            <a:r>
              <a:rPr lang="en-GB" sz="1400" b="0" i="0" u="none" strike="noStrike" baseline="0" dirty="0" err="1">
                <a:solidFill>
                  <a:srgbClr val="000000"/>
                </a:solidFill>
                <a:latin typeface="Arial" panose="020B0604020202020204" pitchFamily="34" charset="0"/>
              </a:rPr>
              <a:t>gerdded</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naill</a:t>
            </a:r>
            <a:r>
              <a:rPr lang="en-GB" sz="1400" b="0" i="0" u="none" strike="noStrike" baseline="0" dirty="0">
                <a:solidFill>
                  <a:srgbClr val="000000"/>
                </a:solidFill>
                <a:latin typeface="Arial" panose="020B0604020202020204" pitchFamily="34" charset="0"/>
              </a:rPr>
              <a:t> ai am </a:t>
            </a:r>
            <a:r>
              <a:rPr lang="en-GB" sz="1400" b="0" i="0" u="none" strike="noStrike" baseline="0" dirty="0" err="1">
                <a:solidFill>
                  <a:srgbClr val="000000"/>
                </a:solidFill>
                <a:latin typeface="Arial" panose="020B0604020202020204" pitchFamily="34" charset="0"/>
              </a:rPr>
              <a:t>ymlaen</a:t>
            </a:r>
            <a:r>
              <a:rPr lang="en-GB" sz="1400" b="0" i="0" u="none" strike="noStrike" baseline="0" dirty="0">
                <a:solidFill>
                  <a:srgbClr val="000000"/>
                </a:solidFill>
                <a:latin typeface="Arial" panose="020B0604020202020204" pitchFamily="34" charset="0"/>
              </a:rPr>
              <a:t>, am </a:t>
            </a:r>
            <a:r>
              <a:rPr lang="en-GB" sz="1400" b="0" i="0" u="none" strike="noStrike" baseline="0" dirty="0" err="1">
                <a:solidFill>
                  <a:srgbClr val="000000"/>
                </a:solidFill>
                <a:latin typeface="Arial" panose="020B0604020202020204" pitchFamily="34" charset="0"/>
              </a:rPr>
              <a:t>yn</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ôl</a:t>
            </a:r>
            <a:r>
              <a:rPr lang="en-GB" sz="1400" b="0" i="0" u="none" strike="noStrike" baseline="0" dirty="0">
                <a:solidFill>
                  <a:srgbClr val="000000"/>
                </a:solidFill>
                <a:latin typeface="Arial" panose="020B0604020202020204" pitchFamily="34" charset="0"/>
              </a:rPr>
              <a:t> neu </a:t>
            </a:r>
            <a:r>
              <a:rPr lang="en-GB" sz="1400" b="0" i="0" u="none" strike="noStrike" baseline="0" dirty="0" err="1">
                <a:solidFill>
                  <a:srgbClr val="000000"/>
                </a:solidFill>
                <a:latin typeface="Arial" panose="020B0604020202020204" pitchFamily="34" charset="0"/>
              </a:rPr>
              <a:t>i'r</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ochr</a:t>
            </a:r>
            <a:r>
              <a:rPr lang="en-GB" sz="1400" b="0" i="0" u="none" strike="noStrike" baseline="0" dirty="0">
                <a:solidFill>
                  <a:srgbClr val="000000"/>
                </a:solidFill>
                <a:latin typeface="Arial" panose="020B0604020202020204" pitchFamily="34" charset="0"/>
              </a:rPr>
              <a:t> </a:t>
            </a:r>
          </a:p>
          <a:p>
            <a:pPr marL="365125" indent="-365125"/>
            <a:r>
              <a:rPr lang="en-GB" sz="1400" b="0" i="0" u="none" strike="noStrike" baseline="0" dirty="0">
                <a:solidFill>
                  <a:srgbClr val="000000"/>
                </a:solidFill>
                <a:latin typeface="Arial" panose="020B0604020202020204" pitchFamily="34" charset="0"/>
              </a:rPr>
              <a:t>•	Gall </a:t>
            </a:r>
            <a:r>
              <a:rPr lang="en-GB" sz="1400" b="0" i="0" u="none" strike="noStrike" baseline="0" dirty="0" err="1">
                <a:solidFill>
                  <a:srgbClr val="000000"/>
                </a:solidFill>
                <a:latin typeface="Arial" panose="020B0604020202020204" pitchFamily="34" charset="0"/>
              </a:rPr>
              <a:t>sefyll</a:t>
            </a:r>
            <a:r>
              <a:rPr lang="en-GB" sz="1400" b="0" i="0" u="none" strike="noStrike" baseline="0" dirty="0">
                <a:solidFill>
                  <a:srgbClr val="000000"/>
                </a:solidFill>
                <a:latin typeface="Arial" panose="020B0604020202020204" pitchFamily="34" charset="0"/>
              </a:rPr>
              <a:t> a </a:t>
            </a:r>
            <a:r>
              <a:rPr lang="en-GB" sz="1400" b="0" i="0" u="none" strike="noStrike" baseline="0" dirty="0" err="1">
                <a:solidFill>
                  <a:srgbClr val="000000"/>
                </a:solidFill>
                <a:latin typeface="Arial" panose="020B0604020202020204" pitchFamily="34" charset="0"/>
              </a:rPr>
              <a:t>cherdded</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ar</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flaenau</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ei</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thraed</a:t>
            </a:r>
            <a:r>
              <a:rPr lang="en-GB" sz="1400" b="0" i="0" u="none" strike="noStrike" baseline="0" dirty="0">
                <a:solidFill>
                  <a:srgbClr val="000000"/>
                </a:solidFill>
                <a:latin typeface="Arial" panose="020B0604020202020204" pitchFamily="34" charset="0"/>
              </a:rPr>
              <a:t> </a:t>
            </a:r>
          </a:p>
          <a:p>
            <a:pPr marL="365125" indent="-365125"/>
            <a:r>
              <a:rPr lang="en-GB" sz="1400" b="0" i="0" u="none" strike="noStrike" baseline="0" dirty="0">
                <a:solidFill>
                  <a:srgbClr val="000000"/>
                </a:solidFill>
                <a:latin typeface="Arial" panose="020B0604020202020204" pitchFamily="34" charset="0"/>
              </a:rPr>
              <a:t>•	Gall </a:t>
            </a:r>
            <a:r>
              <a:rPr lang="en-GB" sz="1400" b="0" i="0" u="none" strike="noStrike" baseline="0" dirty="0" err="1">
                <a:solidFill>
                  <a:srgbClr val="000000"/>
                </a:solidFill>
                <a:latin typeface="Arial" panose="020B0604020202020204" pitchFamily="34" charset="0"/>
              </a:rPr>
              <a:t>sefyll</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ar</a:t>
            </a:r>
            <a:r>
              <a:rPr lang="en-GB" sz="1400" b="0" i="0" u="none" strike="noStrike" baseline="0" dirty="0">
                <a:solidFill>
                  <a:srgbClr val="000000"/>
                </a:solidFill>
                <a:latin typeface="Arial" panose="020B0604020202020204" pitchFamily="34" charset="0"/>
              </a:rPr>
              <a:t> un </a:t>
            </a:r>
            <a:r>
              <a:rPr lang="en-GB" sz="1400" b="0" i="0" u="none" strike="noStrike" baseline="0" dirty="0" err="1">
                <a:solidFill>
                  <a:srgbClr val="000000"/>
                </a:solidFill>
                <a:latin typeface="Arial" panose="020B0604020202020204" pitchFamily="34" charset="0"/>
              </a:rPr>
              <a:t>droed</a:t>
            </a:r>
            <a:endParaRPr lang="en-GB" sz="1400" b="0" i="0" u="none" strike="noStrike" baseline="0" dirty="0">
              <a:solidFill>
                <a:srgbClr val="000000"/>
              </a:solidFill>
              <a:latin typeface="Arial" panose="020B0604020202020204" pitchFamily="34" charset="0"/>
            </a:endParaRPr>
          </a:p>
          <a:p>
            <a:pPr marL="365125" indent="-365125"/>
            <a:r>
              <a:rPr lang="en-GB" sz="1400" b="0" i="0" u="none" strike="noStrike" baseline="0" dirty="0">
                <a:solidFill>
                  <a:srgbClr val="000000"/>
                </a:solidFill>
                <a:latin typeface="Arial" panose="020B0604020202020204" pitchFamily="34" charset="0"/>
              </a:rPr>
              <a:t>•	Mae </a:t>
            </a:r>
            <a:r>
              <a:rPr lang="en-GB" sz="1400" b="0" i="0" u="none" strike="noStrike" baseline="0" dirty="0" err="1">
                <a:solidFill>
                  <a:srgbClr val="000000"/>
                </a:solidFill>
                <a:latin typeface="Arial" panose="020B0604020202020204" pitchFamily="34" charset="0"/>
              </a:rPr>
              <a:t>ganddi</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ymwybyddiaeth</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ofodol</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dda</a:t>
            </a:r>
            <a:r>
              <a:rPr lang="en-GB" sz="1400" b="0" i="0" u="none" strike="noStrike" baseline="0" dirty="0">
                <a:solidFill>
                  <a:srgbClr val="000000"/>
                </a:solidFill>
                <a:latin typeface="Arial" panose="020B0604020202020204" pitchFamily="34" charset="0"/>
              </a:rPr>
              <a:t> </a:t>
            </a:r>
          </a:p>
          <a:p>
            <a:pPr marL="365125" indent="-365125"/>
            <a:r>
              <a:rPr lang="en-GB" sz="1400" b="0" i="0" u="none" strike="noStrike" baseline="0" dirty="0">
                <a:solidFill>
                  <a:srgbClr val="000000"/>
                </a:solidFill>
                <a:latin typeface="Arial" panose="020B0604020202020204" pitchFamily="34" charset="0"/>
              </a:rPr>
              <a:t>•	Gall </a:t>
            </a:r>
            <a:r>
              <a:rPr lang="en-GB" sz="1400" b="0" i="0" u="none" strike="noStrike" baseline="0" dirty="0" err="1">
                <a:solidFill>
                  <a:srgbClr val="000000"/>
                </a:solidFill>
                <a:latin typeface="Arial" panose="020B0604020202020204" pitchFamily="34" charset="0"/>
              </a:rPr>
              <a:t>ddefnyddio</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pedalau</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wrth</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reidio</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beic</a:t>
            </a:r>
            <a:r>
              <a:rPr lang="en-GB" sz="1400" b="0" i="0" u="none" strike="noStrike" baseline="0" dirty="0">
                <a:solidFill>
                  <a:srgbClr val="000000"/>
                </a:solidFill>
                <a:latin typeface="Arial" panose="020B0604020202020204" pitchFamily="34" charset="0"/>
              </a:rPr>
              <a:t> </a:t>
            </a:r>
          </a:p>
          <a:p>
            <a:pPr marL="365125" indent="-365125"/>
            <a:r>
              <a:rPr lang="en-GB" sz="1400" b="0" i="0" u="none" strike="noStrike" baseline="0" dirty="0">
                <a:solidFill>
                  <a:srgbClr val="000000"/>
                </a:solidFill>
                <a:latin typeface="Arial" panose="020B0604020202020204" pitchFamily="34" charset="0"/>
              </a:rPr>
              <a:t>•	Gall </a:t>
            </a:r>
            <a:r>
              <a:rPr lang="en-GB" sz="1400" b="0" i="0" u="none" strike="noStrike" baseline="0" dirty="0" err="1">
                <a:solidFill>
                  <a:srgbClr val="000000"/>
                </a:solidFill>
                <a:latin typeface="Arial" panose="020B0604020202020204" pitchFamily="34" charset="0"/>
              </a:rPr>
              <a:t>ddringo</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i</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fyny'r</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grisiau</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gan</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roi</a:t>
            </a:r>
            <a:r>
              <a:rPr lang="en-GB" sz="1400" b="0" i="0" u="none" strike="noStrike" baseline="0" dirty="0">
                <a:solidFill>
                  <a:srgbClr val="000000"/>
                </a:solidFill>
                <a:latin typeface="Arial" panose="020B0604020202020204" pitchFamily="34" charset="0"/>
              </a:rPr>
              <a:t> un </a:t>
            </a:r>
            <a:r>
              <a:rPr lang="en-GB" sz="1400" b="0" i="0" u="none" strike="noStrike" baseline="0" dirty="0" err="1">
                <a:solidFill>
                  <a:srgbClr val="000000"/>
                </a:solidFill>
                <a:latin typeface="Arial" panose="020B0604020202020204" pitchFamily="34" charset="0"/>
              </a:rPr>
              <a:t>droed</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ar</a:t>
            </a:r>
            <a:r>
              <a:rPr lang="en-GB" sz="1400" b="0" i="0" u="none" strike="noStrike" baseline="0" dirty="0">
                <a:solidFill>
                  <a:srgbClr val="000000"/>
                </a:solidFill>
                <a:latin typeface="Arial" panose="020B0604020202020204" pitchFamily="34" charset="0"/>
              </a:rPr>
              <a:t> bob gris </a:t>
            </a:r>
          </a:p>
          <a:p>
            <a:pPr marL="365125" indent="-365125"/>
            <a:r>
              <a:rPr lang="en-GB" sz="1400" b="0" i="0" u="none" strike="noStrike" baseline="0" dirty="0">
                <a:solidFill>
                  <a:srgbClr val="000000"/>
                </a:solidFill>
                <a:latin typeface="Arial" panose="020B0604020202020204" pitchFamily="34" charset="0"/>
              </a:rPr>
              <a:t>•	Gall </a:t>
            </a:r>
            <a:r>
              <a:rPr lang="en-GB" sz="1400" b="0" i="0" u="none" strike="noStrike" baseline="0" dirty="0" err="1">
                <a:solidFill>
                  <a:srgbClr val="000000"/>
                </a:solidFill>
                <a:latin typeface="Arial" panose="020B0604020202020204" pitchFamily="34" charset="0"/>
              </a:rPr>
              <a:t>ddringo</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i</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lawr</a:t>
            </a:r>
            <a:r>
              <a:rPr lang="en-GB" sz="1400" b="0" i="0" u="none" strike="noStrike" baseline="0" dirty="0">
                <a:solidFill>
                  <a:srgbClr val="000000"/>
                </a:solidFill>
                <a:latin typeface="Arial" panose="020B0604020202020204" pitchFamily="34" charset="0"/>
              </a:rPr>
              <a:t> y </a:t>
            </a:r>
            <a:r>
              <a:rPr lang="en-GB" sz="1400" b="0" i="0" u="none" strike="noStrike" baseline="0" dirty="0" err="1">
                <a:solidFill>
                  <a:srgbClr val="000000"/>
                </a:solidFill>
                <a:latin typeface="Arial" panose="020B0604020202020204" pitchFamily="34" charset="0"/>
              </a:rPr>
              <a:t>grisiau</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gan</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roi</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dwy</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droed</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ar</a:t>
            </a:r>
            <a:r>
              <a:rPr lang="en-GB" sz="1400" b="0" i="0" u="none" strike="noStrike" baseline="0" dirty="0">
                <a:solidFill>
                  <a:srgbClr val="000000"/>
                </a:solidFill>
                <a:latin typeface="Arial" panose="020B0604020202020204" pitchFamily="34" charset="0"/>
              </a:rPr>
              <a:t> un gris </a:t>
            </a:r>
          </a:p>
          <a:p>
            <a:pPr marL="365125" indent="-365125"/>
            <a:r>
              <a:rPr lang="en-GB" sz="1400" b="0" i="0" u="none" strike="noStrike" baseline="0" dirty="0">
                <a:solidFill>
                  <a:srgbClr val="000000"/>
                </a:solidFill>
                <a:latin typeface="Arial" panose="020B0604020202020204" pitchFamily="34" charset="0"/>
              </a:rPr>
              <a:t>•	Mae </a:t>
            </a:r>
            <a:r>
              <a:rPr lang="en-GB" sz="1400" b="0" i="0" u="none" strike="noStrike" baseline="0" dirty="0" err="1">
                <a:solidFill>
                  <a:srgbClr val="000000"/>
                </a:solidFill>
                <a:latin typeface="Arial" panose="020B0604020202020204" pitchFamily="34" charset="0"/>
              </a:rPr>
              <a:t>ganddi</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gydbwysedd</a:t>
            </a:r>
            <a:r>
              <a:rPr lang="en-GB" sz="1400" b="0" i="0" u="none" strike="noStrike" baseline="0" dirty="0">
                <a:solidFill>
                  <a:srgbClr val="000000"/>
                </a:solidFill>
                <a:latin typeface="Arial" panose="020B0604020202020204" pitchFamily="34" charset="0"/>
              </a:rPr>
              <a:t> da </a:t>
            </a:r>
          </a:p>
          <a:p>
            <a:pPr marL="365125" indent="-365125"/>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Mae'n</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bosibl</a:t>
            </a:r>
            <a:r>
              <a:rPr lang="en-GB" sz="1400" b="0" i="0" u="none" strike="noStrike" baseline="0" dirty="0">
                <a:solidFill>
                  <a:srgbClr val="000000"/>
                </a:solidFill>
                <a:latin typeface="Arial" panose="020B0604020202020204" pitchFamily="34" charset="0"/>
              </a:rPr>
              <a:t> y </a:t>
            </a:r>
            <a:r>
              <a:rPr lang="en-GB" sz="1400" b="0" i="0" u="none" strike="noStrike" baseline="0" dirty="0" err="1">
                <a:solidFill>
                  <a:srgbClr val="000000"/>
                </a:solidFill>
                <a:latin typeface="Arial" panose="020B0604020202020204" pitchFamily="34" charset="0"/>
              </a:rPr>
              <a:t>bydd</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yn</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gallu</a:t>
            </a:r>
            <a:r>
              <a:rPr lang="en-GB" sz="1400" b="0" i="0" u="none" strike="noStrike" baseline="0" dirty="0">
                <a:solidFill>
                  <a:srgbClr val="000000"/>
                </a:solidFill>
                <a:latin typeface="Arial" panose="020B0604020202020204" pitchFamily="34" charset="0"/>
              </a:rPr>
              <a:t> dal </a:t>
            </a:r>
            <a:r>
              <a:rPr lang="en-GB" sz="1400" b="0" i="0" u="none" strike="noStrike" baseline="0" dirty="0" err="1">
                <a:solidFill>
                  <a:srgbClr val="000000"/>
                </a:solidFill>
                <a:latin typeface="Arial" panose="020B0604020202020204" pitchFamily="34" charset="0"/>
              </a:rPr>
              <a:t>pêl</a:t>
            </a:r>
            <a:r>
              <a:rPr lang="en-GB" sz="1400" b="0" i="0" u="none" strike="noStrike" baseline="0" dirty="0">
                <a:solidFill>
                  <a:srgbClr val="000000"/>
                </a:solidFill>
                <a:latin typeface="Arial" panose="020B0604020202020204" pitchFamily="34" charset="0"/>
              </a:rPr>
              <a:t> </a:t>
            </a:r>
          </a:p>
          <a:p>
            <a:endParaRPr lang="en-GB" sz="1400" b="0" i="0" u="none" strike="noStrike" baseline="0" dirty="0">
              <a:solidFill>
                <a:srgbClr val="000000"/>
              </a:solidFill>
              <a:latin typeface="Arial" panose="020B0604020202020204" pitchFamily="34" charset="0"/>
            </a:endParaRPr>
          </a:p>
          <a:p>
            <a:r>
              <a:rPr lang="en-GB" sz="1400" b="1" i="0" u="none" strike="noStrike" baseline="0" dirty="0" err="1">
                <a:solidFill>
                  <a:srgbClr val="000000"/>
                </a:solidFill>
                <a:latin typeface="Arial" panose="020B0604020202020204" pitchFamily="34" charset="0"/>
              </a:rPr>
              <a:t>Sgiliau</a:t>
            </a:r>
            <a:r>
              <a:rPr lang="en-GB" sz="1400" b="1" i="0" u="none" strike="noStrike" baseline="0" dirty="0">
                <a:solidFill>
                  <a:srgbClr val="000000"/>
                </a:solidFill>
                <a:latin typeface="Arial" panose="020B0604020202020204" pitchFamily="34" charset="0"/>
              </a:rPr>
              <a:t> </a:t>
            </a:r>
            <a:r>
              <a:rPr lang="en-GB" sz="1400" b="1" i="0" u="none" strike="noStrike" baseline="0" dirty="0" err="1">
                <a:solidFill>
                  <a:srgbClr val="000000"/>
                </a:solidFill>
                <a:latin typeface="Arial" panose="020B0604020202020204" pitchFamily="34" charset="0"/>
              </a:rPr>
              <a:t>echddygol</a:t>
            </a:r>
            <a:r>
              <a:rPr lang="en-GB" sz="1400" b="1" i="0" u="none" strike="noStrike" baseline="0" dirty="0">
                <a:solidFill>
                  <a:srgbClr val="000000"/>
                </a:solidFill>
                <a:latin typeface="Arial" panose="020B0604020202020204" pitchFamily="34" charset="0"/>
              </a:rPr>
              <a:t> </a:t>
            </a:r>
            <a:r>
              <a:rPr lang="en-GB" sz="1400" b="1" i="0" u="none" strike="noStrike" baseline="0" dirty="0" err="1">
                <a:solidFill>
                  <a:srgbClr val="000000"/>
                </a:solidFill>
                <a:latin typeface="Arial" panose="020B0604020202020204" pitchFamily="34" charset="0"/>
              </a:rPr>
              <a:t>manwl</a:t>
            </a:r>
            <a:r>
              <a:rPr lang="en-GB" sz="1400" b="1" i="0" u="none" strike="noStrike" baseline="0" dirty="0">
                <a:solidFill>
                  <a:srgbClr val="000000"/>
                </a:solidFill>
                <a:latin typeface="Arial" panose="020B0604020202020204" pitchFamily="34" charset="0"/>
              </a:rPr>
              <a:t> </a:t>
            </a:r>
          </a:p>
          <a:p>
            <a:pPr marL="365125" indent="-365125"/>
            <a:r>
              <a:rPr lang="en-GB" sz="1400" b="0" i="0" u="none" strike="noStrike" baseline="0" dirty="0">
                <a:solidFill>
                  <a:srgbClr val="000000"/>
                </a:solidFill>
                <a:latin typeface="Arial" panose="020B0604020202020204" pitchFamily="34" charset="0"/>
              </a:rPr>
              <a:t>•	Gall </a:t>
            </a:r>
            <a:r>
              <a:rPr lang="en-GB" sz="1400" b="0" i="0" u="none" strike="noStrike" baseline="0" dirty="0" err="1">
                <a:solidFill>
                  <a:srgbClr val="000000"/>
                </a:solidFill>
                <a:latin typeface="Arial" panose="020B0604020202020204" pitchFamily="34" charset="0"/>
              </a:rPr>
              <a:t>adeiladu</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tŵr</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uchel</a:t>
            </a:r>
            <a:r>
              <a:rPr lang="en-GB" sz="1400" b="0" i="0" u="none" strike="noStrike" baseline="0" dirty="0">
                <a:solidFill>
                  <a:srgbClr val="000000"/>
                </a:solidFill>
                <a:latin typeface="Arial" panose="020B0604020202020204" pitchFamily="34" charset="0"/>
              </a:rPr>
              <a:t> o </a:t>
            </a:r>
            <a:r>
              <a:rPr lang="en-GB" sz="1400" b="0" i="0" u="none" strike="noStrike" baseline="0" dirty="0" err="1">
                <a:solidFill>
                  <a:srgbClr val="000000"/>
                </a:solidFill>
                <a:latin typeface="Arial" panose="020B0604020202020204" pitchFamily="34" charset="0"/>
              </a:rPr>
              <a:t>flociau</a:t>
            </a:r>
            <a:r>
              <a:rPr lang="en-GB" sz="1400" b="0" i="0" u="none" strike="noStrike" baseline="0" dirty="0">
                <a:solidFill>
                  <a:srgbClr val="000000"/>
                </a:solidFill>
                <a:latin typeface="Arial" panose="020B0604020202020204" pitchFamily="34" charset="0"/>
              </a:rPr>
              <a:t> / </a:t>
            </a:r>
            <a:r>
              <a:rPr lang="en-GB" sz="1400" b="0" i="0" u="none" strike="noStrike" baseline="0" dirty="0" err="1">
                <a:solidFill>
                  <a:srgbClr val="000000"/>
                </a:solidFill>
                <a:latin typeface="Arial" panose="020B0604020202020204" pitchFamily="34" charset="0"/>
              </a:rPr>
              <a:t>brics</a:t>
            </a:r>
            <a:r>
              <a:rPr lang="en-GB" sz="1400" b="0" i="0" u="none" strike="noStrike" baseline="0" dirty="0">
                <a:solidFill>
                  <a:srgbClr val="000000"/>
                </a:solidFill>
                <a:latin typeface="Arial" panose="020B0604020202020204" pitchFamily="34" charset="0"/>
              </a:rPr>
              <a:t> </a:t>
            </a:r>
          </a:p>
          <a:p>
            <a:pPr marL="365125" indent="-365125"/>
            <a:r>
              <a:rPr lang="en-GB" sz="1400" b="0" i="0" u="none" strike="noStrike" baseline="0" dirty="0">
                <a:solidFill>
                  <a:srgbClr val="000000"/>
                </a:solidFill>
                <a:latin typeface="Arial" panose="020B0604020202020204" pitchFamily="34" charset="0"/>
              </a:rPr>
              <a:t>•	Gall </a:t>
            </a:r>
            <a:r>
              <a:rPr lang="en-GB" sz="1400" b="0" i="0" u="none" strike="noStrike" baseline="0" dirty="0" err="1">
                <a:solidFill>
                  <a:srgbClr val="000000"/>
                </a:solidFill>
                <a:latin typeface="Arial" panose="020B0604020202020204" pitchFamily="34" charset="0"/>
              </a:rPr>
              <a:t>reoli</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pensil</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gan</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afael</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arno</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ar</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ffurf</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trybedd</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rhwng</a:t>
            </a:r>
            <a:r>
              <a:rPr lang="en-GB" sz="1400" b="0" i="0" u="none" strike="noStrike" baseline="0" dirty="0">
                <a:solidFill>
                  <a:srgbClr val="000000"/>
                </a:solidFill>
                <a:latin typeface="Arial" panose="020B0604020202020204" pitchFamily="34" charset="0"/>
              </a:rPr>
              <a:t> y bawd </a:t>
            </a:r>
            <a:r>
              <a:rPr lang="en-GB" sz="1400" b="0" i="0" u="none" strike="noStrike" baseline="0" dirty="0" err="1">
                <a:solidFill>
                  <a:srgbClr val="000000"/>
                </a:solidFill>
                <a:latin typeface="Arial" panose="020B0604020202020204" pitchFamily="34" charset="0"/>
              </a:rPr>
              <a:t>a'r</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ddau</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fys</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cyntaf</a:t>
            </a:r>
            <a:r>
              <a:rPr lang="en-GB" sz="1400" b="0" i="0" u="none" strike="noStrike" baseline="0" dirty="0">
                <a:solidFill>
                  <a:srgbClr val="000000"/>
                </a:solidFill>
                <a:latin typeface="Arial" panose="020B0604020202020204" pitchFamily="34" charset="0"/>
              </a:rPr>
              <a:t>) </a:t>
            </a:r>
          </a:p>
          <a:p>
            <a:pPr marL="365125" indent="-365125"/>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Mae'n</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defnyddio</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brwsh</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mawr</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i</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beintio</a:t>
            </a:r>
            <a:r>
              <a:rPr lang="en-GB" sz="1400" b="0" i="0" u="none" strike="noStrike" baseline="0" dirty="0">
                <a:solidFill>
                  <a:srgbClr val="000000"/>
                </a:solidFill>
                <a:latin typeface="Arial" panose="020B0604020202020204" pitchFamily="34" charset="0"/>
              </a:rPr>
              <a:t> </a:t>
            </a:r>
          </a:p>
          <a:p>
            <a:pPr marL="365125" indent="-365125"/>
            <a:r>
              <a:rPr lang="en-GB" sz="1400" b="0" i="0" u="none" strike="noStrike" baseline="0" dirty="0">
                <a:solidFill>
                  <a:srgbClr val="000000"/>
                </a:solidFill>
                <a:latin typeface="Arial" panose="020B0604020202020204" pitchFamily="34" charset="0"/>
              </a:rPr>
              <a:t>•	Gall </a:t>
            </a:r>
            <a:r>
              <a:rPr lang="en-GB" sz="1400" b="0" i="0" u="none" strike="noStrike" baseline="0" dirty="0" err="1">
                <a:solidFill>
                  <a:srgbClr val="000000"/>
                </a:solidFill>
                <a:latin typeface="Arial" panose="020B0604020202020204" pitchFamily="34" charset="0"/>
              </a:rPr>
              <a:t>ddefnyddio</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siswrn</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i</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dorri</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papur</a:t>
            </a:r>
            <a:r>
              <a:rPr lang="en-GB" sz="1400" b="0" i="0" u="none" strike="noStrike" baseline="0" dirty="0">
                <a:solidFill>
                  <a:srgbClr val="000000"/>
                </a:solidFill>
                <a:latin typeface="Arial" panose="020B0604020202020204" pitchFamily="34" charset="0"/>
              </a:rPr>
              <a:t> </a:t>
            </a:r>
          </a:p>
          <a:p>
            <a:pPr marL="365125" indent="-365125"/>
            <a:r>
              <a:rPr lang="en-GB" sz="1400" b="0" i="0" u="none" strike="noStrike" baseline="0" dirty="0">
                <a:solidFill>
                  <a:srgbClr val="000000"/>
                </a:solidFill>
                <a:latin typeface="Arial" panose="020B0604020202020204" pitchFamily="34" charset="0"/>
              </a:rPr>
              <a:t>•	Gall </a:t>
            </a:r>
            <a:r>
              <a:rPr lang="en-GB" sz="1400" b="0" i="0" u="none" strike="noStrike" baseline="0" dirty="0" err="1">
                <a:solidFill>
                  <a:srgbClr val="000000"/>
                </a:solidFill>
                <a:latin typeface="Arial" panose="020B0604020202020204" pitchFamily="34" charset="0"/>
              </a:rPr>
              <a:t>gopïo</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siapiau</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fel</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cylch</a:t>
            </a:r>
            <a:r>
              <a:rPr lang="en-GB" sz="1400" b="0" i="0" u="none" strike="noStrike" baseline="0" dirty="0">
                <a:solidFill>
                  <a:srgbClr val="000000"/>
                </a:solidFill>
                <a:latin typeface="Arial" panose="020B0604020202020204" pitchFamily="34" charset="0"/>
              </a:rPr>
              <a:t> </a:t>
            </a:r>
          </a:p>
          <a:p>
            <a:pPr marL="365125" indent="-365125"/>
            <a:r>
              <a:rPr lang="en-GB" sz="1400" b="0" i="0" u="none" strike="noStrike" baseline="0" dirty="0">
                <a:solidFill>
                  <a:srgbClr val="000000"/>
                </a:solidFill>
                <a:latin typeface="Arial" panose="020B0604020202020204" pitchFamily="34" charset="0"/>
              </a:rPr>
              <a:t>•	Gall </a:t>
            </a:r>
            <a:r>
              <a:rPr lang="en-GB" sz="1400" b="0" i="0" u="none" strike="noStrike" baseline="0" dirty="0" err="1">
                <a:solidFill>
                  <a:srgbClr val="000000"/>
                </a:solidFill>
                <a:latin typeface="Arial" panose="020B0604020202020204" pitchFamily="34" charset="0"/>
              </a:rPr>
              <a:t>roi</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cynnig</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ar</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edafu</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gleiniau</a:t>
            </a:r>
            <a:r>
              <a:rPr lang="en-GB" sz="1400" b="0" i="0" u="none" strike="noStrike" baseline="0" dirty="0">
                <a:solidFill>
                  <a:srgbClr val="000000"/>
                </a:solidFill>
                <a:latin typeface="Arial" panose="020B0604020202020204" pitchFamily="34" charset="0"/>
              </a:rPr>
              <a:t> </a:t>
            </a:r>
          </a:p>
          <a:p>
            <a:pPr marL="365125" indent="-365125"/>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Mae'n</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defnyddio</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bys</a:t>
            </a:r>
            <a:r>
              <a:rPr lang="en-GB" sz="1400" b="0" i="0" u="none" strike="noStrike" baseline="0" dirty="0">
                <a:solidFill>
                  <a:srgbClr val="000000"/>
                </a:solidFill>
                <a:latin typeface="Arial" panose="020B0604020202020204" pitchFamily="34" charset="0"/>
              </a:rPr>
              <a:t> a bawd </a:t>
            </a:r>
            <a:r>
              <a:rPr lang="en-GB" sz="1400" b="0" i="0" u="none" strike="noStrike" baseline="0" dirty="0" err="1">
                <a:solidFill>
                  <a:srgbClr val="000000"/>
                </a:solidFill>
                <a:latin typeface="Arial" panose="020B0604020202020204" pitchFamily="34" charset="0"/>
              </a:rPr>
              <a:t>i</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godi</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eitemau</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bach</a:t>
            </a:r>
            <a:r>
              <a:rPr lang="en-GB" sz="1400" b="0" i="0" u="none" strike="noStrike" baseline="0" dirty="0">
                <a:solidFill>
                  <a:srgbClr val="000000"/>
                </a:solidFill>
                <a:latin typeface="Arial" panose="020B0604020202020204" pitchFamily="34" charset="0"/>
              </a:rPr>
              <a:t> </a:t>
            </a:r>
          </a:p>
          <a:p>
            <a:endParaRPr lang="en-GB" sz="1400" b="0" i="0" u="none" strike="noStrike" baseline="0" dirty="0">
              <a:solidFill>
                <a:srgbClr val="000000"/>
              </a:solidFill>
              <a:latin typeface="Arial" panose="020B0604020202020204" pitchFamily="34" charset="0"/>
            </a:endParaRPr>
          </a:p>
          <a:p>
            <a:r>
              <a:rPr lang="en-GB" sz="1400" b="0" i="0" u="none" strike="noStrike" baseline="0" dirty="0" err="1">
                <a:solidFill>
                  <a:srgbClr val="000000"/>
                </a:solidFill>
                <a:latin typeface="Arial" panose="020B0604020202020204" pitchFamily="34" charset="0"/>
              </a:rPr>
              <a:t>Nid</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yw’r</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rhestr</a:t>
            </a:r>
            <a:r>
              <a:rPr lang="en-GB" sz="1400" b="0" i="0" u="none" strike="noStrike" baseline="0" dirty="0">
                <a:solidFill>
                  <a:srgbClr val="000000"/>
                </a:solidFill>
                <a:latin typeface="Arial" panose="020B0604020202020204" pitchFamily="34" charset="0"/>
              </a:rPr>
              <a:t> hon </a:t>
            </a:r>
            <a:r>
              <a:rPr lang="en-GB" sz="1400" b="0" i="0" u="none" strike="noStrike" baseline="0" dirty="0" err="1">
                <a:solidFill>
                  <a:srgbClr val="000000"/>
                </a:solidFill>
                <a:latin typeface="Arial" panose="020B0604020202020204" pitchFamily="34" charset="0"/>
              </a:rPr>
              <a:t>yn</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gynhwysfawr</a:t>
            </a:r>
            <a:r>
              <a:rPr lang="en-GB" sz="1400" b="0" i="0" u="none" strike="noStrike" baseline="0" dirty="0">
                <a:solidFill>
                  <a:srgbClr val="000000"/>
                </a:solidFill>
                <a:latin typeface="Arial" panose="020B0604020202020204" pitchFamily="34" charset="0"/>
              </a:rPr>
              <a:t>.</a:t>
            </a:r>
          </a:p>
          <a:p>
            <a:r>
              <a:rPr lang="en-GB" sz="1400" b="0" i="0" u="none" strike="noStrike" baseline="0" dirty="0" err="1">
                <a:solidFill>
                  <a:srgbClr val="000000"/>
                </a:solidFill>
                <a:latin typeface="Arial" panose="020B0604020202020204" pitchFamily="34" charset="0"/>
              </a:rPr>
              <a:t>Rhowch</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farciau</a:t>
            </a:r>
            <a:r>
              <a:rPr lang="en-GB" sz="1400" b="0" i="0" u="none" strike="noStrike" baseline="0" dirty="0">
                <a:solidFill>
                  <a:srgbClr val="000000"/>
                </a:solidFill>
                <a:latin typeface="Arial" panose="020B0604020202020204" pitchFamily="34" charset="0"/>
              </a:rPr>
              <a:t> am </a:t>
            </a:r>
            <a:r>
              <a:rPr lang="en-GB" sz="1400" b="0" i="0" u="none" strike="noStrike" baseline="0" dirty="0" err="1">
                <a:solidFill>
                  <a:srgbClr val="000000"/>
                </a:solidFill>
                <a:latin typeface="Arial" panose="020B0604020202020204" pitchFamily="34" charset="0"/>
              </a:rPr>
              <a:t>unrhyw</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ymateb</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perthnasol</a:t>
            </a:r>
            <a:r>
              <a:rPr lang="en-GB" sz="1400" b="0" i="0" u="none" strike="noStrike" baseline="0" dirty="0">
                <a:solidFill>
                  <a:srgbClr val="000000"/>
                </a:solidFill>
                <a:latin typeface="Arial" panose="020B0604020202020204" pitchFamily="34" charset="0"/>
              </a:rPr>
              <a:t> </a:t>
            </a:r>
            <a:r>
              <a:rPr lang="en-GB" sz="1400" b="0" i="0" u="none" strike="noStrike" baseline="0" dirty="0" err="1">
                <a:solidFill>
                  <a:srgbClr val="000000"/>
                </a:solidFill>
                <a:latin typeface="Arial" panose="020B0604020202020204" pitchFamily="34" charset="0"/>
              </a:rPr>
              <a:t>arall</a:t>
            </a:r>
            <a:r>
              <a:rPr lang="en-GB" sz="1400" b="0" i="0" u="none" strike="noStrike" baseline="0" dirty="0">
                <a:solidFill>
                  <a:srgbClr val="000000"/>
                </a:solidFill>
                <a:latin typeface="Arial" panose="020B0604020202020204" pitchFamily="34" charset="0"/>
              </a:rPr>
              <a:t>.</a:t>
            </a:r>
          </a:p>
          <a:p>
            <a:r>
              <a:rPr lang="en-US" sz="1400" b="0" i="0" u="none" strike="noStrike" baseline="0" dirty="0">
                <a:solidFill>
                  <a:srgbClr val="000000"/>
                </a:solidFill>
                <a:latin typeface="Arial" panose="020B0604020202020204" pitchFamily="34" charset="0"/>
              </a:rPr>
              <a:t>	</a:t>
            </a:r>
          </a:p>
        </p:txBody>
      </p:sp>
      <p:sp>
        <p:nvSpPr>
          <p:cNvPr id="6" name="TextBox 5">
            <a:extLst>
              <a:ext uri="{FF2B5EF4-FFF2-40B4-BE49-F238E27FC236}">
                <a16:creationId xmlns:a16="http://schemas.microsoft.com/office/drawing/2014/main" id="{43CCD6C9-271D-A3E1-7A4D-0B0CC3596EC0}"/>
              </a:ext>
            </a:extLst>
          </p:cNvPr>
          <p:cNvSpPr txBox="1"/>
          <p:nvPr/>
        </p:nvSpPr>
        <p:spPr>
          <a:xfrm>
            <a:off x="434996" y="5067874"/>
            <a:ext cx="5450884" cy="160043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Rhowch</a:t>
            </a:r>
            <a:r>
              <a:rPr kumimoji="0" lang="en-US" sz="14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0 marc </a:t>
            </a:r>
            <a:r>
              <a:rPr kumimoji="0" lang="en-US" sz="140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os</a:t>
            </a:r>
            <a:r>
              <a:rPr kumimoji="0" lang="en-US" sz="14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r>
              <a:rPr kumimoji="0" lang="en-US" sz="140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nad</a:t>
            </a:r>
            <a:r>
              <a:rPr kumimoji="0" lang="en-US" sz="14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r>
              <a:rPr kumimoji="0" lang="en-US" sz="140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yw’r</a:t>
            </a:r>
            <a:r>
              <a:rPr kumimoji="0" lang="en-US" sz="14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r>
              <a:rPr kumimoji="0" lang="en-US" sz="140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ymateb</a:t>
            </a:r>
            <a:r>
              <a:rPr kumimoji="0" lang="en-US" sz="14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r>
              <a:rPr kumimoji="0" lang="en-US" sz="140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yn</a:t>
            </a:r>
            <a:r>
              <a:rPr kumimoji="0" lang="en-US" sz="14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r>
              <a:rPr kumimoji="0" lang="en-US" sz="140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haeddu</a:t>
            </a:r>
            <a:r>
              <a:rPr kumimoji="0" lang="en-US" sz="14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r>
              <a:rPr kumimoji="0" lang="en-US" sz="140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ennill</a:t>
            </a:r>
            <a:r>
              <a:rPr kumimoji="0" lang="en-US" sz="14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r>
              <a:rPr kumimoji="0" lang="en-US" sz="140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marciau</a:t>
            </a:r>
            <a:endParaRPr kumimoji="0" lang="en-US" sz="140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Rhowch</a:t>
            </a:r>
            <a:r>
              <a:rPr kumimoji="0" lang="en-US" sz="14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1 marc </a:t>
            </a:r>
            <a:r>
              <a:rPr kumimoji="0" lang="en-US" sz="14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am bob </a:t>
            </a:r>
            <a:r>
              <a:rPr kumimoji="0" lang="en-US" sz="140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carreg</a:t>
            </a:r>
            <a:r>
              <a:rPr kumimoji="0" lang="en-US" sz="14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r>
              <a:rPr kumimoji="0" lang="en-US" sz="140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filltir</a:t>
            </a:r>
            <a:r>
              <a:rPr kumimoji="0" lang="en-US" sz="14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r>
              <a:rPr kumimoji="0" lang="en-US" sz="140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sy'n</a:t>
            </a:r>
            <a:r>
              <a:rPr kumimoji="0" lang="en-US" sz="14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r>
              <a:rPr kumimoji="0" lang="en-US" sz="140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cael</a:t>
            </a:r>
            <a:r>
              <a:rPr kumimoji="0" lang="en-US" sz="14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r>
              <a:rPr kumimoji="0" lang="en-US" sz="140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ei</a:t>
            </a:r>
            <a:r>
              <a:rPr kumimoji="0" lang="en-US" sz="14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r>
              <a:rPr kumimoji="0" lang="en-US" sz="140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hadnabod</a:t>
            </a:r>
            <a:r>
              <a:rPr kumimoji="0" lang="en-US" sz="14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r>
              <a:rPr kumimoji="0" lang="en-US" sz="140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hyd</a:t>
            </a:r>
            <a:r>
              <a:rPr kumimoji="0" lang="en-US" sz="14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t>
            </a:r>
            <a:r>
              <a:rPr kumimoji="0" lang="en-US" sz="140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uchafswm</a:t>
            </a:r>
            <a:r>
              <a:rPr kumimoji="0" lang="en-US" sz="14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o 3 marc</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Gellir</a:t>
            </a:r>
            <a:r>
              <a:rPr kumimoji="0" lang="en-US" sz="14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r>
              <a:rPr kumimoji="0" lang="en-US" sz="140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rhoi</a:t>
            </a:r>
            <a:r>
              <a:rPr kumimoji="0" lang="en-US" sz="14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r>
              <a:rPr kumimoji="0" lang="en-US" sz="140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marciau</a:t>
            </a:r>
            <a:r>
              <a:rPr kumimoji="0" lang="en-US" sz="14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r>
              <a:rPr kumimoji="0" lang="en-US" sz="1400" b="1"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naill</a:t>
            </a:r>
            <a:r>
              <a:rPr kumimoji="0" lang="en-US" sz="14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r>
              <a:rPr kumimoji="0" lang="en-US" sz="14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ai am </a:t>
            </a:r>
            <a:r>
              <a:rPr kumimoji="0" lang="en-US" sz="140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Sgiliau</a:t>
            </a:r>
            <a:r>
              <a:rPr kumimoji="0" lang="en-US" sz="14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r>
              <a:rPr kumimoji="0" lang="en-US" sz="140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echddygol</a:t>
            </a:r>
            <a:r>
              <a:rPr kumimoji="0" lang="en-US" sz="14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r>
              <a:rPr kumimoji="0" lang="en-US" sz="140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manwl</a:t>
            </a:r>
            <a:r>
              <a:rPr kumimoji="0" lang="en-US" sz="14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neu </a:t>
            </a:r>
            <a:r>
              <a:rPr kumimoji="0" lang="en-US" sz="140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Sgiliau</a:t>
            </a:r>
            <a:r>
              <a:rPr kumimoji="0" lang="en-US" sz="14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r>
              <a:rPr kumimoji="0" lang="en-US" sz="140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echddygol</a:t>
            </a:r>
            <a:r>
              <a:rPr kumimoji="0" lang="en-US" sz="140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bras. </a:t>
            </a:r>
          </a:p>
        </p:txBody>
      </p:sp>
    </p:spTree>
    <p:extLst>
      <p:ext uri="{BB962C8B-B14F-4D97-AF65-F5344CB8AC3E}">
        <p14:creationId xmlns:p14="http://schemas.microsoft.com/office/powerpoint/2010/main" val="34328595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7E4AE2-FE27-3D41-9F5E-FD284EDE6F26}"/>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46CDF206-FD36-DE05-2A9D-4585E3638CBE}"/>
              </a:ext>
            </a:extLst>
          </p:cNvPr>
          <p:cNvSpPr txBox="1"/>
          <p:nvPr/>
        </p:nvSpPr>
        <p:spPr>
          <a:xfrm>
            <a:off x="7956644" y="1219396"/>
            <a:ext cx="3720349" cy="4801314"/>
          </a:xfrm>
          <a:prstGeom prst="rect">
            <a:avLst/>
          </a:prstGeom>
          <a:noFill/>
          <a:ln>
            <a:noFill/>
          </a:ln>
        </p:spPr>
        <p:txBody>
          <a:bodyPr wrap="square" rtlCol="0">
            <a:spAutoFit/>
          </a:bodyPr>
          <a:lstStyle/>
          <a:p>
            <a:r>
              <a:rPr lang="1106" sz="1800" b="1" i="1" dirty="0">
                <a:solidFill>
                  <a:schemeClr val="accent1"/>
                </a:solidFill>
                <a:latin typeface="+mj-lt"/>
              </a:rPr>
              <a:t>Adborth yr Uwch Arholwr </a:t>
            </a:r>
          </a:p>
          <a:p>
            <a:pPr algn="l">
              <a:buNone/>
            </a:pPr>
            <a:br>
              <a:rPr lang="en-GB" b="1" i="1" dirty="0">
                <a:solidFill>
                  <a:schemeClr val="accent1"/>
                </a:solidFill>
                <a:latin typeface="+mj-lt"/>
              </a:rPr>
            </a:br>
            <a:r>
              <a:rPr lang="en-GB" b="1" i="1" dirty="0" err="1">
                <a:solidFill>
                  <a:schemeClr val="accent1"/>
                </a:solidFill>
                <a:effectLst/>
                <a:latin typeface="+mj-lt"/>
              </a:rPr>
              <a:t>Nid</a:t>
            </a:r>
            <a:r>
              <a:rPr lang="en-GB" b="1" i="1" dirty="0">
                <a:solidFill>
                  <a:schemeClr val="accent1"/>
                </a:solidFill>
                <a:effectLst/>
                <a:latin typeface="+mj-lt"/>
              </a:rPr>
              <a:t> </a:t>
            </a:r>
            <a:r>
              <a:rPr lang="en-GB" b="1" i="1" dirty="0" err="1">
                <a:solidFill>
                  <a:schemeClr val="accent1"/>
                </a:solidFill>
                <a:effectLst/>
                <a:latin typeface="+mj-lt"/>
              </a:rPr>
              <a:t>oedd</a:t>
            </a:r>
            <a:r>
              <a:rPr lang="en-GB" b="1" i="1" dirty="0">
                <a:solidFill>
                  <a:schemeClr val="accent1"/>
                </a:solidFill>
                <a:effectLst/>
                <a:latin typeface="+mj-lt"/>
              </a:rPr>
              <a:t> yr </a:t>
            </a:r>
            <a:r>
              <a:rPr lang="en-GB" b="1" i="1" dirty="0" err="1">
                <a:solidFill>
                  <a:schemeClr val="accent1"/>
                </a:solidFill>
                <a:effectLst/>
                <a:latin typeface="+mj-lt"/>
              </a:rPr>
              <a:t>arholwr</a:t>
            </a:r>
            <a:r>
              <a:rPr lang="en-GB" b="1" i="1" dirty="0">
                <a:solidFill>
                  <a:schemeClr val="accent1"/>
                </a:solidFill>
                <a:effectLst/>
                <a:latin typeface="+mj-lt"/>
              </a:rPr>
              <a:t> </a:t>
            </a:r>
            <a:r>
              <a:rPr lang="en-GB" b="1" i="1" dirty="0" err="1">
                <a:solidFill>
                  <a:schemeClr val="accent1"/>
                </a:solidFill>
                <a:effectLst/>
                <a:latin typeface="+mj-lt"/>
              </a:rPr>
              <a:t>yn</a:t>
            </a:r>
            <a:r>
              <a:rPr lang="en-GB" b="1" i="1" dirty="0">
                <a:solidFill>
                  <a:schemeClr val="accent1"/>
                </a:solidFill>
                <a:effectLst/>
                <a:latin typeface="+mj-lt"/>
              </a:rPr>
              <a:t> </a:t>
            </a:r>
            <a:r>
              <a:rPr lang="en-GB" b="1" i="1" dirty="0" err="1">
                <a:solidFill>
                  <a:schemeClr val="accent1"/>
                </a:solidFill>
                <a:effectLst/>
                <a:latin typeface="+mj-lt"/>
              </a:rPr>
              <a:t>gallu</a:t>
            </a:r>
            <a:r>
              <a:rPr lang="en-GB" b="1" i="1" dirty="0">
                <a:solidFill>
                  <a:schemeClr val="accent1"/>
                </a:solidFill>
                <a:effectLst/>
                <a:latin typeface="+mj-lt"/>
              </a:rPr>
              <a:t> </a:t>
            </a:r>
            <a:r>
              <a:rPr lang="en-GB" b="1" i="1" dirty="0" err="1">
                <a:solidFill>
                  <a:schemeClr val="accent1"/>
                </a:solidFill>
                <a:effectLst/>
                <a:latin typeface="+mj-lt"/>
              </a:rPr>
              <a:t>rhoi</a:t>
            </a:r>
            <a:r>
              <a:rPr lang="en-GB" b="1" i="1" dirty="0">
                <a:solidFill>
                  <a:schemeClr val="accent1"/>
                </a:solidFill>
                <a:effectLst/>
                <a:latin typeface="+mj-lt"/>
              </a:rPr>
              <a:t> </a:t>
            </a:r>
            <a:r>
              <a:rPr lang="en-GB" b="1" i="1" dirty="0" err="1">
                <a:solidFill>
                  <a:schemeClr val="accent1"/>
                </a:solidFill>
                <a:effectLst/>
                <a:latin typeface="+mj-lt"/>
              </a:rPr>
              <a:t>unrhyw</a:t>
            </a:r>
            <a:r>
              <a:rPr lang="en-GB" b="1" i="1" dirty="0">
                <a:solidFill>
                  <a:schemeClr val="accent1"/>
                </a:solidFill>
                <a:effectLst/>
                <a:latin typeface="+mj-lt"/>
              </a:rPr>
              <a:t> </a:t>
            </a:r>
            <a:r>
              <a:rPr lang="en-GB" b="1" i="1" dirty="0" err="1">
                <a:solidFill>
                  <a:schemeClr val="accent1"/>
                </a:solidFill>
                <a:effectLst/>
                <a:latin typeface="+mj-lt"/>
              </a:rPr>
              <a:t>farciau</a:t>
            </a:r>
            <a:r>
              <a:rPr lang="en-GB" b="1" i="1" dirty="0">
                <a:solidFill>
                  <a:schemeClr val="accent1"/>
                </a:solidFill>
                <a:effectLst/>
                <a:latin typeface="+mj-lt"/>
              </a:rPr>
              <a:t> am yr </a:t>
            </a:r>
            <a:r>
              <a:rPr lang="en-GB" b="1" i="1" dirty="0" err="1">
                <a:solidFill>
                  <a:schemeClr val="accent1"/>
                </a:solidFill>
                <a:effectLst/>
                <a:latin typeface="+mj-lt"/>
              </a:rPr>
              <a:t>ymateb</a:t>
            </a:r>
            <a:r>
              <a:rPr lang="en-GB" b="1" i="1" dirty="0">
                <a:solidFill>
                  <a:schemeClr val="accent1"/>
                </a:solidFill>
                <a:effectLst/>
                <a:latin typeface="+mj-lt"/>
              </a:rPr>
              <a:t> </a:t>
            </a:r>
            <a:r>
              <a:rPr lang="en-GB" b="1" i="1" dirty="0" err="1">
                <a:solidFill>
                  <a:schemeClr val="accent1"/>
                </a:solidFill>
                <a:effectLst/>
                <a:latin typeface="+mj-lt"/>
              </a:rPr>
              <a:t>hwn</a:t>
            </a:r>
            <a:r>
              <a:rPr lang="en-GB" b="1" i="1" dirty="0">
                <a:solidFill>
                  <a:schemeClr val="accent1"/>
                </a:solidFill>
                <a:effectLst/>
                <a:latin typeface="+mj-lt"/>
              </a:rPr>
              <a:t>.</a:t>
            </a:r>
          </a:p>
          <a:p>
            <a:pPr algn="l">
              <a:buNone/>
            </a:pPr>
            <a:r>
              <a:rPr lang="en-GB" b="1" i="1" dirty="0">
                <a:solidFill>
                  <a:schemeClr val="accent1"/>
                </a:solidFill>
                <a:effectLst/>
                <a:latin typeface="+mj-lt"/>
              </a:rPr>
              <a:t>Fel y </a:t>
            </a:r>
            <a:r>
              <a:rPr lang="en-GB" b="1" i="1" dirty="0" err="1">
                <a:solidFill>
                  <a:schemeClr val="accent1"/>
                </a:solidFill>
                <a:effectLst/>
                <a:latin typeface="+mj-lt"/>
              </a:rPr>
              <a:t>gwelir</a:t>
            </a:r>
            <a:r>
              <a:rPr lang="en-GB" b="1" i="1" dirty="0">
                <a:solidFill>
                  <a:schemeClr val="accent1"/>
                </a:solidFill>
                <a:effectLst/>
                <a:latin typeface="+mj-lt"/>
              </a:rPr>
              <a:t> </a:t>
            </a:r>
            <a:r>
              <a:rPr lang="en-GB" b="1" i="1" dirty="0" err="1">
                <a:solidFill>
                  <a:schemeClr val="accent1"/>
                </a:solidFill>
                <a:effectLst/>
                <a:latin typeface="+mj-lt"/>
              </a:rPr>
              <a:t>yn</a:t>
            </a:r>
            <a:r>
              <a:rPr lang="en-GB" b="1" i="1" dirty="0">
                <a:solidFill>
                  <a:schemeClr val="accent1"/>
                </a:solidFill>
                <a:effectLst/>
                <a:latin typeface="+mj-lt"/>
              </a:rPr>
              <a:t> y </a:t>
            </a:r>
            <a:r>
              <a:rPr lang="en-GB" b="1" i="1" dirty="0" err="1">
                <a:solidFill>
                  <a:schemeClr val="accent1"/>
                </a:solidFill>
                <a:effectLst/>
                <a:latin typeface="+mj-lt"/>
              </a:rPr>
              <a:t>cynllun</a:t>
            </a:r>
            <a:r>
              <a:rPr lang="en-GB" b="1" i="1" dirty="0">
                <a:solidFill>
                  <a:schemeClr val="accent1"/>
                </a:solidFill>
                <a:effectLst/>
                <a:latin typeface="+mj-lt"/>
              </a:rPr>
              <a:t> </a:t>
            </a:r>
            <a:r>
              <a:rPr lang="en-GB" b="1" i="1" dirty="0" err="1">
                <a:solidFill>
                  <a:schemeClr val="accent1"/>
                </a:solidFill>
                <a:effectLst/>
                <a:latin typeface="+mj-lt"/>
              </a:rPr>
              <a:t>marcio</a:t>
            </a:r>
            <a:r>
              <a:rPr lang="en-GB" b="1" i="1" dirty="0">
                <a:solidFill>
                  <a:schemeClr val="accent1"/>
                </a:solidFill>
                <a:effectLst/>
                <a:latin typeface="+mj-lt"/>
              </a:rPr>
              <a:t>, </a:t>
            </a:r>
            <a:r>
              <a:rPr lang="en-GB" b="1" i="1" dirty="0" err="1">
                <a:solidFill>
                  <a:schemeClr val="accent1"/>
                </a:solidFill>
                <a:effectLst/>
                <a:latin typeface="+mj-lt"/>
              </a:rPr>
              <a:t>roedd</a:t>
            </a:r>
            <a:r>
              <a:rPr lang="en-GB" b="1" i="1" dirty="0">
                <a:solidFill>
                  <a:schemeClr val="accent1"/>
                </a:solidFill>
                <a:effectLst/>
                <a:latin typeface="+mj-lt"/>
              </a:rPr>
              <a:t> </a:t>
            </a:r>
            <a:r>
              <a:rPr lang="en-GB" b="1" i="1" dirty="0" err="1">
                <a:solidFill>
                  <a:schemeClr val="accent1"/>
                </a:solidFill>
                <a:effectLst/>
                <a:latin typeface="+mj-lt"/>
              </a:rPr>
              <a:t>yn</a:t>
            </a:r>
            <a:r>
              <a:rPr lang="en-GB" b="1" i="1" dirty="0">
                <a:solidFill>
                  <a:schemeClr val="accent1"/>
                </a:solidFill>
                <a:effectLst/>
                <a:latin typeface="+mj-lt"/>
              </a:rPr>
              <a:t> </a:t>
            </a:r>
            <a:r>
              <a:rPr lang="en-GB" b="1" i="1" dirty="0" err="1">
                <a:solidFill>
                  <a:schemeClr val="accent1"/>
                </a:solidFill>
                <a:effectLst/>
                <a:latin typeface="+mj-lt"/>
              </a:rPr>
              <a:t>ofynnol</a:t>
            </a:r>
            <a:r>
              <a:rPr lang="en-GB" b="1" i="1" dirty="0">
                <a:solidFill>
                  <a:schemeClr val="accent1"/>
                </a:solidFill>
                <a:effectLst/>
                <a:latin typeface="+mj-lt"/>
              </a:rPr>
              <a:t> </a:t>
            </a:r>
            <a:r>
              <a:rPr lang="en-GB" b="1" i="1" dirty="0" err="1">
                <a:solidFill>
                  <a:schemeClr val="accent1"/>
                </a:solidFill>
                <a:effectLst/>
                <a:latin typeface="+mj-lt"/>
              </a:rPr>
              <a:t>i</a:t>
            </a:r>
            <a:r>
              <a:rPr lang="en-GB" b="1" i="1" dirty="0">
                <a:solidFill>
                  <a:schemeClr val="accent1"/>
                </a:solidFill>
                <a:effectLst/>
                <a:latin typeface="+mj-lt"/>
              </a:rPr>
              <a:t> </a:t>
            </a:r>
            <a:r>
              <a:rPr lang="en-GB" b="1" i="1" dirty="0" err="1">
                <a:solidFill>
                  <a:schemeClr val="accent1"/>
                </a:solidFill>
                <a:effectLst/>
                <a:latin typeface="+mj-lt"/>
              </a:rPr>
              <a:t>arholwyr</a:t>
            </a:r>
            <a:r>
              <a:rPr lang="en-GB" b="1" i="1" dirty="0">
                <a:solidFill>
                  <a:schemeClr val="accent1"/>
                </a:solidFill>
                <a:effectLst/>
                <a:latin typeface="+mj-lt"/>
              </a:rPr>
              <a:t> </a:t>
            </a:r>
            <a:r>
              <a:rPr lang="en-GB" b="1" i="1" dirty="0" err="1">
                <a:solidFill>
                  <a:schemeClr val="accent1"/>
                </a:solidFill>
                <a:effectLst/>
                <a:latin typeface="+mj-lt"/>
              </a:rPr>
              <a:t>chwilio</a:t>
            </a:r>
            <a:r>
              <a:rPr lang="en-GB" b="1" i="1" dirty="0">
                <a:solidFill>
                  <a:schemeClr val="accent1"/>
                </a:solidFill>
                <a:effectLst/>
                <a:latin typeface="+mj-lt"/>
              </a:rPr>
              <a:t> am </a:t>
            </a:r>
            <a:r>
              <a:rPr lang="en-GB" b="1" i="1" dirty="0" err="1">
                <a:solidFill>
                  <a:schemeClr val="accent1"/>
                </a:solidFill>
                <a:effectLst/>
                <a:latin typeface="+mj-lt"/>
              </a:rPr>
              <a:t>gerrig</a:t>
            </a:r>
            <a:r>
              <a:rPr lang="en-GB" b="1" i="1" dirty="0">
                <a:solidFill>
                  <a:schemeClr val="accent1"/>
                </a:solidFill>
                <a:effectLst/>
                <a:latin typeface="+mj-lt"/>
              </a:rPr>
              <a:t> </a:t>
            </a:r>
            <a:r>
              <a:rPr lang="en-GB" b="1" i="1" dirty="0" err="1">
                <a:solidFill>
                  <a:schemeClr val="accent1"/>
                </a:solidFill>
                <a:effectLst/>
                <a:latin typeface="+mj-lt"/>
              </a:rPr>
              <a:t>milltir</a:t>
            </a:r>
            <a:r>
              <a:rPr lang="en-GB" b="1" i="1" dirty="0">
                <a:solidFill>
                  <a:schemeClr val="accent1"/>
                </a:solidFill>
                <a:effectLst/>
                <a:latin typeface="+mj-lt"/>
              </a:rPr>
              <a:t> </a:t>
            </a:r>
            <a:r>
              <a:rPr lang="en-GB" b="1" i="1" dirty="0" err="1">
                <a:solidFill>
                  <a:schemeClr val="accent1"/>
                </a:solidFill>
                <a:effectLst/>
                <a:latin typeface="+mj-lt"/>
              </a:rPr>
              <a:t>corfforol</a:t>
            </a:r>
            <a:r>
              <a:rPr lang="en-GB" b="1" i="1" dirty="0">
                <a:solidFill>
                  <a:schemeClr val="accent1"/>
                </a:solidFill>
                <a:effectLst/>
                <a:latin typeface="+mj-lt"/>
              </a:rPr>
              <a:t> </a:t>
            </a:r>
            <a:r>
              <a:rPr lang="en-GB" b="1" i="1" dirty="0" err="1">
                <a:solidFill>
                  <a:schemeClr val="accent1"/>
                </a:solidFill>
                <a:effectLst/>
                <a:latin typeface="+mj-lt"/>
              </a:rPr>
              <a:t>penodol</a:t>
            </a:r>
            <a:r>
              <a:rPr lang="en-GB" b="1" i="1" dirty="0">
                <a:solidFill>
                  <a:schemeClr val="accent1"/>
                </a:solidFill>
                <a:effectLst/>
                <a:latin typeface="+mj-lt"/>
              </a:rPr>
              <a:t> a </a:t>
            </a:r>
            <a:r>
              <a:rPr lang="en-GB" b="1" i="1" dirty="0" err="1">
                <a:solidFill>
                  <a:schemeClr val="accent1"/>
                </a:solidFill>
                <a:effectLst/>
                <a:latin typeface="+mj-lt"/>
              </a:rPr>
              <a:t>pherthnasol</a:t>
            </a:r>
            <a:r>
              <a:rPr lang="en-GB" b="1" i="1" dirty="0">
                <a:solidFill>
                  <a:schemeClr val="accent1"/>
                </a:solidFill>
                <a:effectLst/>
                <a:latin typeface="+mj-lt"/>
              </a:rPr>
              <a:t> </a:t>
            </a:r>
            <a:r>
              <a:rPr lang="en-GB" b="1" i="1" dirty="0" err="1">
                <a:solidFill>
                  <a:schemeClr val="accent1"/>
                </a:solidFill>
                <a:effectLst/>
                <a:latin typeface="+mj-lt"/>
              </a:rPr>
              <a:t>mewn</a:t>
            </a:r>
            <a:r>
              <a:rPr lang="en-GB" b="1" i="1" dirty="0">
                <a:solidFill>
                  <a:schemeClr val="accent1"/>
                </a:solidFill>
                <a:effectLst/>
                <a:latin typeface="+mj-lt"/>
              </a:rPr>
              <a:t> </a:t>
            </a:r>
            <a:r>
              <a:rPr lang="en-GB" b="1" i="1" dirty="0" err="1">
                <a:solidFill>
                  <a:schemeClr val="accent1"/>
                </a:solidFill>
                <a:effectLst/>
                <a:latin typeface="+mj-lt"/>
              </a:rPr>
              <a:t>perthynas</a:t>
            </a:r>
            <a:r>
              <a:rPr lang="en-GB" b="1" i="1" dirty="0">
                <a:solidFill>
                  <a:schemeClr val="accent1"/>
                </a:solidFill>
                <a:effectLst/>
                <a:latin typeface="+mj-lt"/>
              </a:rPr>
              <a:t> â Catrin </a:t>
            </a:r>
            <a:r>
              <a:rPr lang="en-GB" b="1" i="1" dirty="0" err="1">
                <a:solidFill>
                  <a:schemeClr val="accent1"/>
                </a:solidFill>
                <a:effectLst/>
                <a:latin typeface="+mj-lt"/>
              </a:rPr>
              <a:t>sy'n</a:t>
            </a:r>
            <a:r>
              <a:rPr lang="en-GB" b="1" i="1" dirty="0">
                <a:solidFill>
                  <a:schemeClr val="accent1"/>
                </a:solidFill>
                <a:effectLst/>
                <a:latin typeface="+mj-lt"/>
              </a:rPr>
              <a:t> 3 </a:t>
            </a:r>
            <a:r>
              <a:rPr lang="en-GB" b="1" i="1" dirty="0" err="1">
                <a:solidFill>
                  <a:schemeClr val="accent1"/>
                </a:solidFill>
                <a:effectLst/>
                <a:latin typeface="+mj-lt"/>
              </a:rPr>
              <a:t>oed</a:t>
            </a:r>
            <a:r>
              <a:rPr lang="en-GB" b="1" i="1" dirty="0">
                <a:solidFill>
                  <a:schemeClr val="accent1"/>
                </a:solidFill>
                <a:effectLst/>
                <a:latin typeface="+mj-lt"/>
              </a:rPr>
              <a:t>.</a:t>
            </a:r>
          </a:p>
          <a:p>
            <a:pPr algn="l"/>
            <a:r>
              <a:rPr lang="en-GB" b="1" i="1" dirty="0" err="1">
                <a:solidFill>
                  <a:schemeClr val="accent1"/>
                </a:solidFill>
                <a:effectLst/>
                <a:latin typeface="+mj-lt"/>
              </a:rPr>
              <a:t>Mae'r</a:t>
            </a:r>
            <a:r>
              <a:rPr lang="en-GB" b="1" i="1" dirty="0">
                <a:solidFill>
                  <a:schemeClr val="accent1"/>
                </a:solidFill>
                <a:effectLst/>
                <a:latin typeface="+mj-lt"/>
              </a:rPr>
              <a:t> </a:t>
            </a:r>
            <a:r>
              <a:rPr lang="en-GB" b="1" i="1" dirty="0" err="1">
                <a:solidFill>
                  <a:schemeClr val="accent1"/>
                </a:solidFill>
                <a:effectLst/>
                <a:latin typeface="+mj-lt"/>
              </a:rPr>
              <a:t>dysgwr</a:t>
            </a:r>
            <a:r>
              <a:rPr lang="en-GB" b="1" i="1" dirty="0">
                <a:solidFill>
                  <a:schemeClr val="accent1"/>
                </a:solidFill>
                <a:effectLst/>
                <a:latin typeface="+mj-lt"/>
              </a:rPr>
              <a:t> </a:t>
            </a:r>
            <a:r>
              <a:rPr lang="en-GB" b="1" i="1" dirty="0" err="1">
                <a:solidFill>
                  <a:schemeClr val="accent1"/>
                </a:solidFill>
                <a:effectLst/>
                <a:latin typeface="+mj-lt"/>
              </a:rPr>
              <a:t>hwn</a:t>
            </a:r>
            <a:r>
              <a:rPr lang="en-GB" b="1" i="1" dirty="0">
                <a:solidFill>
                  <a:schemeClr val="accent1"/>
                </a:solidFill>
                <a:effectLst/>
                <a:latin typeface="+mj-lt"/>
              </a:rPr>
              <a:t> </a:t>
            </a:r>
            <a:r>
              <a:rPr lang="en-GB" b="1" i="1" dirty="0" err="1">
                <a:solidFill>
                  <a:schemeClr val="accent1"/>
                </a:solidFill>
                <a:effectLst/>
                <a:latin typeface="+mj-lt"/>
              </a:rPr>
              <a:t>wedi</a:t>
            </a:r>
            <a:r>
              <a:rPr lang="en-GB" b="1" i="1" dirty="0">
                <a:solidFill>
                  <a:schemeClr val="accent1"/>
                </a:solidFill>
                <a:effectLst/>
                <a:latin typeface="+mj-lt"/>
              </a:rPr>
              <a:t> </a:t>
            </a:r>
            <a:r>
              <a:rPr lang="en-GB" b="1" i="1" dirty="0" err="1">
                <a:solidFill>
                  <a:schemeClr val="accent1"/>
                </a:solidFill>
                <a:effectLst/>
                <a:latin typeface="+mj-lt"/>
              </a:rPr>
              <a:t>cyfeirio</a:t>
            </a:r>
            <a:r>
              <a:rPr lang="en-GB" b="1" i="1" dirty="0">
                <a:solidFill>
                  <a:schemeClr val="accent1"/>
                </a:solidFill>
                <a:effectLst/>
                <a:latin typeface="+mj-lt"/>
              </a:rPr>
              <a:t> at </a:t>
            </a:r>
            <a:r>
              <a:rPr lang="en-GB" b="1" i="1" dirty="0" err="1">
                <a:solidFill>
                  <a:schemeClr val="accent1"/>
                </a:solidFill>
                <a:effectLst/>
                <a:latin typeface="+mj-lt"/>
              </a:rPr>
              <a:t>sgiliau</a:t>
            </a:r>
            <a:r>
              <a:rPr lang="en-GB" b="1" i="1" dirty="0">
                <a:solidFill>
                  <a:schemeClr val="accent1"/>
                </a:solidFill>
                <a:effectLst/>
                <a:latin typeface="+mj-lt"/>
              </a:rPr>
              <a:t> </a:t>
            </a:r>
            <a:r>
              <a:rPr lang="en-GB" b="1" i="1" dirty="0" err="1">
                <a:solidFill>
                  <a:schemeClr val="accent1"/>
                </a:solidFill>
                <a:effectLst/>
                <a:latin typeface="+mj-lt"/>
              </a:rPr>
              <a:t>corfforol</a:t>
            </a:r>
            <a:r>
              <a:rPr lang="en-GB" b="1" i="1" dirty="0">
                <a:solidFill>
                  <a:schemeClr val="accent1"/>
                </a:solidFill>
                <a:effectLst/>
                <a:latin typeface="+mj-lt"/>
              </a:rPr>
              <a:t> </a:t>
            </a:r>
            <a:r>
              <a:rPr lang="en-GB" b="1" i="1" dirty="0" err="1">
                <a:solidFill>
                  <a:schemeClr val="accent1"/>
                </a:solidFill>
                <a:effectLst/>
                <a:latin typeface="+mj-lt"/>
              </a:rPr>
              <a:t>cyffredinol</a:t>
            </a:r>
            <a:r>
              <a:rPr lang="en-GB" b="1" i="1" dirty="0">
                <a:solidFill>
                  <a:schemeClr val="accent1"/>
                </a:solidFill>
                <a:effectLst/>
                <a:latin typeface="+mj-lt"/>
              </a:rPr>
              <a:t> </a:t>
            </a:r>
            <a:r>
              <a:rPr lang="en-GB" b="1" i="1" dirty="0" err="1">
                <a:solidFill>
                  <a:schemeClr val="accent1"/>
                </a:solidFill>
                <a:effectLst/>
                <a:latin typeface="+mj-lt"/>
              </a:rPr>
              <a:t>nad</a:t>
            </a:r>
            <a:r>
              <a:rPr lang="en-GB" b="1" i="1" dirty="0">
                <a:solidFill>
                  <a:schemeClr val="accent1"/>
                </a:solidFill>
                <a:effectLst/>
                <a:latin typeface="+mj-lt"/>
              </a:rPr>
              <a:t> </a:t>
            </a:r>
            <a:r>
              <a:rPr lang="en-GB" b="1" i="1" dirty="0" err="1">
                <a:solidFill>
                  <a:schemeClr val="accent1"/>
                </a:solidFill>
                <a:effectLst/>
                <a:latin typeface="+mj-lt"/>
              </a:rPr>
              <a:t>ydynt</a:t>
            </a:r>
            <a:r>
              <a:rPr lang="en-GB" b="1" i="1" dirty="0">
                <a:solidFill>
                  <a:schemeClr val="accent1"/>
                </a:solidFill>
                <a:effectLst/>
                <a:latin typeface="+mj-lt"/>
              </a:rPr>
              <a:t> </a:t>
            </a:r>
            <a:r>
              <a:rPr lang="en-GB" b="1" i="1" dirty="0" err="1">
                <a:solidFill>
                  <a:schemeClr val="accent1"/>
                </a:solidFill>
                <a:effectLst/>
                <a:latin typeface="+mj-lt"/>
              </a:rPr>
              <a:t>yn</a:t>
            </a:r>
            <a:r>
              <a:rPr lang="en-GB" b="1" i="1" dirty="0">
                <a:solidFill>
                  <a:schemeClr val="accent1"/>
                </a:solidFill>
                <a:effectLst/>
                <a:latin typeface="+mj-lt"/>
              </a:rPr>
              <a:t> </a:t>
            </a:r>
            <a:r>
              <a:rPr lang="en-GB" b="1" i="1" dirty="0" err="1">
                <a:solidFill>
                  <a:schemeClr val="accent1"/>
                </a:solidFill>
                <a:effectLst/>
                <a:latin typeface="+mj-lt"/>
              </a:rPr>
              <a:t>bodloni</a:t>
            </a:r>
            <a:r>
              <a:rPr lang="en-GB" b="1" i="1" dirty="0">
                <a:solidFill>
                  <a:schemeClr val="accent1"/>
                </a:solidFill>
                <a:effectLst/>
                <a:latin typeface="+mj-lt"/>
              </a:rPr>
              <a:t> </a:t>
            </a:r>
            <a:r>
              <a:rPr lang="en-GB" b="1" i="1" dirty="0" err="1">
                <a:solidFill>
                  <a:schemeClr val="accent1"/>
                </a:solidFill>
                <a:effectLst/>
                <a:latin typeface="+mj-lt"/>
              </a:rPr>
              <a:t>gofynion</a:t>
            </a:r>
            <a:r>
              <a:rPr lang="en-GB" b="1" i="1" dirty="0">
                <a:solidFill>
                  <a:schemeClr val="accent1"/>
                </a:solidFill>
                <a:effectLst/>
                <a:latin typeface="+mj-lt"/>
              </a:rPr>
              <a:t> y </a:t>
            </a:r>
            <a:r>
              <a:rPr lang="en-GB" b="1" i="1" dirty="0" err="1">
                <a:solidFill>
                  <a:schemeClr val="accent1"/>
                </a:solidFill>
                <a:effectLst/>
                <a:latin typeface="+mj-lt"/>
              </a:rPr>
              <a:t>cwestiwn</a:t>
            </a:r>
            <a:r>
              <a:rPr lang="en-GB" b="1" i="1" dirty="0">
                <a:solidFill>
                  <a:schemeClr val="accent1"/>
                </a:solidFill>
                <a:effectLst/>
                <a:latin typeface="+mj-lt"/>
              </a:rPr>
              <a:t>.</a:t>
            </a:r>
          </a:p>
          <a:p>
            <a:endParaRPr lang="en-GB" b="1" i="1" dirty="0">
              <a:solidFill>
                <a:schemeClr val="accent1"/>
              </a:solidFill>
              <a:latin typeface="+mj-lt"/>
            </a:endParaRPr>
          </a:p>
          <a:p>
            <a:r>
              <a:rPr kumimoji="0" lang="cy-GB" altLang="en-US" b="1" i="1" u="none" strike="noStrike" cap="none" normalizeH="0" baseline="0" dirty="0">
                <a:ln>
                  <a:noFill/>
                </a:ln>
                <a:solidFill>
                  <a:schemeClr val="accent1"/>
                </a:solidFill>
                <a:effectLst/>
                <a:latin typeface="+mj-lt"/>
              </a:rPr>
              <a:t>Marc a ddyfarnwyd </a:t>
            </a:r>
            <a:r>
              <a:rPr lang="en-GB" b="1" i="1" dirty="0">
                <a:solidFill>
                  <a:schemeClr val="accent1"/>
                </a:solidFill>
                <a:latin typeface="+mj-lt"/>
              </a:rPr>
              <a:t>0/3</a:t>
            </a:r>
          </a:p>
        </p:txBody>
      </p:sp>
      <p:sp>
        <p:nvSpPr>
          <p:cNvPr id="10" name="Speech Bubble: Rectangle with Corners Rounded 9">
            <a:extLst>
              <a:ext uri="{FF2B5EF4-FFF2-40B4-BE49-F238E27FC236}">
                <a16:creationId xmlns:a16="http://schemas.microsoft.com/office/drawing/2014/main" id="{67508A88-E11E-2400-D511-0A8CBD937992}"/>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83B16C47-D1B8-D9AD-1FC8-0C363B710B96}"/>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35183A7C-9A9C-7E29-C741-FA432C3A2A9B}"/>
              </a:ext>
            </a:extLst>
          </p:cNvPr>
          <p:cNvSpPr/>
          <p:nvPr/>
        </p:nvSpPr>
        <p:spPr>
          <a:xfrm>
            <a:off x="7629099" y="1095284"/>
            <a:ext cx="4184530" cy="5223629"/>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8B98EF31-7077-F14A-CDC0-FFB963C14900}"/>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1(c) </a:t>
            </a:r>
            <a:r>
              <a:rPr lang="en-GB" sz="1800" dirty="0" err="1"/>
              <a:t>ateb</a:t>
            </a:r>
            <a:r>
              <a:rPr lang="en-GB" sz="1800" dirty="0"/>
              <a:t> yr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pic>
        <p:nvPicPr>
          <p:cNvPr id="3" name="Picture 2">
            <a:extLst>
              <a:ext uri="{FF2B5EF4-FFF2-40B4-BE49-F238E27FC236}">
                <a16:creationId xmlns:a16="http://schemas.microsoft.com/office/drawing/2014/main" id="{91B3C672-66C4-499F-BE2E-90D14F9832FB}"/>
              </a:ext>
            </a:extLst>
          </p:cNvPr>
          <p:cNvPicPr>
            <a:picLocks noChangeAspect="1"/>
          </p:cNvPicPr>
          <p:nvPr/>
        </p:nvPicPr>
        <p:blipFill>
          <a:blip r:embed="rId2"/>
          <a:stretch>
            <a:fillRect/>
          </a:stretch>
        </p:blipFill>
        <p:spPr>
          <a:xfrm>
            <a:off x="400749" y="1392116"/>
            <a:ext cx="5700254" cy="3261643"/>
          </a:xfrm>
          <a:prstGeom prst="rect">
            <a:avLst/>
          </a:prstGeom>
        </p:spPr>
      </p:pic>
    </p:spTree>
    <p:extLst>
      <p:ext uri="{BB962C8B-B14F-4D97-AF65-F5344CB8AC3E}">
        <p14:creationId xmlns:p14="http://schemas.microsoft.com/office/powerpoint/2010/main" val="5064331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AD804D-2A14-664E-5D2F-12B0C6BFBA30}"/>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37252436-3D73-1DD4-1550-CBF0C35A5DC0}"/>
              </a:ext>
            </a:extLst>
          </p:cNvPr>
          <p:cNvSpPr txBox="1"/>
          <p:nvPr/>
        </p:nvSpPr>
        <p:spPr>
          <a:xfrm>
            <a:off x="8297838" y="1219396"/>
            <a:ext cx="3379155" cy="3416320"/>
          </a:xfrm>
          <a:prstGeom prst="rect">
            <a:avLst/>
          </a:prstGeom>
          <a:noFill/>
          <a:ln>
            <a:noFill/>
          </a:ln>
        </p:spPr>
        <p:txBody>
          <a:bodyPr wrap="square" rtlCol="0">
            <a:spAutoFit/>
          </a:bodyPr>
          <a:lstStyle/>
          <a:p>
            <a:r>
              <a:rPr lang="1106" sz="1800" b="1" i="1" dirty="0">
                <a:solidFill>
                  <a:schemeClr val="accent1"/>
                </a:solidFill>
                <a:latin typeface="+mj-lt"/>
              </a:rPr>
              <a:t>Adborth yr Uwch Arholwr </a:t>
            </a:r>
          </a:p>
          <a:p>
            <a:pPr algn="l">
              <a:buNone/>
            </a:pPr>
            <a:br>
              <a:rPr lang="en-GB" b="1" i="1" dirty="0">
                <a:solidFill>
                  <a:schemeClr val="accent1"/>
                </a:solidFill>
                <a:latin typeface="+mj-lt"/>
              </a:rPr>
            </a:br>
            <a:r>
              <a:rPr lang="en-GB" b="1" i="1" dirty="0" err="1">
                <a:solidFill>
                  <a:schemeClr val="accent1"/>
                </a:solidFill>
                <a:effectLst/>
                <a:latin typeface="+mj-lt"/>
              </a:rPr>
              <a:t>Rhoddwyd</a:t>
            </a:r>
            <a:r>
              <a:rPr lang="en-GB" b="1" i="1" dirty="0">
                <a:solidFill>
                  <a:schemeClr val="accent1"/>
                </a:solidFill>
                <a:effectLst/>
                <a:latin typeface="+mj-lt"/>
              </a:rPr>
              <a:t> y </a:t>
            </a:r>
            <a:r>
              <a:rPr lang="en-GB" b="1" i="1" dirty="0" err="1">
                <a:solidFill>
                  <a:schemeClr val="accent1"/>
                </a:solidFill>
                <a:effectLst/>
                <a:latin typeface="+mj-lt"/>
              </a:rPr>
              <a:t>marciau</a:t>
            </a:r>
            <a:r>
              <a:rPr lang="en-GB" b="1" i="1" dirty="0">
                <a:solidFill>
                  <a:schemeClr val="accent1"/>
                </a:solidFill>
                <a:effectLst/>
                <a:latin typeface="+mj-lt"/>
              </a:rPr>
              <a:t> </a:t>
            </a:r>
            <a:r>
              <a:rPr lang="en-GB" b="1" i="1" dirty="0" err="1">
                <a:solidFill>
                  <a:schemeClr val="accent1"/>
                </a:solidFill>
                <a:effectLst/>
                <a:latin typeface="+mj-lt"/>
              </a:rPr>
              <a:t>llawn</a:t>
            </a:r>
            <a:r>
              <a:rPr lang="en-GB" b="1" i="1" dirty="0">
                <a:solidFill>
                  <a:schemeClr val="accent1"/>
                </a:solidFill>
                <a:effectLst/>
                <a:latin typeface="+mj-lt"/>
              </a:rPr>
              <a:t> </a:t>
            </a:r>
            <a:r>
              <a:rPr lang="en-GB" b="1" i="1" dirty="0" err="1">
                <a:solidFill>
                  <a:schemeClr val="accent1"/>
                </a:solidFill>
                <a:effectLst/>
                <a:latin typeface="+mj-lt"/>
              </a:rPr>
              <a:t>sydd</a:t>
            </a:r>
            <a:r>
              <a:rPr lang="en-GB" b="1" i="1" dirty="0">
                <a:solidFill>
                  <a:schemeClr val="accent1"/>
                </a:solidFill>
                <a:effectLst/>
                <a:latin typeface="+mj-lt"/>
              </a:rPr>
              <a:t> </a:t>
            </a:r>
            <a:r>
              <a:rPr lang="en-GB" b="1" i="1" dirty="0" err="1">
                <a:solidFill>
                  <a:schemeClr val="accent1"/>
                </a:solidFill>
                <a:effectLst/>
                <a:latin typeface="+mj-lt"/>
              </a:rPr>
              <a:t>ar</a:t>
            </a:r>
            <a:r>
              <a:rPr lang="en-GB" b="1" i="1" dirty="0">
                <a:solidFill>
                  <a:schemeClr val="accent1"/>
                </a:solidFill>
                <a:effectLst/>
                <a:latin typeface="+mj-lt"/>
              </a:rPr>
              <a:t> </a:t>
            </a:r>
            <a:r>
              <a:rPr lang="en-GB" b="1" i="1" dirty="0" err="1">
                <a:solidFill>
                  <a:schemeClr val="accent1"/>
                </a:solidFill>
                <a:effectLst/>
                <a:latin typeface="+mj-lt"/>
              </a:rPr>
              <a:t>gael</a:t>
            </a:r>
            <a:r>
              <a:rPr lang="en-GB" b="1" i="1" dirty="0">
                <a:solidFill>
                  <a:schemeClr val="accent1"/>
                </a:solidFill>
                <a:effectLst/>
                <a:latin typeface="+mj-lt"/>
              </a:rPr>
              <a:t> </a:t>
            </a:r>
            <a:r>
              <a:rPr lang="en-GB" b="1" i="1" dirty="0" err="1">
                <a:solidFill>
                  <a:schemeClr val="accent1"/>
                </a:solidFill>
                <a:effectLst/>
                <a:latin typeface="+mj-lt"/>
              </a:rPr>
              <a:t>i'r</a:t>
            </a:r>
            <a:r>
              <a:rPr lang="en-GB" b="1" i="1" dirty="0">
                <a:solidFill>
                  <a:schemeClr val="accent1"/>
                </a:solidFill>
                <a:effectLst/>
                <a:latin typeface="+mj-lt"/>
              </a:rPr>
              <a:t> </a:t>
            </a:r>
            <a:r>
              <a:rPr lang="en-GB" b="1" i="1" dirty="0" err="1">
                <a:solidFill>
                  <a:schemeClr val="accent1"/>
                </a:solidFill>
                <a:effectLst/>
                <a:latin typeface="+mj-lt"/>
              </a:rPr>
              <a:t>dysgwr</a:t>
            </a:r>
            <a:r>
              <a:rPr lang="en-GB" b="1" i="1" dirty="0">
                <a:solidFill>
                  <a:schemeClr val="accent1"/>
                </a:solidFill>
                <a:effectLst/>
                <a:latin typeface="+mj-lt"/>
              </a:rPr>
              <a:t> </a:t>
            </a:r>
            <a:r>
              <a:rPr lang="en-GB" b="1" i="1" dirty="0" err="1">
                <a:solidFill>
                  <a:schemeClr val="accent1"/>
                </a:solidFill>
                <a:effectLst/>
                <a:latin typeface="+mj-lt"/>
              </a:rPr>
              <a:t>hwn</a:t>
            </a:r>
            <a:r>
              <a:rPr lang="en-GB" b="1" i="1" dirty="0">
                <a:solidFill>
                  <a:schemeClr val="accent1"/>
                </a:solidFill>
                <a:effectLst/>
                <a:latin typeface="+mj-lt"/>
              </a:rPr>
              <a:t>.</a:t>
            </a:r>
          </a:p>
          <a:p>
            <a:pPr algn="l"/>
            <a:r>
              <a:rPr lang="en-GB" b="1" i="1" dirty="0" err="1">
                <a:solidFill>
                  <a:schemeClr val="accent1"/>
                </a:solidFill>
                <a:effectLst/>
                <a:latin typeface="+mj-lt"/>
              </a:rPr>
              <a:t>Mae'r</a:t>
            </a:r>
            <a:r>
              <a:rPr lang="en-GB" b="1" i="1" dirty="0">
                <a:solidFill>
                  <a:schemeClr val="accent1"/>
                </a:solidFill>
                <a:effectLst/>
                <a:latin typeface="+mj-lt"/>
              </a:rPr>
              <a:t> 3 </a:t>
            </a:r>
            <a:r>
              <a:rPr lang="en-GB" b="1" i="1" dirty="0" err="1">
                <a:solidFill>
                  <a:schemeClr val="accent1"/>
                </a:solidFill>
                <a:effectLst/>
                <a:latin typeface="+mj-lt"/>
              </a:rPr>
              <a:t>ymateb</a:t>
            </a:r>
            <a:r>
              <a:rPr lang="en-GB" b="1" i="1" dirty="0">
                <a:solidFill>
                  <a:schemeClr val="accent1"/>
                </a:solidFill>
                <a:effectLst/>
                <a:latin typeface="+mj-lt"/>
              </a:rPr>
              <a:t> </a:t>
            </a:r>
            <a:r>
              <a:rPr lang="en-GB" b="1" i="1" dirty="0" err="1">
                <a:solidFill>
                  <a:schemeClr val="accent1"/>
                </a:solidFill>
                <a:effectLst/>
                <a:latin typeface="+mj-lt"/>
              </a:rPr>
              <a:t>wedi'u</a:t>
            </a:r>
            <a:r>
              <a:rPr lang="en-GB" b="1" i="1" dirty="0">
                <a:solidFill>
                  <a:schemeClr val="accent1"/>
                </a:solidFill>
                <a:effectLst/>
                <a:latin typeface="+mj-lt"/>
              </a:rPr>
              <a:t> </a:t>
            </a:r>
            <a:r>
              <a:rPr lang="en-GB" b="1" i="1" dirty="0" err="1">
                <a:solidFill>
                  <a:schemeClr val="accent1"/>
                </a:solidFill>
                <a:effectLst/>
                <a:latin typeface="+mj-lt"/>
              </a:rPr>
              <a:t>datblygu'n</a:t>
            </a:r>
            <a:r>
              <a:rPr lang="en-GB" b="1" i="1" dirty="0">
                <a:solidFill>
                  <a:schemeClr val="accent1"/>
                </a:solidFill>
                <a:effectLst/>
                <a:latin typeface="+mj-lt"/>
              </a:rPr>
              <a:t> </a:t>
            </a:r>
            <a:r>
              <a:rPr lang="en-GB" b="1" i="1" dirty="0" err="1">
                <a:solidFill>
                  <a:schemeClr val="accent1"/>
                </a:solidFill>
                <a:effectLst/>
                <a:latin typeface="+mj-lt"/>
              </a:rPr>
              <a:t>dda</a:t>
            </a:r>
            <a:r>
              <a:rPr lang="en-GB" b="1" i="1" dirty="0">
                <a:solidFill>
                  <a:schemeClr val="accent1"/>
                </a:solidFill>
                <a:effectLst/>
                <a:latin typeface="+mj-lt"/>
              </a:rPr>
              <a:t>, </a:t>
            </a:r>
            <a:r>
              <a:rPr lang="en-GB" b="1" i="1" dirty="0" err="1">
                <a:solidFill>
                  <a:schemeClr val="accent1"/>
                </a:solidFill>
                <a:effectLst/>
                <a:latin typeface="+mj-lt"/>
              </a:rPr>
              <a:t>gan</a:t>
            </a:r>
            <a:r>
              <a:rPr lang="en-GB" b="1" i="1" dirty="0">
                <a:solidFill>
                  <a:schemeClr val="accent1"/>
                </a:solidFill>
                <a:effectLst/>
                <a:latin typeface="+mj-lt"/>
              </a:rPr>
              <a:t> nodi </a:t>
            </a:r>
            <a:r>
              <a:rPr lang="en-GB" b="1" i="1" dirty="0" err="1">
                <a:solidFill>
                  <a:schemeClr val="accent1"/>
                </a:solidFill>
                <a:effectLst/>
                <a:latin typeface="+mj-lt"/>
              </a:rPr>
              <a:t>sgiliau</a:t>
            </a:r>
            <a:r>
              <a:rPr lang="en-GB" b="1" i="1" dirty="0">
                <a:solidFill>
                  <a:schemeClr val="accent1"/>
                </a:solidFill>
                <a:effectLst/>
                <a:latin typeface="+mj-lt"/>
              </a:rPr>
              <a:t> </a:t>
            </a:r>
            <a:r>
              <a:rPr lang="en-GB" b="1" i="1" dirty="0" err="1">
                <a:solidFill>
                  <a:schemeClr val="accent1"/>
                </a:solidFill>
                <a:effectLst/>
                <a:latin typeface="+mj-lt"/>
              </a:rPr>
              <a:t>echddygol</a:t>
            </a:r>
            <a:r>
              <a:rPr lang="en-GB" b="1" i="1" dirty="0">
                <a:solidFill>
                  <a:schemeClr val="accent1"/>
                </a:solidFill>
                <a:effectLst/>
                <a:latin typeface="+mj-lt"/>
              </a:rPr>
              <a:t> bras a </a:t>
            </a:r>
            <a:r>
              <a:rPr lang="en-GB" b="1" i="1" dirty="0" err="1">
                <a:solidFill>
                  <a:schemeClr val="accent1"/>
                </a:solidFill>
                <a:effectLst/>
                <a:latin typeface="+mj-lt"/>
              </a:rPr>
              <a:t>manwl</a:t>
            </a:r>
            <a:r>
              <a:rPr lang="en-GB" b="1" i="1" dirty="0">
                <a:solidFill>
                  <a:schemeClr val="accent1"/>
                </a:solidFill>
                <a:effectLst/>
                <a:latin typeface="+mj-lt"/>
              </a:rPr>
              <a:t> </a:t>
            </a:r>
            <a:r>
              <a:rPr lang="en-GB" b="1" i="1" dirty="0" err="1">
                <a:solidFill>
                  <a:schemeClr val="accent1"/>
                </a:solidFill>
                <a:effectLst/>
                <a:latin typeface="+mj-lt"/>
              </a:rPr>
              <a:t>gydag</a:t>
            </a:r>
            <a:r>
              <a:rPr lang="en-GB" b="1" i="1" dirty="0">
                <a:solidFill>
                  <a:schemeClr val="accent1"/>
                </a:solidFill>
                <a:effectLst/>
                <a:latin typeface="+mj-lt"/>
              </a:rPr>
              <a:t> </a:t>
            </a:r>
            <a:r>
              <a:rPr lang="en-GB" b="1" i="1" dirty="0" err="1">
                <a:solidFill>
                  <a:schemeClr val="accent1"/>
                </a:solidFill>
                <a:effectLst/>
                <a:latin typeface="+mj-lt"/>
              </a:rPr>
              <a:t>enghreifftiau</a:t>
            </a:r>
            <a:r>
              <a:rPr lang="en-GB" b="1" i="1" dirty="0">
                <a:solidFill>
                  <a:schemeClr val="accent1"/>
                </a:solidFill>
                <a:effectLst/>
                <a:latin typeface="+mj-lt"/>
              </a:rPr>
              <a:t> </a:t>
            </a:r>
            <a:r>
              <a:rPr lang="en-GB" b="1" i="1" dirty="0" err="1">
                <a:solidFill>
                  <a:schemeClr val="accent1"/>
                </a:solidFill>
                <a:effectLst/>
                <a:latin typeface="+mj-lt"/>
              </a:rPr>
              <a:t>penodol</a:t>
            </a:r>
            <a:r>
              <a:rPr lang="en-GB" b="1" i="1" dirty="0">
                <a:solidFill>
                  <a:schemeClr val="accent1"/>
                </a:solidFill>
                <a:effectLst/>
                <a:latin typeface="+mj-lt"/>
              </a:rPr>
              <a:t>, </a:t>
            </a:r>
            <a:r>
              <a:rPr lang="en-GB" b="1" i="1" dirty="0" err="1">
                <a:solidFill>
                  <a:schemeClr val="accent1"/>
                </a:solidFill>
                <a:effectLst/>
                <a:latin typeface="+mj-lt"/>
              </a:rPr>
              <a:t>pob</a:t>
            </a:r>
            <a:r>
              <a:rPr lang="en-GB" b="1" i="1" dirty="0">
                <a:solidFill>
                  <a:schemeClr val="accent1"/>
                </a:solidFill>
                <a:effectLst/>
                <a:latin typeface="+mj-lt"/>
              </a:rPr>
              <a:t> un </a:t>
            </a:r>
            <a:r>
              <a:rPr lang="en-GB" b="1" i="1" dirty="0" err="1">
                <a:solidFill>
                  <a:schemeClr val="accent1"/>
                </a:solidFill>
                <a:effectLst/>
                <a:latin typeface="+mj-lt"/>
              </a:rPr>
              <a:t>ohonynt</a:t>
            </a:r>
            <a:r>
              <a:rPr lang="en-GB" b="1" i="1" dirty="0">
                <a:solidFill>
                  <a:schemeClr val="accent1"/>
                </a:solidFill>
                <a:effectLst/>
                <a:latin typeface="+mj-lt"/>
              </a:rPr>
              <a:t> </a:t>
            </a:r>
            <a:r>
              <a:rPr lang="en-GB" b="1" i="1" dirty="0" err="1">
                <a:solidFill>
                  <a:schemeClr val="accent1"/>
                </a:solidFill>
                <a:effectLst/>
                <a:latin typeface="+mj-lt"/>
              </a:rPr>
              <a:t>yn</a:t>
            </a:r>
            <a:r>
              <a:rPr lang="en-GB" b="1" i="1" dirty="0">
                <a:solidFill>
                  <a:schemeClr val="accent1"/>
                </a:solidFill>
                <a:effectLst/>
                <a:latin typeface="+mj-lt"/>
              </a:rPr>
              <a:t> </a:t>
            </a:r>
            <a:r>
              <a:rPr lang="en-GB" b="1" i="1" dirty="0" err="1">
                <a:solidFill>
                  <a:schemeClr val="accent1"/>
                </a:solidFill>
                <a:effectLst/>
                <a:latin typeface="+mj-lt"/>
              </a:rPr>
              <a:t>cyfateb</a:t>
            </a:r>
            <a:r>
              <a:rPr lang="en-GB" b="1" i="1" dirty="0">
                <a:solidFill>
                  <a:schemeClr val="accent1"/>
                </a:solidFill>
                <a:effectLst/>
                <a:latin typeface="+mj-lt"/>
              </a:rPr>
              <a:t> </a:t>
            </a:r>
            <a:r>
              <a:rPr lang="en-GB" b="1" i="1" dirty="0" err="1">
                <a:solidFill>
                  <a:schemeClr val="accent1"/>
                </a:solidFill>
                <a:effectLst/>
                <a:latin typeface="+mj-lt"/>
              </a:rPr>
              <a:t>i'r</a:t>
            </a:r>
            <a:r>
              <a:rPr lang="en-GB" b="1" i="1" dirty="0">
                <a:solidFill>
                  <a:schemeClr val="accent1"/>
                </a:solidFill>
                <a:effectLst/>
                <a:latin typeface="+mj-lt"/>
              </a:rPr>
              <a:t> </a:t>
            </a:r>
            <a:r>
              <a:rPr lang="en-GB" b="1" i="1" dirty="0" err="1">
                <a:solidFill>
                  <a:schemeClr val="accent1"/>
                </a:solidFill>
                <a:effectLst/>
                <a:latin typeface="+mj-lt"/>
              </a:rPr>
              <a:t>cynllun</a:t>
            </a:r>
            <a:r>
              <a:rPr lang="en-GB" b="1" i="1" dirty="0">
                <a:solidFill>
                  <a:schemeClr val="accent1"/>
                </a:solidFill>
                <a:effectLst/>
                <a:latin typeface="+mj-lt"/>
              </a:rPr>
              <a:t> </a:t>
            </a:r>
            <a:r>
              <a:rPr lang="en-GB" b="1" i="1" dirty="0" err="1">
                <a:solidFill>
                  <a:schemeClr val="accent1"/>
                </a:solidFill>
                <a:effectLst/>
                <a:latin typeface="+mj-lt"/>
              </a:rPr>
              <a:t>marcio</a:t>
            </a:r>
            <a:r>
              <a:rPr lang="en-GB" b="1" i="1" dirty="0">
                <a:solidFill>
                  <a:schemeClr val="accent1"/>
                </a:solidFill>
                <a:effectLst/>
                <a:latin typeface="+mj-lt"/>
              </a:rPr>
              <a:t>.</a:t>
            </a:r>
          </a:p>
          <a:p>
            <a:endParaRPr lang="en-GB" b="1" i="1" dirty="0">
              <a:solidFill>
                <a:schemeClr val="accent1"/>
              </a:solidFill>
              <a:latin typeface="+mj-lt"/>
            </a:endParaRPr>
          </a:p>
          <a:p>
            <a:r>
              <a:rPr kumimoji="0" lang="cy-GB" altLang="en-US" b="1" i="1" u="none" strike="noStrike" cap="none" normalizeH="0" baseline="0" dirty="0">
                <a:ln>
                  <a:noFill/>
                </a:ln>
                <a:solidFill>
                  <a:schemeClr val="accent1"/>
                </a:solidFill>
                <a:effectLst/>
                <a:latin typeface="+mj-lt"/>
              </a:rPr>
              <a:t>Marc a ddyfarnwyd </a:t>
            </a:r>
            <a:r>
              <a:rPr lang="en-GB" b="1" i="1" dirty="0">
                <a:solidFill>
                  <a:schemeClr val="accent1"/>
                </a:solidFill>
                <a:latin typeface="+mj-lt"/>
              </a:rPr>
              <a:t>3/3</a:t>
            </a:r>
          </a:p>
        </p:txBody>
      </p:sp>
      <p:sp>
        <p:nvSpPr>
          <p:cNvPr id="10" name="Speech Bubble: Rectangle with Corners Rounded 9">
            <a:extLst>
              <a:ext uri="{FF2B5EF4-FFF2-40B4-BE49-F238E27FC236}">
                <a16:creationId xmlns:a16="http://schemas.microsoft.com/office/drawing/2014/main" id="{B086D5AC-F3F7-8395-4E73-7DD0D7931FDC}"/>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E5BC65AC-FD42-446D-C629-1E04E69EC64A}"/>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52134282-1EC7-214F-4BBA-574C759B9AA6}"/>
              </a:ext>
            </a:extLst>
          </p:cNvPr>
          <p:cNvSpPr/>
          <p:nvPr/>
        </p:nvSpPr>
        <p:spPr>
          <a:xfrm>
            <a:off x="8011235" y="1095284"/>
            <a:ext cx="3802393" cy="3872501"/>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6B960CCC-FB5E-C432-E5EB-3BEA7BD44722}"/>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1(c) </a:t>
            </a:r>
            <a:r>
              <a:rPr lang="en-GB" sz="1800" dirty="0" err="1"/>
              <a:t>ateb</a:t>
            </a:r>
            <a:r>
              <a:rPr lang="en-GB" sz="1800" dirty="0"/>
              <a:t> yr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pic>
        <p:nvPicPr>
          <p:cNvPr id="3" name="Picture 2">
            <a:extLst>
              <a:ext uri="{FF2B5EF4-FFF2-40B4-BE49-F238E27FC236}">
                <a16:creationId xmlns:a16="http://schemas.microsoft.com/office/drawing/2014/main" id="{87E80DBB-3FE7-5CF4-BBFF-7B338BA580CB}"/>
              </a:ext>
            </a:extLst>
          </p:cNvPr>
          <p:cNvPicPr>
            <a:picLocks noChangeAspect="1"/>
          </p:cNvPicPr>
          <p:nvPr/>
        </p:nvPicPr>
        <p:blipFill>
          <a:blip r:embed="rId2"/>
          <a:stretch>
            <a:fillRect/>
          </a:stretch>
        </p:blipFill>
        <p:spPr>
          <a:xfrm>
            <a:off x="351727" y="1376243"/>
            <a:ext cx="5786022" cy="2621599"/>
          </a:xfrm>
          <a:prstGeom prst="rect">
            <a:avLst/>
          </a:prstGeom>
        </p:spPr>
      </p:pic>
    </p:spTree>
    <p:extLst>
      <p:ext uri="{BB962C8B-B14F-4D97-AF65-F5344CB8AC3E}">
        <p14:creationId xmlns:p14="http://schemas.microsoft.com/office/powerpoint/2010/main" val="17685413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8D4970-79BC-4AD9-9E3A-021384B5F57D}"/>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B7B90B26-F34A-CA99-6A5D-B8F5B6F4E55C}"/>
              </a:ext>
            </a:extLst>
          </p:cNvPr>
          <p:cNvSpPr>
            <a:spLocks noGrp="1"/>
          </p:cNvSpPr>
          <p:nvPr>
            <p:ph type="title"/>
          </p:nvPr>
        </p:nvSpPr>
        <p:spPr>
          <a:xfrm>
            <a:off x="282012" y="208722"/>
            <a:ext cx="5091890" cy="447261"/>
          </a:xfrm>
        </p:spPr>
        <p:txBody>
          <a:bodyPr/>
          <a:lstStyle/>
          <a:p>
            <a:r>
              <a:rPr lang="1106" sz="1800" dirty="0"/>
              <a:t>Cwestiwn</a:t>
            </a:r>
            <a:r>
              <a:rPr lang="en-GB" sz="1800" dirty="0"/>
              <a:t> 2 (a) </a:t>
            </a:r>
            <a:r>
              <a:rPr lang="1106" sz="1800" dirty="0"/>
              <a:t>a'r cynllun marcio </a:t>
            </a:r>
            <a:endParaRPr lang="en-GB" sz="1800" dirty="0"/>
          </a:p>
        </p:txBody>
      </p:sp>
      <p:pic>
        <p:nvPicPr>
          <p:cNvPr id="3" name="Picture 2">
            <a:extLst>
              <a:ext uri="{FF2B5EF4-FFF2-40B4-BE49-F238E27FC236}">
                <a16:creationId xmlns:a16="http://schemas.microsoft.com/office/drawing/2014/main" id="{77E932AF-5EDE-9BFA-A708-D6EDC37E04B4}"/>
              </a:ext>
            </a:extLst>
          </p:cNvPr>
          <p:cNvPicPr>
            <a:picLocks noChangeAspect="1"/>
          </p:cNvPicPr>
          <p:nvPr/>
        </p:nvPicPr>
        <p:blipFill>
          <a:blip r:embed="rId2"/>
          <a:srcRect t="19781" b="44984"/>
          <a:stretch/>
        </p:blipFill>
        <p:spPr>
          <a:xfrm>
            <a:off x="299247" y="2150670"/>
            <a:ext cx="5930103" cy="1573432"/>
          </a:xfrm>
          <a:prstGeom prst="rect">
            <a:avLst/>
          </a:prstGeom>
        </p:spPr>
      </p:pic>
      <p:sp>
        <p:nvSpPr>
          <p:cNvPr id="11" name="TextBox 10">
            <a:extLst>
              <a:ext uri="{FF2B5EF4-FFF2-40B4-BE49-F238E27FC236}">
                <a16:creationId xmlns:a16="http://schemas.microsoft.com/office/drawing/2014/main" id="{E60570ED-4A23-4B07-AB58-DA9CBDCEC084}"/>
              </a:ext>
            </a:extLst>
          </p:cNvPr>
          <p:cNvSpPr txBox="1"/>
          <p:nvPr/>
        </p:nvSpPr>
        <p:spPr>
          <a:xfrm>
            <a:off x="282012" y="983423"/>
            <a:ext cx="6096000" cy="1169551"/>
          </a:xfrm>
          <a:prstGeom prst="rect">
            <a:avLst/>
          </a:prstGeom>
          <a:noFill/>
        </p:spPr>
        <p:txBody>
          <a:bodyPr wrap="square">
            <a:spAutoFit/>
          </a:bodyPr>
          <a:lstStyle/>
          <a:p>
            <a:pPr marL="266700" indent="-266700">
              <a:tabLst>
                <a:tab pos="365125" algn="l"/>
              </a:tabLst>
            </a:pPr>
            <a:r>
              <a:rPr lang="en-GB" sz="1400" b="1" i="0" u="none" strike="noStrike" baseline="0" dirty="0">
                <a:solidFill>
                  <a:srgbClr val="221E1F"/>
                </a:solidFill>
                <a:latin typeface="Arial WGL"/>
              </a:rPr>
              <a:t>2. 	</a:t>
            </a:r>
            <a:r>
              <a:rPr lang="en-GB" sz="1400" b="0" i="0" u="none" strike="noStrike" baseline="0" dirty="0">
                <a:solidFill>
                  <a:srgbClr val="221E1F"/>
                </a:solidFill>
                <a:latin typeface="Arial WGL"/>
              </a:rPr>
              <a:t>Mae </a:t>
            </a:r>
            <a:r>
              <a:rPr lang="en-GB" sz="1400" b="0" i="0" u="none" strike="noStrike" baseline="0" dirty="0" err="1">
                <a:solidFill>
                  <a:srgbClr val="221E1F"/>
                </a:solidFill>
                <a:latin typeface="Arial WGL"/>
              </a:rPr>
              <a:t>amrywiaeth</a:t>
            </a:r>
            <a:r>
              <a:rPr lang="en-GB" sz="1400" b="0" i="0" u="none" strike="noStrike" baseline="0" dirty="0">
                <a:solidFill>
                  <a:srgbClr val="221E1F"/>
                </a:solidFill>
                <a:latin typeface="Arial WGL"/>
              </a:rPr>
              <a:t> o </a:t>
            </a:r>
            <a:r>
              <a:rPr lang="en-GB" sz="1400" b="0" i="0" u="none" strike="noStrike" baseline="0" dirty="0" err="1">
                <a:solidFill>
                  <a:srgbClr val="221E1F"/>
                </a:solidFill>
                <a:latin typeface="Arial WGL"/>
              </a:rPr>
              <a:t>amgylcheddau</a:t>
            </a:r>
            <a:r>
              <a:rPr lang="en-GB" sz="1400" b="0" i="0" u="none" strike="noStrike" baseline="0" dirty="0">
                <a:solidFill>
                  <a:srgbClr val="221E1F"/>
                </a:solidFill>
                <a:latin typeface="Arial WGL"/>
              </a:rPr>
              <a:t> ac </a:t>
            </a:r>
            <a:r>
              <a:rPr lang="en-GB" sz="1400" b="0" i="0" u="none" strike="noStrike" baseline="0" dirty="0" err="1">
                <a:solidFill>
                  <a:srgbClr val="221E1F"/>
                </a:solidFill>
                <a:latin typeface="Arial WGL"/>
              </a:rPr>
              <a:t>adnoddau’n</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gallu</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cefnogi</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anghenion</a:t>
            </a:r>
            <a:r>
              <a:rPr lang="en-GB" sz="1400" b="0" i="0" u="none" strike="noStrike" baseline="0" dirty="0">
                <a:solidFill>
                  <a:srgbClr val="221E1F"/>
                </a:solidFill>
                <a:latin typeface="Arial WGL"/>
              </a:rPr>
              <a:t> plant o ran iechyd, </a:t>
            </a:r>
            <a:r>
              <a:rPr lang="en-GB" sz="1400" b="0" i="0" u="none" strike="noStrike" baseline="0" dirty="0" err="1">
                <a:solidFill>
                  <a:srgbClr val="221E1F"/>
                </a:solidFill>
                <a:latin typeface="Arial WGL"/>
              </a:rPr>
              <a:t>llesiant</a:t>
            </a:r>
            <a:r>
              <a:rPr lang="en-GB" sz="1400" b="0" i="0" u="none" strike="noStrike" baseline="0" dirty="0">
                <a:solidFill>
                  <a:srgbClr val="221E1F"/>
                </a:solidFill>
                <a:latin typeface="Arial WGL"/>
              </a:rPr>
              <a:t> a </a:t>
            </a:r>
            <a:r>
              <a:rPr lang="en-GB" sz="1400" b="0" i="0" u="none" strike="noStrike" baseline="0" dirty="0" err="1">
                <a:solidFill>
                  <a:srgbClr val="221E1F"/>
                </a:solidFill>
                <a:latin typeface="Arial WGL"/>
              </a:rPr>
              <a:t>datblygiad</a:t>
            </a:r>
            <a:r>
              <a:rPr lang="en-GB" sz="1400" b="0" i="0" u="none" strike="noStrike" baseline="0" dirty="0">
                <a:solidFill>
                  <a:srgbClr val="221E1F"/>
                </a:solidFill>
                <a:latin typeface="Arial WGL"/>
              </a:rPr>
              <a:t>. </a:t>
            </a:r>
            <a:br>
              <a:rPr lang="en-GB" sz="1400" b="0" i="0" u="none" strike="noStrike" baseline="0" dirty="0">
                <a:solidFill>
                  <a:srgbClr val="221E1F"/>
                </a:solidFill>
                <a:latin typeface="Arial WGL"/>
              </a:rPr>
            </a:br>
            <a:endParaRPr lang="en-GB" sz="1400" b="0" i="0" u="none" strike="noStrike" baseline="0" dirty="0">
              <a:solidFill>
                <a:srgbClr val="221E1F"/>
              </a:solidFill>
              <a:latin typeface="Arial WGL"/>
            </a:endParaRPr>
          </a:p>
          <a:p>
            <a:pPr marL="631825" indent="-631825">
              <a:tabLst>
                <a:tab pos="266700" algn="l"/>
              </a:tabLst>
            </a:pPr>
            <a:r>
              <a:rPr lang="en-GB" sz="1400" b="0" i="0" u="none" strike="noStrike" baseline="0" dirty="0">
                <a:solidFill>
                  <a:srgbClr val="221E1F"/>
                </a:solidFill>
                <a:latin typeface="Arial WGL"/>
              </a:rPr>
              <a:t>	(a) 	</a:t>
            </a:r>
            <a:r>
              <a:rPr lang="en-GB" sz="1400" b="0" i="0" u="none" strike="noStrike" baseline="0" dirty="0" err="1">
                <a:solidFill>
                  <a:srgbClr val="221E1F"/>
                </a:solidFill>
                <a:latin typeface="Arial WGL"/>
              </a:rPr>
              <a:t>Esboniwch</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sut</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mae’r</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gymuned</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yn</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cefnogi</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datblygiad</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cyfannol</a:t>
            </a:r>
            <a:r>
              <a:rPr lang="en-GB" sz="1400" b="0" i="0" u="none" strike="noStrike" baseline="0" dirty="0">
                <a:solidFill>
                  <a:srgbClr val="221E1F"/>
                </a:solidFill>
                <a:latin typeface="Arial WGL"/>
              </a:rPr>
              <a:t> </a:t>
            </a:r>
          </a:p>
          <a:p>
            <a:pPr marL="631825" indent="-631825">
              <a:tabLst>
                <a:tab pos="266700" algn="l"/>
              </a:tabLst>
            </a:pPr>
            <a:r>
              <a:rPr lang="en-GB" sz="1400" dirty="0">
                <a:solidFill>
                  <a:srgbClr val="221E1F"/>
                </a:solidFill>
                <a:latin typeface="Arial WGL"/>
              </a:rPr>
              <a:t>		</a:t>
            </a:r>
            <a:r>
              <a:rPr lang="en-GB" sz="1400" b="0" i="0" u="none" strike="noStrike" baseline="0" dirty="0">
                <a:solidFill>
                  <a:srgbClr val="221E1F"/>
                </a:solidFill>
                <a:latin typeface="Arial WGL"/>
              </a:rPr>
              <a:t>plant </a:t>
            </a:r>
            <a:r>
              <a:rPr lang="en-GB" sz="1400" b="0" i="0" u="none" strike="noStrike" baseline="0" dirty="0" err="1">
                <a:solidFill>
                  <a:srgbClr val="221E1F"/>
                </a:solidFill>
                <a:latin typeface="Arial WGL"/>
              </a:rPr>
              <a:t>yn</a:t>
            </a:r>
            <a:r>
              <a:rPr lang="en-GB" sz="1400" b="0" i="0" u="none" strike="noStrike" baseline="0" dirty="0">
                <a:solidFill>
                  <a:srgbClr val="221E1F"/>
                </a:solidFill>
                <a:latin typeface="Arial WGL"/>
              </a:rPr>
              <a:t> y </a:t>
            </a:r>
            <a:r>
              <a:rPr lang="en-GB" sz="1400" b="0" i="0" u="none" strike="noStrike" baseline="0" dirty="0" err="1">
                <a:solidFill>
                  <a:srgbClr val="221E1F"/>
                </a:solidFill>
                <a:latin typeface="Arial WGL"/>
              </a:rPr>
              <a:t>blynyddoedd</a:t>
            </a:r>
            <a:r>
              <a:rPr lang="en-GB" sz="1400" b="0" i="0" u="none" strike="noStrike" baseline="0" dirty="0">
                <a:solidFill>
                  <a:srgbClr val="221E1F"/>
                </a:solidFill>
                <a:latin typeface="Arial WGL"/>
              </a:rPr>
              <a:t> </a:t>
            </a:r>
            <a:r>
              <a:rPr lang="en-GB" sz="1400" b="0" i="0" u="none" strike="noStrike" baseline="0" dirty="0" err="1">
                <a:solidFill>
                  <a:srgbClr val="221E1F"/>
                </a:solidFill>
                <a:latin typeface="Arial WGL"/>
              </a:rPr>
              <a:t>cynnar</a:t>
            </a:r>
            <a:r>
              <a:rPr lang="en-GB" sz="1400" b="0" i="0" u="none" strike="noStrike" baseline="0" dirty="0">
                <a:solidFill>
                  <a:srgbClr val="221E1F"/>
                </a:solidFill>
                <a:latin typeface="Arial WGL"/>
              </a:rPr>
              <a:t>. 			[6] </a:t>
            </a:r>
            <a:endParaRPr lang="en-GB" sz="1400" dirty="0"/>
          </a:p>
        </p:txBody>
      </p:sp>
      <p:sp>
        <p:nvSpPr>
          <p:cNvPr id="12" name="TextBox 11">
            <a:extLst>
              <a:ext uri="{FF2B5EF4-FFF2-40B4-BE49-F238E27FC236}">
                <a16:creationId xmlns:a16="http://schemas.microsoft.com/office/drawing/2014/main" id="{DEB45A69-574A-4697-D2BB-4025BC1DFAED}"/>
              </a:ext>
            </a:extLst>
          </p:cNvPr>
          <p:cNvSpPr txBox="1"/>
          <p:nvPr/>
        </p:nvSpPr>
        <p:spPr>
          <a:xfrm>
            <a:off x="6992007" y="63020"/>
            <a:ext cx="3261321" cy="738664"/>
          </a:xfrm>
          <a:prstGeom prst="rect">
            <a:avLst/>
          </a:prstGeom>
          <a:noFill/>
        </p:spPr>
        <p:txBody>
          <a:bodyPr wrap="square">
            <a:spAutoFit/>
          </a:bodyPr>
          <a:lstStyle/>
          <a:p>
            <a:r>
              <a:rPr lang="en-GB" sz="1400" dirty="0" err="1">
                <a:solidFill>
                  <a:schemeClr val="accent1"/>
                </a:solidFill>
              </a:rPr>
              <a:t>Berfau</a:t>
            </a:r>
            <a:r>
              <a:rPr lang="en-GB" sz="1400" dirty="0">
                <a:solidFill>
                  <a:schemeClr val="accent1"/>
                </a:solidFill>
              </a:rPr>
              <a:t> </a:t>
            </a:r>
            <a:r>
              <a:rPr lang="en-GB" sz="1400" dirty="0" err="1">
                <a:solidFill>
                  <a:schemeClr val="accent1"/>
                </a:solidFill>
              </a:rPr>
              <a:t>Gorchymyn</a:t>
            </a:r>
            <a:r>
              <a:rPr lang="en-US" sz="1400" dirty="0">
                <a:solidFill>
                  <a:schemeClr val="accent1"/>
                </a:solidFill>
              </a:rPr>
              <a:t>:</a:t>
            </a:r>
            <a:r>
              <a:rPr lang="en-GB" sz="1400" b="1" i="1" dirty="0" err="1">
                <a:solidFill>
                  <a:srgbClr val="0070C0"/>
                </a:solidFill>
              </a:rPr>
              <a:t>Esboniwch</a:t>
            </a:r>
            <a:r>
              <a:rPr lang="en-GB" sz="1400" i="1" dirty="0">
                <a:solidFill>
                  <a:srgbClr val="0070C0"/>
                </a:solidFill>
              </a:rPr>
              <a:t> </a:t>
            </a:r>
          </a:p>
          <a:p>
            <a:r>
              <a:rPr lang="en-GB" sz="1400" i="1" dirty="0" err="1">
                <a:solidFill>
                  <a:srgbClr val="0070C0"/>
                </a:solidFill>
              </a:rPr>
              <a:t>Rhowch</a:t>
            </a:r>
            <a:r>
              <a:rPr lang="en-GB" sz="1400" i="1" dirty="0">
                <a:solidFill>
                  <a:srgbClr val="0070C0"/>
                </a:solidFill>
              </a:rPr>
              <a:t> </a:t>
            </a:r>
            <a:r>
              <a:rPr lang="en-GB" sz="1400" i="1" dirty="0" err="1">
                <a:solidFill>
                  <a:srgbClr val="0070C0"/>
                </a:solidFill>
              </a:rPr>
              <a:t>fanylion</a:t>
            </a:r>
            <a:r>
              <a:rPr lang="en-GB" sz="1400" i="1" dirty="0">
                <a:solidFill>
                  <a:srgbClr val="0070C0"/>
                </a:solidFill>
              </a:rPr>
              <a:t> a </a:t>
            </a:r>
            <a:r>
              <a:rPr lang="en-GB" sz="1400" i="1" dirty="0" err="1">
                <a:solidFill>
                  <a:srgbClr val="0070C0"/>
                </a:solidFill>
              </a:rPr>
              <a:t>rhesymau</a:t>
            </a:r>
            <a:r>
              <a:rPr lang="en-GB" sz="1400" i="1" dirty="0">
                <a:solidFill>
                  <a:srgbClr val="0070C0"/>
                </a:solidFill>
              </a:rPr>
              <a:t> </a:t>
            </a:r>
            <a:r>
              <a:rPr lang="en-GB" sz="1400" i="1" dirty="0" err="1">
                <a:solidFill>
                  <a:srgbClr val="0070C0"/>
                </a:solidFill>
              </a:rPr>
              <a:t>dros</a:t>
            </a:r>
            <a:r>
              <a:rPr lang="en-GB" sz="1400" i="1" dirty="0">
                <a:solidFill>
                  <a:srgbClr val="0070C0"/>
                </a:solidFill>
              </a:rPr>
              <a:t> </a:t>
            </a:r>
            <a:r>
              <a:rPr lang="en-GB" sz="1400" i="1" dirty="0" err="1">
                <a:solidFill>
                  <a:srgbClr val="0070C0"/>
                </a:solidFill>
              </a:rPr>
              <a:t>sut</a:t>
            </a:r>
            <a:r>
              <a:rPr lang="en-GB" sz="1400" i="1" dirty="0">
                <a:solidFill>
                  <a:srgbClr val="0070C0"/>
                </a:solidFill>
              </a:rPr>
              <a:t> a </a:t>
            </a:r>
            <a:r>
              <a:rPr lang="en-GB" sz="1400" i="1" dirty="0" err="1">
                <a:solidFill>
                  <a:srgbClr val="0070C0"/>
                </a:solidFill>
              </a:rPr>
              <a:t>pham</a:t>
            </a:r>
            <a:r>
              <a:rPr lang="en-GB" sz="1400" i="1" dirty="0">
                <a:solidFill>
                  <a:srgbClr val="0070C0"/>
                </a:solidFill>
              </a:rPr>
              <a:t> </a:t>
            </a:r>
            <a:r>
              <a:rPr lang="en-GB" sz="1400" i="1" dirty="0" err="1">
                <a:solidFill>
                  <a:srgbClr val="0070C0"/>
                </a:solidFill>
              </a:rPr>
              <a:t>mae</a:t>
            </a:r>
            <a:r>
              <a:rPr lang="en-GB" sz="1400" i="1" dirty="0">
                <a:solidFill>
                  <a:srgbClr val="0070C0"/>
                </a:solidFill>
              </a:rPr>
              <a:t> </a:t>
            </a:r>
            <a:r>
              <a:rPr lang="en-GB" sz="1400" i="1" dirty="0" err="1">
                <a:solidFill>
                  <a:srgbClr val="0070C0"/>
                </a:solidFill>
              </a:rPr>
              <a:t>rhywbeth</a:t>
            </a:r>
            <a:r>
              <a:rPr lang="en-GB" sz="1400" i="1" dirty="0">
                <a:solidFill>
                  <a:srgbClr val="0070C0"/>
                </a:solidFill>
              </a:rPr>
              <a:t> </a:t>
            </a:r>
            <a:r>
              <a:rPr lang="en-GB" sz="1400" i="1" dirty="0" err="1">
                <a:solidFill>
                  <a:srgbClr val="0070C0"/>
                </a:solidFill>
              </a:rPr>
              <a:t>fel</a:t>
            </a:r>
            <a:r>
              <a:rPr lang="en-GB" sz="1400" i="1" dirty="0">
                <a:solidFill>
                  <a:srgbClr val="0070C0"/>
                </a:solidFill>
              </a:rPr>
              <a:t> y </a:t>
            </a:r>
            <a:r>
              <a:rPr lang="en-GB" sz="1400" i="1" dirty="0" err="1">
                <a:solidFill>
                  <a:srgbClr val="0070C0"/>
                </a:solidFill>
              </a:rPr>
              <a:t>mae</a:t>
            </a:r>
            <a:endParaRPr lang="en-US" sz="1400" i="1" dirty="0">
              <a:solidFill>
                <a:srgbClr val="0070C0"/>
              </a:solidFill>
            </a:endParaRPr>
          </a:p>
        </p:txBody>
      </p:sp>
      <p:sp>
        <p:nvSpPr>
          <p:cNvPr id="4" name="TextBox 3">
            <a:extLst>
              <a:ext uri="{FF2B5EF4-FFF2-40B4-BE49-F238E27FC236}">
                <a16:creationId xmlns:a16="http://schemas.microsoft.com/office/drawing/2014/main" id="{630706BF-7881-3FAD-B3F9-7E9C7244F9AE}"/>
              </a:ext>
            </a:extLst>
          </p:cNvPr>
          <p:cNvSpPr txBox="1"/>
          <p:nvPr/>
        </p:nvSpPr>
        <p:spPr>
          <a:xfrm>
            <a:off x="6229350" y="983423"/>
            <a:ext cx="5836573" cy="5740033"/>
          </a:xfrm>
          <a:prstGeom prst="rect">
            <a:avLst/>
          </a:prstGeom>
          <a:noFill/>
        </p:spPr>
        <p:txBody>
          <a:bodyPr wrap="square">
            <a:spAutoFit/>
          </a:bodyPr>
          <a:lstStyle/>
          <a:p>
            <a:endParaRPr lang="en-GB" sz="400" b="0" i="0" u="none" strike="noStrike" baseline="0" dirty="0">
              <a:solidFill>
                <a:srgbClr val="000000"/>
              </a:solidFill>
              <a:latin typeface="Arial" panose="020B0604020202020204" pitchFamily="34" charset="0"/>
            </a:endParaRPr>
          </a:p>
          <a:p>
            <a:r>
              <a:rPr lang="en-GB" sz="1200" b="0" i="0" u="none" strike="noStrike" baseline="0" dirty="0">
                <a:solidFill>
                  <a:srgbClr val="000000"/>
                </a:solidFill>
                <a:latin typeface="Arial" panose="020B0604020202020204" pitchFamily="34" charset="0"/>
              </a:rPr>
              <a:t>Gall yr </a:t>
            </a:r>
            <a:r>
              <a:rPr lang="en-GB" sz="1200" b="0" i="0" u="none" strike="noStrike" baseline="0" dirty="0" err="1">
                <a:solidFill>
                  <a:srgbClr val="000000"/>
                </a:solidFill>
                <a:latin typeface="Arial" panose="020B0604020202020204" pitchFamily="34" charset="0"/>
              </a:rPr>
              <a:t>ymateb</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gyfeirio</a:t>
            </a:r>
            <a:r>
              <a:rPr lang="en-GB" sz="1200" b="0" i="0" u="none" strike="noStrike" baseline="0" dirty="0">
                <a:solidFill>
                  <a:srgbClr val="000000"/>
                </a:solidFill>
                <a:latin typeface="Arial" panose="020B0604020202020204" pitchFamily="34" charset="0"/>
              </a:rPr>
              <a:t> at y </a:t>
            </a:r>
            <a:r>
              <a:rPr lang="en-GB" sz="1200" b="0" i="0" u="none" strike="noStrike" baseline="0" dirty="0" err="1">
                <a:solidFill>
                  <a:srgbClr val="000000"/>
                </a:solidFill>
                <a:latin typeface="Arial" panose="020B0604020202020204" pitchFamily="34" charset="0"/>
              </a:rPr>
              <a:t>canlynol</a:t>
            </a:r>
            <a:r>
              <a:rPr lang="en-GB" sz="1200" b="0" i="0" u="none" strike="noStrike" baseline="0" dirty="0">
                <a:solidFill>
                  <a:srgbClr val="000000"/>
                </a:solidFill>
                <a:latin typeface="Arial" panose="020B0604020202020204" pitchFamily="34" charset="0"/>
              </a:rPr>
              <a:t>:</a:t>
            </a:r>
          </a:p>
          <a:p>
            <a:pPr marL="266700" indent="-266700"/>
            <a:r>
              <a:rPr lang="en-GB" sz="1200" b="0" i="0" u="none" strike="noStrike" baseline="0" dirty="0">
                <a:solidFill>
                  <a:srgbClr val="000000"/>
                </a:solidFill>
                <a:latin typeface="Arial" panose="020B0604020202020204" pitchFamily="34" charset="0"/>
              </a:rPr>
              <a:t>•	Gall </a:t>
            </a:r>
            <a:r>
              <a:rPr lang="en-GB" sz="1200" b="0" i="0" u="none" strike="noStrike" baseline="0" dirty="0" err="1">
                <a:solidFill>
                  <a:srgbClr val="000000"/>
                </a:solidFill>
                <a:latin typeface="Arial" panose="020B0604020202020204" pitchFamily="34" charset="0"/>
              </a:rPr>
              <a:t>gwahodd</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ymwelwyr</a:t>
            </a:r>
            <a:r>
              <a:rPr lang="en-GB" sz="1200" b="0" i="0" u="none" strike="noStrike" baseline="0" dirty="0">
                <a:solidFill>
                  <a:srgbClr val="000000"/>
                </a:solidFill>
                <a:latin typeface="Arial" panose="020B0604020202020204" pitchFamily="34" charset="0"/>
              </a:rPr>
              <a:t> o </a:t>
            </a:r>
            <a:r>
              <a:rPr lang="en-GB" sz="1200" b="0" i="0" u="none" strike="noStrike" baseline="0" dirty="0" err="1">
                <a:solidFill>
                  <a:srgbClr val="000000"/>
                </a:solidFill>
                <a:latin typeface="Arial" panose="020B0604020202020204" pitchFamily="34" charset="0"/>
              </a:rPr>
              <a:t>amrywiaeth</a:t>
            </a:r>
            <a:r>
              <a:rPr lang="en-GB" sz="1200" b="0" i="0" u="none" strike="noStrike" baseline="0" dirty="0">
                <a:solidFill>
                  <a:srgbClr val="000000"/>
                </a:solidFill>
                <a:latin typeface="Arial" panose="020B0604020202020204" pitchFamily="34" charset="0"/>
              </a:rPr>
              <a:t> o </a:t>
            </a:r>
            <a:r>
              <a:rPr lang="en-GB" sz="1200" b="0" i="0" u="none" strike="noStrike" baseline="0" dirty="0" err="1">
                <a:solidFill>
                  <a:srgbClr val="000000"/>
                </a:solidFill>
                <a:latin typeface="Arial" panose="020B0604020202020204" pitchFamily="34" charset="0"/>
              </a:rPr>
              <a:t>gefndiroedd</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diwylliannol</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i</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leoliadau</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wella</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dealltwriaeth</a:t>
            </a:r>
            <a:r>
              <a:rPr lang="en-GB" sz="1200" b="0" i="0" u="none" strike="noStrike" baseline="0" dirty="0">
                <a:solidFill>
                  <a:srgbClr val="000000"/>
                </a:solidFill>
                <a:latin typeface="Arial" panose="020B0604020202020204" pitchFamily="34" charset="0"/>
              </a:rPr>
              <a:t> o </a:t>
            </a:r>
            <a:r>
              <a:rPr lang="en-GB" sz="1200" b="0" i="0" u="none" strike="noStrike" baseline="0" dirty="0" err="1">
                <a:solidFill>
                  <a:srgbClr val="000000"/>
                </a:solidFill>
                <a:latin typeface="Arial" panose="020B0604020202020204" pitchFamily="34" charset="0"/>
              </a:rPr>
              <a:t>ffyrdd</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pobl</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eraill</a:t>
            </a:r>
            <a:r>
              <a:rPr lang="en-GB" sz="1200" b="0" i="0" u="none" strike="noStrike" baseline="0" dirty="0">
                <a:solidFill>
                  <a:srgbClr val="000000"/>
                </a:solidFill>
                <a:latin typeface="Arial" panose="020B0604020202020204" pitchFamily="34" charset="0"/>
              </a:rPr>
              <a:t> o </a:t>
            </a:r>
            <a:r>
              <a:rPr lang="en-GB" sz="1200" b="0" i="0" u="none" strike="noStrike" baseline="0" dirty="0" err="1">
                <a:solidFill>
                  <a:srgbClr val="000000"/>
                </a:solidFill>
                <a:latin typeface="Arial" panose="020B0604020202020204" pitchFamily="34" charset="0"/>
              </a:rPr>
              <a:t>fyw</a:t>
            </a:r>
            <a:r>
              <a:rPr lang="en-GB" sz="1200" b="0" i="0" u="none" strike="noStrike" baseline="0" dirty="0">
                <a:solidFill>
                  <a:srgbClr val="000000"/>
                </a:solidFill>
                <a:latin typeface="Arial" panose="020B0604020202020204" pitchFamily="34" charset="0"/>
              </a:rPr>
              <a:t>. </a:t>
            </a:r>
          </a:p>
          <a:p>
            <a:pPr marL="266700" indent="-266700"/>
            <a:r>
              <a:rPr lang="en-GB" sz="1200" b="0" i="0" u="none" strike="noStrike" baseline="0" dirty="0">
                <a:solidFill>
                  <a:srgbClr val="000000"/>
                </a:solidFill>
                <a:latin typeface="Arial" panose="020B0604020202020204" pitchFamily="34" charset="0"/>
              </a:rPr>
              <a:t>•	Gall </a:t>
            </a:r>
            <a:r>
              <a:rPr lang="en-GB" sz="1200" b="0" i="0" u="none" strike="noStrike" baseline="0" dirty="0" err="1">
                <a:solidFill>
                  <a:srgbClr val="000000"/>
                </a:solidFill>
                <a:latin typeface="Arial" panose="020B0604020202020204" pitchFamily="34" charset="0"/>
              </a:rPr>
              <a:t>ymwelwyr</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sy'n</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siarad</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iaith</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wahanol</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i</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iaith</a:t>
            </a:r>
            <a:r>
              <a:rPr lang="en-GB" sz="1200" b="0" i="0" u="none" strike="noStrike" baseline="0" dirty="0">
                <a:solidFill>
                  <a:srgbClr val="000000"/>
                </a:solidFill>
                <a:latin typeface="Arial" panose="020B0604020202020204" pitchFamily="34" charset="0"/>
              </a:rPr>
              <a:t> y </a:t>
            </a:r>
            <a:r>
              <a:rPr lang="en-GB" sz="1200" b="0" i="0" u="none" strike="noStrike" baseline="0" dirty="0" err="1">
                <a:solidFill>
                  <a:srgbClr val="000000"/>
                </a:solidFill>
                <a:latin typeface="Arial" panose="020B0604020202020204" pitchFamily="34" charset="0"/>
              </a:rPr>
              <a:t>lleoliad</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gefnogi</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datblygiad</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iaith</a:t>
            </a:r>
            <a:r>
              <a:rPr lang="en-GB" sz="1200" b="0" i="0" u="none" strike="noStrike" baseline="0" dirty="0">
                <a:solidFill>
                  <a:srgbClr val="000000"/>
                </a:solidFill>
                <a:latin typeface="Arial" panose="020B0604020202020204" pitchFamily="34" charset="0"/>
              </a:rPr>
              <a:t> plant. </a:t>
            </a:r>
          </a:p>
          <a:p>
            <a:pPr marL="266700" indent="-266700"/>
            <a:r>
              <a:rPr lang="en-GB" sz="1200" b="0" i="0" u="none" strike="noStrike" baseline="0" dirty="0">
                <a:solidFill>
                  <a:srgbClr val="000000"/>
                </a:solidFill>
                <a:latin typeface="Arial" panose="020B0604020202020204" pitchFamily="34" charset="0"/>
              </a:rPr>
              <a:t>•	Gall </a:t>
            </a:r>
            <a:r>
              <a:rPr lang="en-GB" sz="1200" b="0" i="0" u="none" strike="noStrike" baseline="0" dirty="0" err="1">
                <a:solidFill>
                  <a:srgbClr val="000000"/>
                </a:solidFill>
                <a:latin typeface="Arial" panose="020B0604020202020204" pitchFamily="34" charset="0"/>
              </a:rPr>
              <a:t>grwpiau</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cymunedol</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lleol</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fel</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corau</a:t>
            </a:r>
            <a:r>
              <a:rPr lang="en-GB" sz="1200" b="0" i="0" u="none" strike="noStrike" baseline="0" dirty="0">
                <a:solidFill>
                  <a:srgbClr val="000000"/>
                </a:solidFill>
                <a:latin typeface="Arial" panose="020B0604020202020204" pitchFamily="34" charset="0"/>
              </a:rPr>
              <a:t> / </a:t>
            </a:r>
            <a:r>
              <a:rPr lang="en-GB" sz="1200" b="0" i="0" u="none" strike="noStrike" baseline="0" dirty="0" err="1">
                <a:solidFill>
                  <a:srgbClr val="000000"/>
                </a:solidFill>
                <a:latin typeface="Arial" panose="020B0604020202020204" pitchFamily="34" charset="0"/>
              </a:rPr>
              <a:t>dosbarthiadau</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celf</a:t>
            </a:r>
            <a:r>
              <a:rPr lang="en-GB" sz="1200" b="0" i="0" u="none" strike="noStrike" baseline="0" dirty="0">
                <a:solidFill>
                  <a:srgbClr val="000000"/>
                </a:solidFill>
                <a:latin typeface="Arial" panose="020B0604020202020204" pitchFamily="34" charset="0"/>
              </a:rPr>
              <a:t> / </a:t>
            </a:r>
            <a:r>
              <a:rPr lang="en-GB" sz="1200" b="0" i="0" u="none" strike="noStrike" baseline="0" dirty="0" err="1">
                <a:solidFill>
                  <a:srgbClr val="000000"/>
                </a:solidFill>
                <a:latin typeface="Arial" panose="020B0604020202020204" pitchFamily="34" charset="0"/>
              </a:rPr>
              <a:t>dosbarthiadau</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coginio</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gefnogi</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datblygiad</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iaith</a:t>
            </a:r>
            <a:r>
              <a:rPr lang="en-GB" sz="1200" b="0" i="0" u="none" strike="noStrike" baseline="0" dirty="0">
                <a:solidFill>
                  <a:srgbClr val="000000"/>
                </a:solidFill>
                <a:latin typeface="Arial" panose="020B0604020202020204" pitchFamily="34" charset="0"/>
              </a:rPr>
              <a:t> a </a:t>
            </a:r>
            <a:r>
              <a:rPr lang="en-GB" sz="1200" b="0" i="0" u="none" strike="noStrike" baseline="0" dirty="0" err="1">
                <a:solidFill>
                  <a:srgbClr val="000000"/>
                </a:solidFill>
                <a:latin typeface="Arial" panose="020B0604020202020204" pitchFamily="34" charset="0"/>
              </a:rPr>
              <a:t>datblygiad</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cerddorol</a:t>
            </a:r>
            <a:r>
              <a:rPr lang="en-GB" sz="1200" b="0" i="0" u="none" strike="noStrike" baseline="0" dirty="0">
                <a:solidFill>
                  <a:srgbClr val="000000"/>
                </a:solidFill>
                <a:latin typeface="Arial" panose="020B0604020202020204" pitchFamily="34" charset="0"/>
              </a:rPr>
              <a:t> / </a:t>
            </a:r>
            <a:r>
              <a:rPr lang="en-GB" sz="1200" b="0" i="0" u="none" strike="noStrike" baseline="0" dirty="0" err="1">
                <a:solidFill>
                  <a:srgbClr val="000000"/>
                </a:solidFill>
                <a:latin typeface="Arial" panose="020B0604020202020204" pitchFamily="34" charset="0"/>
              </a:rPr>
              <a:t>mathemategol</a:t>
            </a:r>
            <a:r>
              <a:rPr lang="en-GB" sz="1200" b="0" i="0" u="none" strike="noStrike" baseline="0" dirty="0">
                <a:solidFill>
                  <a:srgbClr val="000000"/>
                </a:solidFill>
                <a:latin typeface="Arial" panose="020B0604020202020204" pitchFamily="34" charset="0"/>
              </a:rPr>
              <a:t> plant. </a:t>
            </a:r>
          </a:p>
          <a:p>
            <a:pPr marL="266700" indent="-266700"/>
            <a:r>
              <a:rPr lang="en-GB" sz="1200" b="0" i="0" u="none" strike="noStrike" baseline="0" dirty="0">
                <a:solidFill>
                  <a:srgbClr val="000000"/>
                </a:solidFill>
                <a:latin typeface="Arial" panose="020B0604020202020204" pitchFamily="34" charset="0"/>
              </a:rPr>
              <a:t>•	Gall </a:t>
            </a:r>
            <a:r>
              <a:rPr lang="en-GB" sz="1200" b="0" i="0" u="none" strike="noStrike" baseline="0" dirty="0" err="1">
                <a:solidFill>
                  <a:srgbClr val="000000"/>
                </a:solidFill>
                <a:latin typeface="Arial" panose="020B0604020202020204" pitchFamily="34" charset="0"/>
              </a:rPr>
              <a:t>profiadau</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uniongyrchol</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gynnig</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cyfleoedd</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i</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drafod</a:t>
            </a:r>
            <a:r>
              <a:rPr lang="en-GB" sz="1200" b="0" i="0" u="none" strike="noStrike" baseline="0" dirty="0">
                <a:solidFill>
                  <a:srgbClr val="000000"/>
                </a:solidFill>
                <a:latin typeface="Arial" panose="020B0604020202020204" pitchFamily="34" charset="0"/>
              </a:rPr>
              <a:t> a </a:t>
            </a:r>
            <a:r>
              <a:rPr lang="en-GB" sz="1200" b="0" i="0" u="none" strike="noStrike" baseline="0" dirty="0" err="1">
                <a:solidFill>
                  <a:srgbClr val="000000"/>
                </a:solidFill>
                <a:latin typeface="Arial" panose="020B0604020202020204" pitchFamily="34" charset="0"/>
              </a:rPr>
              <a:t>rhannu</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gwybodaeth</a:t>
            </a:r>
            <a:r>
              <a:rPr lang="en-GB" sz="1200" b="0" i="0" u="none" strike="noStrike" baseline="0" dirty="0">
                <a:solidFill>
                  <a:srgbClr val="000000"/>
                </a:solidFill>
                <a:latin typeface="Arial" panose="020B0604020202020204" pitchFamily="34" charset="0"/>
              </a:rPr>
              <a:t>. </a:t>
            </a:r>
          </a:p>
          <a:p>
            <a:pPr marL="266700" indent="-266700"/>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Gellir</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cefnogi</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sgiliau</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siarad</a:t>
            </a:r>
            <a:r>
              <a:rPr lang="en-GB" sz="1200" b="0" i="0" u="none" strike="noStrike" baseline="0" dirty="0">
                <a:solidFill>
                  <a:srgbClr val="000000"/>
                </a:solidFill>
                <a:latin typeface="Arial" panose="020B0604020202020204" pitchFamily="34" charset="0"/>
              </a:rPr>
              <a:t> a </a:t>
            </a:r>
            <a:r>
              <a:rPr lang="en-GB" sz="1200" b="0" i="0" u="none" strike="noStrike" baseline="0" dirty="0" err="1">
                <a:solidFill>
                  <a:srgbClr val="000000"/>
                </a:solidFill>
                <a:latin typeface="Arial" panose="020B0604020202020204" pitchFamily="34" charset="0"/>
              </a:rPr>
              <a:t>gwrando</a:t>
            </a:r>
            <a:r>
              <a:rPr lang="en-GB" sz="1200" b="0" i="0" u="none" strike="noStrike" baseline="0" dirty="0">
                <a:solidFill>
                  <a:srgbClr val="000000"/>
                </a:solidFill>
                <a:latin typeface="Arial" panose="020B0604020202020204" pitchFamily="34" charset="0"/>
              </a:rPr>
              <a:t> pan </a:t>
            </a:r>
            <a:r>
              <a:rPr lang="en-GB" sz="1200" b="0" i="0" u="none" strike="noStrike" baseline="0" dirty="0" err="1">
                <a:solidFill>
                  <a:srgbClr val="000000"/>
                </a:solidFill>
                <a:latin typeface="Arial" panose="020B0604020202020204" pitchFamily="34" charset="0"/>
              </a:rPr>
              <a:t>fydd</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ymwelwyr</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yn</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mynychu</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lleoliadau</a:t>
            </a:r>
            <a:r>
              <a:rPr lang="en-GB" sz="1200" b="0" i="0" u="none" strike="noStrike" baseline="0" dirty="0">
                <a:solidFill>
                  <a:srgbClr val="000000"/>
                </a:solidFill>
                <a:latin typeface="Arial" panose="020B0604020202020204" pitchFamily="34" charset="0"/>
              </a:rPr>
              <a:t> neu pan </a:t>
            </a:r>
            <a:r>
              <a:rPr lang="en-GB" sz="1200" b="0" i="0" u="none" strike="noStrike" baseline="0" dirty="0" err="1">
                <a:solidFill>
                  <a:srgbClr val="000000"/>
                </a:solidFill>
                <a:latin typeface="Arial" panose="020B0604020202020204" pitchFamily="34" charset="0"/>
              </a:rPr>
              <a:t>fydd</a:t>
            </a:r>
            <a:r>
              <a:rPr lang="en-GB" sz="1200" b="0" i="0" u="none" strike="noStrike" baseline="0" dirty="0">
                <a:solidFill>
                  <a:srgbClr val="000000"/>
                </a:solidFill>
                <a:latin typeface="Arial" panose="020B0604020202020204" pitchFamily="34" charset="0"/>
              </a:rPr>
              <a:t> plant </a:t>
            </a:r>
            <a:r>
              <a:rPr lang="en-GB" sz="1200" b="0" i="0" u="none" strike="noStrike" baseline="0" dirty="0" err="1">
                <a:solidFill>
                  <a:srgbClr val="000000"/>
                </a:solidFill>
                <a:latin typeface="Arial" panose="020B0604020202020204" pitchFamily="34" charset="0"/>
              </a:rPr>
              <a:t>yn</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mynd</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i</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ddigwyddiadau</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cymunedol</a:t>
            </a:r>
            <a:r>
              <a:rPr lang="en-GB" sz="1200" b="0" i="0" u="none" strike="noStrike" baseline="0" dirty="0">
                <a:solidFill>
                  <a:srgbClr val="000000"/>
                </a:solidFill>
                <a:latin typeface="Arial" panose="020B0604020202020204" pitchFamily="34" charset="0"/>
              </a:rPr>
              <a:t>. </a:t>
            </a:r>
          </a:p>
          <a:p>
            <a:pPr marL="266700" indent="-266700"/>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Gellir</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cefnogi</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datblygiad</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deallusol</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wrth</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i</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blant</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feithrin</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dealltwriaeth</a:t>
            </a:r>
            <a:r>
              <a:rPr lang="en-GB" sz="1200" b="0" i="0" u="none" strike="noStrike" baseline="0" dirty="0">
                <a:solidFill>
                  <a:srgbClr val="000000"/>
                </a:solidFill>
                <a:latin typeface="Arial" panose="020B0604020202020204" pitchFamily="34" charset="0"/>
              </a:rPr>
              <a:t> o </a:t>
            </a:r>
            <a:r>
              <a:rPr lang="en-GB" sz="1200" b="0" i="0" u="none" strike="noStrike" baseline="0" dirty="0" err="1">
                <a:solidFill>
                  <a:srgbClr val="000000"/>
                </a:solidFill>
                <a:latin typeface="Arial" panose="020B0604020202020204" pitchFamily="34" charset="0"/>
              </a:rPr>
              <a:t>draddodiadau</a:t>
            </a:r>
            <a:r>
              <a:rPr lang="en-GB" sz="1200" b="0" i="0" u="none" strike="noStrike" baseline="0" dirty="0">
                <a:solidFill>
                  <a:srgbClr val="000000"/>
                </a:solidFill>
                <a:latin typeface="Arial" panose="020B0604020202020204" pitchFamily="34" charset="0"/>
              </a:rPr>
              <a:t> a </a:t>
            </a:r>
            <a:r>
              <a:rPr lang="en-GB" sz="1200" b="0" i="0" u="none" strike="noStrike" baseline="0" dirty="0" err="1">
                <a:solidFill>
                  <a:srgbClr val="000000"/>
                </a:solidFill>
                <a:latin typeface="Arial" panose="020B0604020202020204" pitchFamily="34" charset="0"/>
              </a:rPr>
              <a:t>diwylliannau</a:t>
            </a:r>
            <a:r>
              <a:rPr lang="en-GB" sz="1200" b="0" i="0" u="none" strike="noStrike" baseline="0" dirty="0">
                <a:solidFill>
                  <a:srgbClr val="000000"/>
                </a:solidFill>
                <a:latin typeface="Arial" panose="020B0604020202020204" pitchFamily="34" charset="0"/>
              </a:rPr>
              <a:t>. </a:t>
            </a:r>
          </a:p>
          <a:p>
            <a:pPr marL="266700" indent="-266700"/>
            <a:r>
              <a:rPr lang="en-GB" sz="1200" b="0" i="0" u="none" strike="noStrike" baseline="0" dirty="0">
                <a:solidFill>
                  <a:srgbClr val="000000"/>
                </a:solidFill>
                <a:latin typeface="Arial" panose="020B0604020202020204" pitchFamily="34" charset="0"/>
              </a:rPr>
              <a:t>•	Gall </a:t>
            </a:r>
            <a:r>
              <a:rPr lang="en-GB" sz="1200" b="0" i="0" u="none" strike="noStrike" baseline="0" dirty="0" err="1">
                <a:solidFill>
                  <a:srgbClr val="000000"/>
                </a:solidFill>
                <a:latin typeface="Arial" panose="020B0604020202020204" pitchFamily="34" charset="0"/>
              </a:rPr>
              <a:t>deall</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rolau</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swyddi</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gefnogi</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datblygiad</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deallusol</a:t>
            </a:r>
            <a:r>
              <a:rPr lang="en-GB" sz="1200" b="0" i="0" u="none" strike="noStrike" baseline="0" dirty="0">
                <a:solidFill>
                  <a:srgbClr val="000000"/>
                </a:solidFill>
                <a:latin typeface="Arial" panose="020B0604020202020204" pitchFamily="34" charset="0"/>
              </a:rPr>
              <a:t>. </a:t>
            </a:r>
          </a:p>
          <a:p>
            <a:pPr marL="266700" indent="-266700"/>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Lle</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bydd</a:t>
            </a:r>
            <a:r>
              <a:rPr lang="en-GB" sz="1200" b="0" i="0" u="none" strike="noStrike" baseline="0" dirty="0">
                <a:solidFill>
                  <a:srgbClr val="000000"/>
                </a:solidFill>
                <a:latin typeface="Arial" panose="020B0604020202020204" pitchFamily="34" charset="0"/>
              </a:rPr>
              <a:t> plant </a:t>
            </a:r>
            <a:r>
              <a:rPr lang="en-GB" sz="1200" b="0" i="0" u="none" strike="noStrike" baseline="0" dirty="0" err="1">
                <a:solidFill>
                  <a:srgbClr val="000000"/>
                </a:solidFill>
                <a:latin typeface="Arial" panose="020B0604020202020204" pitchFamily="34" charset="0"/>
              </a:rPr>
              <a:t>yn</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meithrin</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ymwybyddiaeth</a:t>
            </a:r>
            <a:r>
              <a:rPr lang="en-GB" sz="1200" b="0" i="0" u="none" strike="noStrike" baseline="0" dirty="0">
                <a:solidFill>
                  <a:srgbClr val="000000"/>
                </a:solidFill>
                <a:latin typeface="Arial" panose="020B0604020202020204" pitchFamily="34" charset="0"/>
              </a:rPr>
              <a:t> o </a:t>
            </a:r>
            <a:r>
              <a:rPr lang="en-GB" sz="1200" b="0" i="0" u="none" strike="noStrike" baseline="0" dirty="0" err="1">
                <a:solidFill>
                  <a:srgbClr val="000000"/>
                </a:solidFill>
                <a:latin typeface="Arial" panose="020B0604020202020204" pitchFamily="34" charset="0"/>
              </a:rPr>
              <a:t>gyfleoedd</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yn</a:t>
            </a:r>
            <a:r>
              <a:rPr lang="en-GB" sz="1200" b="0" i="0" u="none" strike="noStrike" baseline="0" dirty="0">
                <a:solidFill>
                  <a:srgbClr val="000000"/>
                </a:solidFill>
                <a:latin typeface="Arial" panose="020B0604020202020204" pitchFamily="34" charset="0"/>
              </a:rPr>
              <a:t> y </a:t>
            </a:r>
            <a:r>
              <a:rPr lang="en-GB" sz="1200" b="0" i="0" u="none" strike="noStrike" baseline="0" dirty="0" err="1">
                <a:solidFill>
                  <a:srgbClr val="000000"/>
                </a:solidFill>
                <a:latin typeface="Arial" panose="020B0604020202020204" pitchFamily="34" charset="0"/>
              </a:rPr>
              <a:t>gymuned</a:t>
            </a:r>
            <a:r>
              <a:rPr lang="en-GB" sz="1200" b="0" i="0" u="none" strike="noStrike" baseline="0" dirty="0">
                <a:solidFill>
                  <a:srgbClr val="000000"/>
                </a:solidFill>
                <a:latin typeface="Arial" panose="020B0604020202020204" pitchFamily="34" charset="0"/>
              </a:rPr>
              <a:t>, gallant </a:t>
            </a:r>
            <a:r>
              <a:rPr lang="en-GB" sz="1200" b="0" i="0" u="none" strike="noStrike" baseline="0" dirty="0" err="1">
                <a:solidFill>
                  <a:srgbClr val="000000"/>
                </a:solidFill>
                <a:latin typeface="Arial" panose="020B0604020202020204" pitchFamily="34" charset="0"/>
              </a:rPr>
              <a:t>ddod</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yn</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fwy</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ymwybodol</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yn</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gymdeithasol</a:t>
            </a:r>
            <a:r>
              <a:rPr lang="en-GB" sz="1200" b="0" i="0" u="none" strike="noStrike" baseline="0" dirty="0">
                <a:solidFill>
                  <a:srgbClr val="000000"/>
                </a:solidFill>
                <a:latin typeface="Arial" panose="020B0604020202020204" pitchFamily="34" charset="0"/>
              </a:rPr>
              <a:t>. </a:t>
            </a:r>
          </a:p>
          <a:p>
            <a:pPr marL="266700" indent="-266700"/>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Bydd</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cyfleoedd</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chwarae</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rôl</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yn</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dilyn</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ymweliadau</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yn</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annog</a:t>
            </a:r>
            <a:r>
              <a:rPr lang="en-GB" sz="1200" b="0" i="0" u="none" strike="noStrike" baseline="0" dirty="0">
                <a:solidFill>
                  <a:srgbClr val="000000"/>
                </a:solidFill>
                <a:latin typeface="Arial" panose="020B0604020202020204" pitchFamily="34" charset="0"/>
              </a:rPr>
              <a:t> plant </a:t>
            </a:r>
            <a:r>
              <a:rPr lang="en-GB" sz="1200" b="0" i="0" u="none" strike="noStrike" baseline="0" dirty="0" err="1">
                <a:solidFill>
                  <a:srgbClr val="000000"/>
                </a:solidFill>
                <a:latin typeface="Arial" panose="020B0604020202020204" pitchFamily="34" charset="0"/>
              </a:rPr>
              <a:t>i</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ddefnyddio</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eu</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dychymyg</a:t>
            </a:r>
            <a:r>
              <a:rPr lang="en-GB" sz="1200" b="0" i="0" u="none" strike="noStrike" baseline="0" dirty="0">
                <a:solidFill>
                  <a:srgbClr val="000000"/>
                </a:solidFill>
                <a:latin typeface="Arial" panose="020B0604020202020204" pitchFamily="34" charset="0"/>
              </a:rPr>
              <a:t> ac </a:t>
            </a:r>
            <a:r>
              <a:rPr lang="en-GB" sz="1200" b="0" i="0" u="none" strike="noStrike" baseline="0" dirty="0" err="1">
                <a:solidFill>
                  <a:srgbClr val="000000"/>
                </a:solidFill>
                <a:latin typeface="Arial" panose="020B0604020202020204" pitchFamily="34" charset="0"/>
              </a:rPr>
              <a:t>yn</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gwella</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eu</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dealltwriaeth</a:t>
            </a:r>
            <a:r>
              <a:rPr lang="en-GB" sz="1200" b="0" i="0" u="none" strike="noStrike" baseline="0" dirty="0">
                <a:solidFill>
                  <a:srgbClr val="000000"/>
                </a:solidFill>
                <a:latin typeface="Arial" panose="020B0604020202020204" pitchFamily="34" charset="0"/>
              </a:rPr>
              <a:t>. </a:t>
            </a:r>
          </a:p>
          <a:p>
            <a:pPr marL="266700" indent="-266700"/>
            <a:r>
              <a:rPr lang="en-GB" sz="1200" b="0" i="0" u="none" strike="noStrike" baseline="0" dirty="0">
                <a:solidFill>
                  <a:srgbClr val="000000"/>
                </a:solidFill>
                <a:latin typeface="Arial" panose="020B0604020202020204" pitchFamily="34" charset="0"/>
              </a:rPr>
              <a:t>•	Mae </a:t>
            </a:r>
            <a:r>
              <a:rPr lang="en-GB" sz="1200" b="0" i="0" u="none" strike="noStrike" baseline="0" dirty="0" err="1">
                <a:solidFill>
                  <a:srgbClr val="000000"/>
                </a:solidFill>
                <a:latin typeface="Arial" panose="020B0604020202020204" pitchFamily="34" charset="0"/>
              </a:rPr>
              <a:t>cysylltiadau</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â'r</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gymuned</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yn</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rhoi</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ymdeimlad</a:t>
            </a:r>
            <a:r>
              <a:rPr lang="en-GB" sz="1200" b="0" i="0" u="none" strike="noStrike" baseline="0" dirty="0">
                <a:solidFill>
                  <a:srgbClr val="000000"/>
                </a:solidFill>
                <a:latin typeface="Arial" panose="020B0604020202020204" pitchFamily="34" charset="0"/>
              </a:rPr>
              <a:t> o </a:t>
            </a:r>
            <a:r>
              <a:rPr lang="en-GB" sz="1200" b="0" i="0" u="none" strike="noStrike" baseline="0" dirty="0" err="1">
                <a:solidFill>
                  <a:srgbClr val="000000"/>
                </a:solidFill>
                <a:latin typeface="Arial" panose="020B0604020202020204" pitchFamily="34" charset="0"/>
              </a:rPr>
              <a:t>berthyn</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i</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blant</a:t>
            </a:r>
            <a:r>
              <a:rPr lang="en-GB" sz="1200" b="0" i="0" u="none" strike="noStrike" baseline="0" dirty="0">
                <a:solidFill>
                  <a:srgbClr val="000000"/>
                </a:solidFill>
                <a:latin typeface="Arial" panose="020B0604020202020204" pitchFamily="34" charset="0"/>
              </a:rPr>
              <a:t>. </a:t>
            </a:r>
          </a:p>
          <a:p>
            <a:pPr marL="266700" indent="-266700"/>
            <a:r>
              <a:rPr lang="en-GB" sz="1200" b="0" i="0" u="none" strike="noStrike" baseline="0" dirty="0">
                <a:solidFill>
                  <a:srgbClr val="000000"/>
                </a:solidFill>
                <a:latin typeface="Arial" panose="020B0604020202020204" pitchFamily="34" charset="0"/>
              </a:rPr>
              <a:t>•	Mae </a:t>
            </a:r>
            <a:r>
              <a:rPr lang="en-GB" sz="1200" b="0" i="0" u="none" strike="noStrike" baseline="0" dirty="0" err="1">
                <a:solidFill>
                  <a:srgbClr val="000000"/>
                </a:solidFill>
                <a:latin typeface="Arial" panose="020B0604020202020204" pitchFamily="34" charset="0"/>
              </a:rPr>
              <a:t>gwneud</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pethau</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ar</a:t>
            </a:r>
            <a:r>
              <a:rPr lang="en-GB" sz="1200" b="0" i="0" u="none" strike="noStrike" baseline="0" dirty="0">
                <a:solidFill>
                  <a:srgbClr val="000000"/>
                </a:solidFill>
                <a:latin typeface="Arial" panose="020B0604020202020204" pitchFamily="34" charset="0"/>
              </a:rPr>
              <a:t> y </a:t>
            </a:r>
            <a:r>
              <a:rPr lang="en-GB" sz="1200" b="0" i="0" u="none" strike="noStrike" baseline="0" dirty="0" err="1">
                <a:solidFill>
                  <a:srgbClr val="000000"/>
                </a:solidFill>
                <a:latin typeface="Arial" panose="020B0604020202020204" pitchFamily="34" charset="0"/>
              </a:rPr>
              <a:t>cyd</a:t>
            </a:r>
            <a:r>
              <a:rPr lang="en-GB" sz="1200" b="0" i="0" u="none" strike="noStrike" baseline="0" dirty="0">
                <a:solidFill>
                  <a:srgbClr val="000000"/>
                </a:solidFill>
                <a:latin typeface="Arial" panose="020B0604020202020204" pitchFamily="34" charset="0"/>
              </a:rPr>
              <a:t> ag </a:t>
            </a:r>
            <a:r>
              <a:rPr lang="en-GB" sz="1200" b="0" i="0" u="none" strike="noStrike" baseline="0" dirty="0" err="1">
                <a:solidFill>
                  <a:srgbClr val="000000"/>
                </a:solidFill>
                <a:latin typeface="Arial" panose="020B0604020202020204" pitchFamily="34" charset="0"/>
              </a:rPr>
              <a:t>eraill</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yn</a:t>
            </a:r>
            <a:r>
              <a:rPr lang="en-GB" sz="1200" b="0" i="0" u="none" strike="noStrike" baseline="0" dirty="0">
                <a:solidFill>
                  <a:srgbClr val="000000"/>
                </a:solidFill>
                <a:latin typeface="Arial" panose="020B0604020202020204" pitchFamily="34" charset="0"/>
              </a:rPr>
              <a:t> y </a:t>
            </a:r>
            <a:r>
              <a:rPr lang="en-GB" sz="1200" b="0" i="0" u="none" strike="noStrike" baseline="0" dirty="0" err="1">
                <a:solidFill>
                  <a:srgbClr val="000000"/>
                </a:solidFill>
                <a:latin typeface="Arial" panose="020B0604020202020204" pitchFamily="34" charset="0"/>
              </a:rPr>
              <a:t>byd</a:t>
            </a:r>
            <a:r>
              <a:rPr lang="en-GB" sz="1200" b="0" i="0" u="none" strike="noStrike" baseline="0" dirty="0">
                <a:solidFill>
                  <a:srgbClr val="000000"/>
                </a:solidFill>
                <a:latin typeface="Arial" panose="020B0604020202020204" pitchFamily="34" charset="0"/>
              </a:rPr>
              <a:t> go </a:t>
            </a:r>
            <a:r>
              <a:rPr lang="en-GB" sz="1200" b="0" i="0" u="none" strike="noStrike" baseline="0" dirty="0" err="1">
                <a:solidFill>
                  <a:srgbClr val="000000"/>
                </a:solidFill>
                <a:latin typeface="Arial" panose="020B0604020202020204" pitchFamily="34" charset="0"/>
              </a:rPr>
              <a:t>iawn</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yn</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helpu</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i</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ddatblygu</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ymdeimlad</a:t>
            </a:r>
            <a:r>
              <a:rPr lang="en-GB" sz="1200" b="0" i="0" u="none" strike="noStrike" baseline="0" dirty="0">
                <a:solidFill>
                  <a:srgbClr val="000000"/>
                </a:solidFill>
                <a:latin typeface="Arial" panose="020B0604020202020204" pitchFamily="34" charset="0"/>
              </a:rPr>
              <a:t> o </a:t>
            </a:r>
            <a:r>
              <a:rPr lang="en-GB" sz="1200" b="0" i="0" u="none" strike="noStrike" baseline="0" dirty="0" err="1">
                <a:solidFill>
                  <a:srgbClr val="000000"/>
                </a:solidFill>
                <a:latin typeface="Arial" panose="020B0604020202020204" pitchFamily="34" charset="0"/>
              </a:rPr>
              <a:t>dîm</a:t>
            </a:r>
            <a:r>
              <a:rPr lang="en-GB" sz="1200" b="0" i="0" u="none" strike="noStrike" baseline="0" dirty="0">
                <a:solidFill>
                  <a:srgbClr val="000000"/>
                </a:solidFill>
                <a:latin typeface="Arial" panose="020B0604020202020204" pitchFamily="34" charset="0"/>
              </a:rPr>
              <a:t> a </a:t>
            </a:r>
            <a:r>
              <a:rPr lang="en-GB" sz="1200" b="0" i="0" u="none" strike="noStrike" baseline="0" dirty="0" err="1">
                <a:solidFill>
                  <a:srgbClr val="000000"/>
                </a:solidFill>
                <a:latin typeface="Arial" panose="020B0604020202020204" pitchFamily="34" charset="0"/>
              </a:rPr>
              <a:t>chyfrifoldeb</a:t>
            </a:r>
            <a:r>
              <a:rPr lang="en-GB" sz="1200" b="0" i="0" u="none" strike="noStrike" baseline="0" dirty="0">
                <a:solidFill>
                  <a:srgbClr val="000000"/>
                </a:solidFill>
                <a:latin typeface="Arial" panose="020B0604020202020204" pitchFamily="34" charset="0"/>
              </a:rPr>
              <a:t>. </a:t>
            </a:r>
          </a:p>
          <a:p>
            <a:pPr marL="266700" indent="-266700"/>
            <a:r>
              <a:rPr lang="en-GB" sz="1200" b="0" i="0" u="none" strike="noStrike" baseline="0" dirty="0">
                <a:solidFill>
                  <a:srgbClr val="000000"/>
                </a:solidFill>
                <a:latin typeface="Arial" panose="020B0604020202020204" pitchFamily="34" charset="0"/>
              </a:rPr>
              <a:t>•	Mae </a:t>
            </a:r>
            <a:r>
              <a:rPr lang="en-GB" sz="1200" b="0" i="0" u="none" strike="noStrike" baseline="0" dirty="0" err="1">
                <a:solidFill>
                  <a:srgbClr val="000000"/>
                </a:solidFill>
                <a:latin typeface="Arial" panose="020B0604020202020204" pitchFamily="34" charset="0"/>
              </a:rPr>
              <a:t>gweithio</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gyda'r</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gymuned</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yn</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annog</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unigolion</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i</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gyd-dynnu</a:t>
            </a:r>
            <a:r>
              <a:rPr lang="en-GB" sz="1200" b="0" i="0" u="none" strike="noStrike" baseline="0" dirty="0">
                <a:solidFill>
                  <a:srgbClr val="000000"/>
                </a:solidFill>
                <a:latin typeface="Arial" panose="020B0604020202020204" pitchFamily="34" charset="0"/>
              </a:rPr>
              <a:t> ag </a:t>
            </a:r>
            <a:r>
              <a:rPr lang="en-GB" sz="1200" b="0" i="0" u="none" strike="noStrike" baseline="0" dirty="0" err="1">
                <a:solidFill>
                  <a:srgbClr val="000000"/>
                </a:solidFill>
                <a:latin typeface="Arial" panose="020B0604020202020204" pitchFamily="34" charset="0"/>
              </a:rPr>
              <a:t>eraill</a:t>
            </a:r>
            <a:r>
              <a:rPr lang="en-GB" sz="1200" b="0" i="0" u="none" strike="noStrike" baseline="0" dirty="0">
                <a:solidFill>
                  <a:srgbClr val="000000"/>
                </a:solidFill>
                <a:latin typeface="Arial" panose="020B0604020202020204" pitchFamily="34" charset="0"/>
              </a:rPr>
              <a:t>. </a:t>
            </a:r>
          </a:p>
          <a:p>
            <a:pPr marL="266700" indent="-266700"/>
            <a:r>
              <a:rPr lang="en-GB" sz="1200" b="0" i="0" u="none" strike="noStrike" baseline="0" dirty="0">
                <a:solidFill>
                  <a:srgbClr val="000000"/>
                </a:solidFill>
                <a:latin typeface="Arial" panose="020B0604020202020204" pitchFamily="34" charset="0"/>
              </a:rPr>
              <a:t>•	Mae </a:t>
            </a:r>
            <a:r>
              <a:rPr lang="en-GB" sz="1200" b="0" i="0" u="none" strike="noStrike" baseline="0" dirty="0" err="1">
                <a:solidFill>
                  <a:srgbClr val="000000"/>
                </a:solidFill>
                <a:latin typeface="Arial" panose="020B0604020202020204" pitchFamily="34" charset="0"/>
              </a:rPr>
              <a:t>cysylltiadau</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cymdeithasol</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â'r</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gymuned</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yn</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hybu</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hyder</a:t>
            </a:r>
            <a:r>
              <a:rPr lang="en-GB" sz="1200" b="0" i="0" u="none" strike="noStrike" baseline="0" dirty="0">
                <a:solidFill>
                  <a:srgbClr val="000000"/>
                </a:solidFill>
                <a:latin typeface="Arial" panose="020B0604020202020204" pitchFamily="34" charset="0"/>
              </a:rPr>
              <a:t> a gallant </a:t>
            </a:r>
            <a:r>
              <a:rPr lang="en-GB" sz="1200" b="0" i="0" u="none" strike="noStrike" baseline="0" dirty="0" err="1">
                <a:solidFill>
                  <a:srgbClr val="000000"/>
                </a:solidFill>
                <a:latin typeface="Arial" panose="020B0604020202020204" pitchFamily="34" charset="0"/>
              </a:rPr>
              <a:t>arwain</a:t>
            </a:r>
            <a:r>
              <a:rPr lang="en-GB" sz="1200" b="0" i="0" u="none" strike="noStrike" baseline="0" dirty="0">
                <a:solidFill>
                  <a:srgbClr val="000000"/>
                </a:solidFill>
                <a:latin typeface="Arial" panose="020B0604020202020204" pitchFamily="34" charset="0"/>
              </a:rPr>
              <a:t> at </a:t>
            </a:r>
            <a:r>
              <a:rPr lang="en-GB" sz="1200" b="0" i="0" u="none" strike="noStrike" baseline="0" dirty="0" err="1">
                <a:solidFill>
                  <a:srgbClr val="000000"/>
                </a:solidFill>
                <a:latin typeface="Arial" panose="020B0604020202020204" pitchFamily="34" charset="0"/>
              </a:rPr>
              <a:t>wneud</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ffrindiau</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newydd</a:t>
            </a:r>
            <a:r>
              <a:rPr lang="en-GB" sz="1200" b="0" i="0" u="none" strike="noStrike" baseline="0" dirty="0">
                <a:solidFill>
                  <a:srgbClr val="000000"/>
                </a:solidFill>
                <a:latin typeface="Arial" panose="020B0604020202020204" pitchFamily="34" charset="0"/>
              </a:rPr>
              <a:t>. </a:t>
            </a:r>
          </a:p>
          <a:p>
            <a:pPr marL="266700" indent="-266700"/>
            <a:r>
              <a:rPr lang="en-GB" sz="1200" b="0" i="0" u="none" strike="noStrike" baseline="0" dirty="0">
                <a:solidFill>
                  <a:srgbClr val="000000"/>
                </a:solidFill>
                <a:latin typeface="Arial" panose="020B0604020202020204" pitchFamily="34" charset="0"/>
              </a:rPr>
              <a:t>•	Gall </a:t>
            </a:r>
            <a:r>
              <a:rPr lang="en-GB" sz="1200" b="0" i="0" u="none" strike="noStrike" baseline="0" dirty="0" err="1">
                <a:solidFill>
                  <a:srgbClr val="000000"/>
                </a:solidFill>
                <a:latin typeface="Arial" panose="020B0604020202020204" pitchFamily="34" charset="0"/>
              </a:rPr>
              <a:t>dod</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i</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adnabod</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eu</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cymdogion</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greu</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teimladau</a:t>
            </a:r>
            <a:r>
              <a:rPr lang="en-GB" sz="1200" b="0" i="0" u="none" strike="noStrike" baseline="0" dirty="0">
                <a:solidFill>
                  <a:srgbClr val="000000"/>
                </a:solidFill>
                <a:latin typeface="Arial" panose="020B0604020202020204" pitchFamily="34" charset="0"/>
              </a:rPr>
              <a:t> da ac </a:t>
            </a:r>
            <a:r>
              <a:rPr lang="en-GB" sz="1200" b="0" i="0" u="none" strike="noStrike" baseline="0" dirty="0" err="1">
                <a:solidFill>
                  <a:srgbClr val="000000"/>
                </a:solidFill>
                <a:latin typeface="Arial" panose="020B0604020202020204" pitchFamily="34" charset="0"/>
              </a:rPr>
              <a:t>ymdeimlad</a:t>
            </a:r>
            <a:r>
              <a:rPr lang="en-GB" sz="1200" b="0" i="0" u="none" strike="noStrike" baseline="0" dirty="0">
                <a:solidFill>
                  <a:srgbClr val="000000"/>
                </a:solidFill>
                <a:latin typeface="Arial" panose="020B0604020202020204" pitchFamily="34" charset="0"/>
              </a:rPr>
              <a:t> o </a:t>
            </a:r>
            <a:r>
              <a:rPr lang="en-GB" sz="1200" b="0" i="0" u="none" strike="noStrike" baseline="0" dirty="0" err="1">
                <a:solidFill>
                  <a:srgbClr val="000000"/>
                </a:solidFill>
                <a:latin typeface="Arial" panose="020B0604020202020204" pitchFamily="34" charset="0"/>
              </a:rPr>
              <a:t>ddiogelwch</a:t>
            </a:r>
            <a:r>
              <a:rPr lang="en-GB" sz="1200" b="0" i="0" u="none" strike="noStrike" baseline="0" dirty="0">
                <a:solidFill>
                  <a:srgbClr val="000000"/>
                </a:solidFill>
                <a:latin typeface="Arial" panose="020B0604020202020204" pitchFamily="34" charset="0"/>
              </a:rPr>
              <a:t>. </a:t>
            </a:r>
          </a:p>
          <a:p>
            <a:pPr marL="266700" indent="-266700"/>
            <a:r>
              <a:rPr lang="en-GB" sz="1200" b="0" i="0" u="none" strike="noStrike" baseline="0" dirty="0">
                <a:solidFill>
                  <a:srgbClr val="000000"/>
                </a:solidFill>
                <a:latin typeface="Arial" panose="020B0604020202020204" pitchFamily="34" charset="0"/>
              </a:rPr>
              <a:t>•	Gall </a:t>
            </a:r>
            <a:r>
              <a:rPr lang="en-GB" sz="1200" b="0" i="0" u="none" strike="noStrike" baseline="0" dirty="0" err="1">
                <a:solidFill>
                  <a:srgbClr val="000000"/>
                </a:solidFill>
                <a:latin typeface="Arial" panose="020B0604020202020204" pitchFamily="34" charset="0"/>
              </a:rPr>
              <a:t>gwybodaeth</a:t>
            </a:r>
            <a:r>
              <a:rPr lang="en-GB" sz="1200" b="0" i="0" u="none" strike="noStrike" baseline="0" dirty="0">
                <a:solidFill>
                  <a:srgbClr val="000000"/>
                </a:solidFill>
                <a:latin typeface="Arial" panose="020B0604020202020204" pitchFamily="34" charset="0"/>
              </a:rPr>
              <a:t> am y </a:t>
            </a:r>
            <a:r>
              <a:rPr lang="en-GB" sz="1200" b="0" i="0" u="none" strike="noStrike" baseline="0" dirty="0" err="1">
                <a:solidFill>
                  <a:srgbClr val="000000"/>
                </a:solidFill>
                <a:latin typeface="Arial" panose="020B0604020202020204" pitchFamily="34" charset="0"/>
              </a:rPr>
              <a:t>gymuned</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leol</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roi</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ymdeimlad</a:t>
            </a:r>
            <a:r>
              <a:rPr lang="en-GB" sz="1200" b="0" i="0" u="none" strike="noStrike" baseline="0" dirty="0">
                <a:solidFill>
                  <a:srgbClr val="000000"/>
                </a:solidFill>
                <a:latin typeface="Arial" panose="020B0604020202020204" pitchFamily="34" charset="0"/>
              </a:rPr>
              <a:t> o </a:t>
            </a:r>
            <a:r>
              <a:rPr lang="en-GB" sz="1200" b="0" i="0" u="none" strike="noStrike" baseline="0" dirty="0" err="1">
                <a:solidFill>
                  <a:srgbClr val="000000"/>
                </a:solidFill>
                <a:latin typeface="Arial" panose="020B0604020202020204" pitchFamily="34" charset="0"/>
              </a:rPr>
              <a:t>hunaniaeth</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i</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blant</a:t>
            </a:r>
            <a:r>
              <a:rPr lang="en-GB" sz="1200" b="0" i="0" u="none" strike="noStrike" baseline="0" dirty="0">
                <a:solidFill>
                  <a:srgbClr val="000000"/>
                </a:solidFill>
                <a:latin typeface="Arial" panose="020B0604020202020204" pitchFamily="34" charset="0"/>
              </a:rPr>
              <a:t>. </a:t>
            </a:r>
          </a:p>
          <a:p>
            <a:pPr marL="266700" indent="-266700"/>
            <a:r>
              <a:rPr lang="en-GB" sz="1200" b="0" i="0" u="none" strike="noStrike" baseline="0" dirty="0">
                <a:solidFill>
                  <a:srgbClr val="000000"/>
                </a:solidFill>
                <a:latin typeface="Arial" panose="020B0604020202020204" pitchFamily="34" charset="0"/>
              </a:rPr>
              <a:t>•	Gall </a:t>
            </a:r>
            <a:r>
              <a:rPr lang="en-GB" sz="1200" b="0" i="0" u="none" strike="noStrike" baseline="0" dirty="0" err="1">
                <a:solidFill>
                  <a:srgbClr val="000000"/>
                </a:solidFill>
                <a:latin typeface="Arial" panose="020B0604020202020204" pitchFamily="34" charset="0"/>
              </a:rPr>
              <a:t>mynd</a:t>
            </a:r>
            <a:r>
              <a:rPr lang="en-GB" sz="1200" b="0" i="0" u="none" strike="noStrike" baseline="0" dirty="0">
                <a:solidFill>
                  <a:srgbClr val="000000"/>
                </a:solidFill>
                <a:latin typeface="Arial" panose="020B0604020202020204" pitchFamily="34" charset="0"/>
              </a:rPr>
              <a:t> am </a:t>
            </a:r>
            <a:r>
              <a:rPr lang="en-GB" sz="1200" b="0" i="0" u="none" strike="noStrike" baseline="0" dirty="0" err="1">
                <a:solidFill>
                  <a:srgbClr val="000000"/>
                </a:solidFill>
                <a:latin typeface="Arial" panose="020B0604020202020204" pitchFamily="34" charset="0"/>
              </a:rPr>
              <a:t>dro</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yn</a:t>
            </a:r>
            <a:r>
              <a:rPr lang="en-GB" sz="1200" b="0" i="0" u="none" strike="noStrike" baseline="0" dirty="0">
                <a:solidFill>
                  <a:srgbClr val="000000"/>
                </a:solidFill>
                <a:latin typeface="Arial" panose="020B0604020202020204" pitchFamily="34" charset="0"/>
              </a:rPr>
              <a:t> yr </a:t>
            </a:r>
            <a:r>
              <a:rPr lang="en-GB" sz="1200" b="0" i="0" u="none" strike="noStrike" baseline="0" dirty="0" err="1">
                <a:solidFill>
                  <a:srgbClr val="000000"/>
                </a:solidFill>
                <a:latin typeface="Arial" panose="020B0604020202020204" pitchFamily="34" charset="0"/>
              </a:rPr>
              <a:t>ardal</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leol</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eu</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helpu</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i</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ddeall</a:t>
            </a:r>
            <a:r>
              <a:rPr lang="en-GB" sz="1200" b="0" i="0" u="none" strike="noStrike" baseline="0" dirty="0">
                <a:solidFill>
                  <a:srgbClr val="000000"/>
                </a:solidFill>
                <a:latin typeface="Arial" panose="020B0604020202020204" pitchFamily="34" charset="0"/>
              </a:rPr>
              <a:t> yr </a:t>
            </a:r>
            <a:r>
              <a:rPr lang="en-GB" sz="1200" b="0" i="0" u="none" strike="noStrike" baseline="0" dirty="0" err="1">
                <a:solidFill>
                  <a:srgbClr val="000000"/>
                </a:solidFill>
                <a:latin typeface="Arial" panose="020B0604020202020204" pitchFamily="34" charset="0"/>
              </a:rPr>
              <a:t>amgylchedd</a:t>
            </a:r>
            <a:r>
              <a:rPr lang="en-GB" sz="1200" b="0" i="0" u="none" strike="noStrike" baseline="0" dirty="0">
                <a:solidFill>
                  <a:srgbClr val="000000"/>
                </a:solidFill>
                <a:latin typeface="Arial" panose="020B0604020202020204" pitchFamily="34" charset="0"/>
              </a:rPr>
              <a:t> ac </a:t>
            </a:r>
            <a:r>
              <a:rPr lang="en-GB" sz="1200" b="0" i="0" u="none" strike="noStrike" baseline="0" dirty="0" err="1">
                <a:solidFill>
                  <a:srgbClr val="000000"/>
                </a:solidFill>
                <a:latin typeface="Arial" panose="020B0604020202020204" pitchFamily="34" charset="0"/>
              </a:rPr>
              <a:t>i</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ddod</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yn</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gyfarwydd</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â'r</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amgylchedd</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hwnnw</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e.e.</a:t>
            </a:r>
            <a:r>
              <a:rPr lang="en-GB" sz="1200" b="0" i="0" u="none" strike="noStrike" baseline="0" dirty="0">
                <a:solidFill>
                  <a:srgbClr val="000000"/>
                </a:solidFill>
                <a:latin typeface="Arial" panose="020B0604020202020204" pitchFamily="34" charset="0"/>
              </a:rPr>
              <a:t> </a:t>
            </a:r>
            <a:r>
              <a:rPr lang="en-GB" sz="1200" b="0" i="0" u="none" strike="noStrike" baseline="0" dirty="0" err="1">
                <a:solidFill>
                  <a:srgbClr val="000000"/>
                </a:solidFill>
                <a:latin typeface="Arial" panose="020B0604020202020204" pitchFamily="34" charset="0"/>
              </a:rPr>
              <a:t>seiniau</a:t>
            </a:r>
            <a:r>
              <a:rPr lang="en-GB" sz="1200" b="0" i="0" u="none" strike="noStrike" baseline="0" dirty="0">
                <a:solidFill>
                  <a:srgbClr val="000000"/>
                </a:solidFill>
                <a:latin typeface="Arial" panose="020B0604020202020204" pitchFamily="34" charset="0"/>
              </a:rPr>
              <a:t>. </a:t>
            </a:r>
          </a:p>
          <a:p>
            <a:endParaRPr lang="en-GB" sz="400" b="0" i="0" u="none" strike="noStrike" baseline="0" dirty="0">
              <a:solidFill>
                <a:srgbClr val="000000"/>
              </a:solidFill>
              <a:latin typeface="Arial" panose="020B0604020202020204" pitchFamily="34" charset="0"/>
            </a:endParaRPr>
          </a:p>
          <a:p>
            <a:r>
              <a:rPr lang="en-GB" sz="1100" b="0" i="0" u="none" strike="noStrike" baseline="0" dirty="0" err="1">
                <a:solidFill>
                  <a:srgbClr val="000000"/>
                </a:solidFill>
                <a:latin typeface="Arial" panose="020B0604020202020204" pitchFamily="34" charset="0"/>
              </a:rPr>
              <a:t>Nid</a:t>
            </a:r>
            <a:r>
              <a:rPr lang="en-GB" sz="1100" b="0" i="0" u="none" strike="noStrike" baseline="0" dirty="0">
                <a:solidFill>
                  <a:srgbClr val="000000"/>
                </a:solidFill>
                <a:latin typeface="Arial" panose="020B0604020202020204" pitchFamily="34" charset="0"/>
              </a:rPr>
              <a:t> </a:t>
            </a:r>
            <a:r>
              <a:rPr lang="en-GB" sz="1100" b="0" i="0" u="none" strike="noStrike" baseline="0" dirty="0" err="1">
                <a:solidFill>
                  <a:srgbClr val="000000"/>
                </a:solidFill>
                <a:latin typeface="Arial" panose="020B0604020202020204" pitchFamily="34" charset="0"/>
              </a:rPr>
              <a:t>yw’r</a:t>
            </a:r>
            <a:r>
              <a:rPr lang="en-GB" sz="1100" b="0" i="0" u="none" strike="noStrike" baseline="0" dirty="0">
                <a:solidFill>
                  <a:srgbClr val="000000"/>
                </a:solidFill>
                <a:latin typeface="Arial" panose="020B0604020202020204" pitchFamily="34" charset="0"/>
              </a:rPr>
              <a:t> </a:t>
            </a:r>
            <a:r>
              <a:rPr lang="en-GB" sz="1100" b="0" i="0" u="none" strike="noStrike" baseline="0" dirty="0" err="1">
                <a:solidFill>
                  <a:srgbClr val="000000"/>
                </a:solidFill>
                <a:latin typeface="Arial" panose="020B0604020202020204" pitchFamily="34" charset="0"/>
              </a:rPr>
              <a:t>rhestr</a:t>
            </a:r>
            <a:r>
              <a:rPr lang="en-GB" sz="1100" b="0" i="0" u="none" strike="noStrike" baseline="0" dirty="0">
                <a:solidFill>
                  <a:srgbClr val="000000"/>
                </a:solidFill>
                <a:latin typeface="Arial" panose="020B0604020202020204" pitchFamily="34" charset="0"/>
              </a:rPr>
              <a:t> hon </a:t>
            </a:r>
            <a:r>
              <a:rPr lang="en-GB" sz="1100" b="0" i="0" u="none" strike="noStrike" baseline="0" dirty="0" err="1">
                <a:solidFill>
                  <a:srgbClr val="000000"/>
                </a:solidFill>
                <a:latin typeface="Arial" panose="020B0604020202020204" pitchFamily="34" charset="0"/>
              </a:rPr>
              <a:t>yn</a:t>
            </a:r>
            <a:r>
              <a:rPr lang="en-GB" sz="1100" b="0" i="0" u="none" strike="noStrike" baseline="0" dirty="0">
                <a:solidFill>
                  <a:srgbClr val="000000"/>
                </a:solidFill>
                <a:latin typeface="Arial" panose="020B0604020202020204" pitchFamily="34" charset="0"/>
              </a:rPr>
              <a:t> </a:t>
            </a:r>
            <a:r>
              <a:rPr lang="en-GB" sz="1100" b="0" i="0" u="none" strike="noStrike" baseline="0" dirty="0" err="1">
                <a:solidFill>
                  <a:srgbClr val="000000"/>
                </a:solidFill>
                <a:latin typeface="Arial" panose="020B0604020202020204" pitchFamily="34" charset="0"/>
              </a:rPr>
              <a:t>gynhwysfawr</a:t>
            </a:r>
            <a:r>
              <a:rPr lang="en-GB" sz="1100" b="0" i="0" u="none" strike="noStrike" baseline="0" dirty="0">
                <a:solidFill>
                  <a:srgbClr val="000000"/>
                </a:solidFill>
                <a:latin typeface="Arial" panose="020B0604020202020204" pitchFamily="34" charset="0"/>
              </a:rPr>
              <a:t>. </a:t>
            </a:r>
            <a:r>
              <a:rPr lang="en-GB" sz="1100" b="0" i="0" u="none" strike="noStrike" baseline="0" dirty="0" err="1">
                <a:solidFill>
                  <a:srgbClr val="000000"/>
                </a:solidFill>
                <a:latin typeface="Arial" panose="020B0604020202020204" pitchFamily="34" charset="0"/>
              </a:rPr>
              <a:t>Rhowch</a:t>
            </a:r>
            <a:r>
              <a:rPr lang="en-GB" sz="1100" b="0" i="0" u="none" strike="noStrike" baseline="0" dirty="0">
                <a:solidFill>
                  <a:srgbClr val="000000"/>
                </a:solidFill>
                <a:latin typeface="Arial" panose="020B0604020202020204" pitchFamily="34" charset="0"/>
              </a:rPr>
              <a:t> </a:t>
            </a:r>
            <a:r>
              <a:rPr lang="en-GB" sz="1100" b="0" i="0" u="none" strike="noStrike" baseline="0" dirty="0" err="1">
                <a:solidFill>
                  <a:srgbClr val="000000"/>
                </a:solidFill>
                <a:latin typeface="Arial" panose="020B0604020202020204" pitchFamily="34" charset="0"/>
              </a:rPr>
              <a:t>farciau</a:t>
            </a:r>
            <a:r>
              <a:rPr lang="en-GB" sz="1100" b="0" i="0" u="none" strike="noStrike" baseline="0" dirty="0">
                <a:solidFill>
                  <a:srgbClr val="000000"/>
                </a:solidFill>
                <a:latin typeface="Arial" panose="020B0604020202020204" pitchFamily="34" charset="0"/>
              </a:rPr>
              <a:t> am </a:t>
            </a:r>
            <a:r>
              <a:rPr lang="en-GB" sz="1100" b="0" i="0" u="none" strike="noStrike" baseline="0" dirty="0" err="1">
                <a:solidFill>
                  <a:srgbClr val="000000"/>
                </a:solidFill>
                <a:latin typeface="Arial" panose="020B0604020202020204" pitchFamily="34" charset="0"/>
              </a:rPr>
              <a:t>unrhyw</a:t>
            </a:r>
            <a:r>
              <a:rPr lang="en-GB" sz="1100" b="0" i="0" u="none" strike="noStrike" baseline="0" dirty="0">
                <a:solidFill>
                  <a:srgbClr val="000000"/>
                </a:solidFill>
                <a:latin typeface="Arial" panose="020B0604020202020204" pitchFamily="34" charset="0"/>
              </a:rPr>
              <a:t> </a:t>
            </a:r>
            <a:r>
              <a:rPr lang="en-GB" sz="1100" b="0" i="0" u="none" strike="noStrike" baseline="0" dirty="0" err="1">
                <a:solidFill>
                  <a:srgbClr val="000000"/>
                </a:solidFill>
                <a:latin typeface="Arial" panose="020B0604020202020204" pitchFamily="34" charset="0"/>
              </a:rPr>
              <a:t>ymateb</a:t>
            </a:r>
            <a:r>
              <a:rPr lang="en-GB" sz="1100" b="0" i="0" u="none" strike="noStrike" baseline="0" dirty="0">
                <a:solidFill>
                  <a:srgbClr val="000000"/>
                </a:solidFill>
                <a:latin typeface="Arial" panose="020B0604020202020204" pitchFamily="34" charset="0"/>
              </a:rPr>
              <a:t> </a:t>
            </a:r>
            <a:r>
              <a:rPr lang="en-GB" sz="1100" b="0" i="0" u="none" strike="noStrike" baseline="0" dirty="0" err="1">
                <a:solidFill>
                  <a:srgbClr val="000000"/>
                </a:solidFill>
                <a:latin typeface="Arial" panose="020B0604020202020204" pitchFamily="34" charset="0"/>
              </a:rPr>
              <a:t>perthnasol</a:t>
            </a:r>
            <a:r>
              <a:rPr lang="en-GB" sz="1100" b="0" i="0" u="none" strike="noStrike" baseline="0" dirty="0">
                <a:solidFill>
                  <a:srgbClr val="000000"/>
                </a:solidFill>
                <a:latin typeface="Arial" panose="020B0604020202020204" pitchFamily="34" charset="0"/>
              </a:rPr>
              <a:t> </a:t>
            </a:r>
            <a:r>
              <a:rPr lang="en-GB" sz="1100" b="0" i="0" u="none" strike="noStrike" baseline="0" dirty="0" err="1">
                <a:solidFill>
                  <a:srgbClr val="000000"/>
                </a:solidFill>
                <a:latin typeface="Arial" panose="020B0604020202020204" pitchFamily="34" charset="0"/>
              </a:rPr>
              <a:t>arall</a:t>
            </a:r>
            <a:endParaRPr lang="en-GB" sz="1100" b="0" i="0" u="none" strike="noStrike" baseline="0" dirty="0">
              <a:solidFill>
                <a:srgbClr val="000000"/>
              </a:solidFill>
              <a:latin typeface="Arial" panose="020B0604020202020204" pitchFamily="34" charset="0"/>
            </a:endParaRPr>
          </a:p>
          <a:p>
            <a:r>
              <a:rPr lang="en-US" sz="1200" b="0" i="0" u="none" strike="noStrike" baseline="0" dirty="0">
                <a:solidFill>
                  <a:srgbClr val="000000"/>
                </a:solidFill>
                <a:latin typeface="Arial" panose="020B0604020202020204" pitchFamily="34" charset="0"/>
              </a:rPr>
              <a:t>	</a:t>
            </a:r>
          </a:p>
        </p:txBody>
      </p:sp>
      <p:sp>
        <p:nvSpPr>
          <p:cNvPr id="7" name="TextBox 6">
            <a:extLst>
              <a:ext uri="{FF2B5EF4-FFF2-40B4-BE49-F238E27FC236}">
                <a16:creationId xmlns:a16="http://schemas.microsoft.com/office/drawing/2014/main" id="{9F28563E-B3E8-3A89-AE5A-12817DF4510C}"/>
              </a:ext>
            </a:extLst>
          </p:cNvPr>
          <p:cNvSpPr txBox="1"/>
          <p:nvPr/>
        </p:nvSpPr>
        <p:spPr>
          <a:xfrm>
            <a:off x="513716" y="4276632"/>
            <a:ext cx="5582284" cy="2492990"/>
          </a:xfrm>
          <a:prstGeom prst="rect">
            <a:avLst/>
          </a:prstGeom>
          <a:noFill/>
        </p:spPr>
        <p:txBody>
          <a:bodyPr wrap="square">
            <a:spAutoFit/>
          </a:bodyPr>
          <a:lstStyle/>
          <a:p>
            <a:r>
              <a:rPr lang="en-US" sz="1200" b="1" i="0" u="none" strike="noStrike" baseline="0" dirty="0" err="1">
                <a:solidFill>
                  <a:srgbClr val="000000"/>
                </a:solidFill>
                <a:latin typeface="Arial" panose="020B0604020202020204" pitchFamily="34" charset="0"/>
              </a:rPr>
              <a:t>Rhowch</a:t>
            </a:r>
            <a:r>
              <a:rPr lang="en-US" sz="1200" b="1" i="0" u="none" strike="noStrike" baseline="0" dirty="0">
                <a:solidFill>
                  <a:srgbClr val="000000"/>
                </a:solidFill>
                <a:latin typeface="Arial" panose="020B0604020202020204" pitchFamily="34" charset="0"/>
              </a:rPr>
              <a:t> </a:t>
            </a:r>
            <a:r>
              <a:rPr lang="en-US" sz="1200" b="1" i="0" u="none" strike="noStrike" baseline="0" dirty="0" err="1">
                <a:solidFill>
                  <a:srgbClr val="000000"/>
                </a:solidFill>
                <a:latin typeface="Arial" panose="020B0604020202020204" pitchFamily="34" charset="0"/>
              </a:rPr>
              <a:t>hyd</a:t>
            </a:r>
            <a:r>
              <a:rPr lang="en-US" sz="1200" b="1" i="0" u="none" strike="noStrike" baseline="0" dirty="0">
                <a:solidFill>
                  <a:srgbClr val="000000"/>
                </a:solidFill>
                <a:latin typeface="Arial" panose="020B0604020202020204" pitchFamily="34" charset="0"/>
              </a:rPr>
              <a:t> at 6 marc</a:t>
            </a:r>
          </a:p>
          <a:p>
            <a:r>
              <a:rPr lang="en-US" sz="1200" b="1" i="0" u="none" strike="noStrike" baseline="0" dirty="0" err="1">
                <a:solidFill>
                  <a:srgbClr val="000000"/>
                </a:solidFill>
                <a:latin typeface="Arial" panose="020B0604020202020204" pitchFamily="34" charset="0"/>
              </a:rPr>
              <a:t>Rhowch</a:t>
            </a:r>
            <a:r>
              <a:rPr lang="en-US" sz="1200" b="1" i="0" u="none" strike="noStrike" baseline="0" dirty="0">
                <a:solidFill>
                  <a:srgbClr val="000000"/>
                </a:solidFill>
                <a:latin typeface="Arial" panose="020B0604020202020204" pitchFamily="34" charset="0"/>
              </a:rPr>
              <a:t> 0 marc </a:t>
            </a:r>
            <a:r>
              <a:rPr lang="en-US" sz="1200" b="0" i="0" u="none" strike="noStrike" baseline="0" dirty="0" err="1">
                <a:solidFill>
                  <a:srgbClr val="000000"/>
                </a:solidFill>
                <a:latin typeface="Arial" panose="020B0604020202020204" pitchFamily="34" charset="0"/>
              </a:rPr>
              <a:t>os</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nad</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yw’r</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ymateb</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yn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haeddu</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ennill</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marciau</a:t>
            </a:r>
            <a:endParaRPr lang="en-US" sz="1200" b="0" i="0" u="none" strike="noStrike" baseline="0" dirty="0">
              <a:solidFill>
                <a:srgbClr val="000000"/>
              </a:solidFill>
              <a:latin typeface="Arial" panose="020B0604020202020204" pitchFamily="34" charset="0"/>
            </a:endParaRPr>
          </a:p>
          <a:p>
            <a:r>
              <a:rPr lang="en-US" sz="1200" b="1" i="0" u="none" strike="noStrike" baseline="0" dirty="0" err="1">
                <a:solidFill>
                  <a:srgbClr val="000000"/>
                </a:solidFill>
                <a:latin typeface="Arial" panose="020B0604020202020204" pitchFamily="34" charset="0"/>
              </a:rPr>
              <a:t>Rhowch</a:t>
            </a:r>
            <a:r>
              <a:rPr lang="en-US" sz="1200" b="1" i="0" u="none" strike="noStrike" baseline="0" dirty="0">
                <a:solidFill>
                  <a:srgbClr val="000000"/>
                </a:solidFill>
                <a:latin typeface="Arial" panose="020B0604020202020204" pitchFamily="34" charset="0"/>
              </a:rPr>
              <a:t> 1-2 </a:t>
            </a:r>
            <a:r>
              <a:rPr lang="en-US" sz="1200" b="1" i="0" u="none" strike="noStrike" baseline="0" dirty="0" err="1">
                <a:solidFill>
                  <a:srgbClr val="000000"/>
                </a:solidFill>
                <a:latin typeface="Arial" panose="020B0604020202020204" pitchFamily="34" charset="0"/>
              </a:rPr>
              <a:t>farc</a:t>
            </a:r>
            <a:r>
              <a:rPr lang="en-US" sz="1200" b="1" i="0" u="none" strike="noStrike" baseline="0" dirty="0">
                <a:solidFill>
                  <a:srgbClr val="000000"/>
                </a:solidFill>
                <a:latin typeface="Arial" panose="020B0604020202020204" pitchFamily="34" charset="0"/>
              </a:rPr>
              <a:t> </a:t>
            </a:r>
            <a:r>
              <a:rPr lang="en-US" sz="1200" b="0" i="0" u="none" strike="noStrike" baseline="0" dirty="0">
                <a:solidFill>
                  <a:srgbClr val="000000"/>
                </a:solidFill>
                <a:latin typeface="Arial" panose="020B0604020202020204" pitchFamily="34" charset="0"/>
              </a:rPr>
              <a:t>am </a:t>
            </a:r>
            <a:r>
              <a:rPr lang="en-US" sz="1200" b="0" i="0" u="none" strike="noStrike" baseline="0" dirty="0" err="1">
                <a:solidFill>
                  <a:srgbClr val="000000"/>
                </a:solidFill>
                <a:latin typeface="Arial" panose="020B0604020202020204" pitchFamily="34" charset="0"/>
              </a:rPr>
              <a:t>esboniad</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sylfaenol</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sy'n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dangos</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gwybodaeth</a:t>
            </a:r>
            <a:r>
              <a:rPr lang="en-US" sz="1200" b="0" i="0" u="none" strike="noStrike" baseline="0" dirty="0">
                <a:solidFill>
                  <a:srgbClr val="000000"/>
                </a:solidFill>
                <a:latin typeface="Arial" panose="020B0604020202020204" pitchFamily="34" charset="0"/>
              </a:rPr>
              <a:t> a </a:t>
            </a:r>
            <a:r>
              <a:rPr lang="en-US" sz="1200" b="0" i="0" u="none" strike="noStrike" baseline="0" dirty="0" err="1">
                <a:solidFill>
                  <a:srgbClr val="000000"/>
                </a:solidFill>
                <a:latin typeface="Arial" panose="020B0604020202020204" pitchFamily="34" charset="0"/>
              </a:rPr>
              <a:t>dealltwriaeth</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gyfyngedig</a:t>
            </a:r>
            <a:r>
              <a:rPr lang="en-US" sz="1200" b="0" i="0" u="none" strike="noStrike" baseline="0" dirty="0">
                <a:solidFill>
                  <a:srgbClr val="000000"/>
                </a:solidFill>
                <a:latin typeface="Arial" panose="020B0604020202020204" pitchFamily="34" charset="0"/>
              </a:rPr>
              <a:t> o </a:t>
            </a:r>
            <a:r>
              <a:rPr lang="en-US" sz="1200" b="0" i="0" u="none" strike="noStrike" baseline="0" dirty="0" err="1">
                <a:solidFill>
                  <a:srgbClr val="000000"/>
                </a:solidFill>
                <a:latin typeface="Arial" panose="020B0604020202020204" pitchFamily="34" charset="0"/>
              </a:rPr>
              <a:t>sut</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mae'r</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gymuned</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yn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cefnogi</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datblygiad</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cyfannol</a:t>
            </a:r>
            <a:r>
              <a:rPr lang="en-US" sz="1200" b="0" i="0" u="none" strike="noStrike" baseline="0" dirty="0">
                <a:solidFill>
                  <a:srgbClr val="000000"/>
                </a:solidFill>
                <a:latin typeface="Arial" panose="020B0604020202020204" pitchFamily="34" charset="0"/>
              </a:rPr>
              <a:t> plant </a:t>
            </a:r>
            <a:r>
              <a:rPr lang="en-US" sz="1200" b="0" i="0" u="none" strike="noStrike" baseline="0" dirty="0" err="1">
                <a:solidFill>
                  <a:srgbClr val="000000"/>
                </a:solidFill>
                <a:latin typeface="Arial" panose="020B0604020202020204" pitchFamily="34" charset="0"/>
              </a:rPr>
              <a:t>yn</a:t>
            </a:r>
            <a:r>
              <a:rPr lang="en-US" sz="1200" b="0" i="0" u="none" strike="noStrike" baseline="0" dirty="0">
                <a:solidFill>
                  <a:srgbClr val="000000"/>
                </a:solidFill>
                <a:latin typeface="Arial" panose="020B0604020202020204" pitchFamily="34" charset="0"/>
              </a:rPr>
              <a:t> y </a:t>
            </a:r>
            <a:r>
              <a:rPr lang="en-US" sz="1200" b="0" i="0" u="none" strike="noStrike" baseline="0" dirty="0" err="1">
                <a:solidFill>
                  <a:srgbClr val="000000"/>
                </a:solidFill>
                <a:latin typeface="Arial" panose="020B0604020202020204" pitchFamily="34" charset="0"/>
              </a:rPr>
              <a:t>blynyddoedd</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cynnar</a:t>
            </a:r>
            <a:r>
              <a:rPr lang="en-US" sz="1200" b="0" i="0" u="none" strike="noStrike" baseline="0" dirty="0">
                <a:solidFill>
                  <a:srgbClr val="000000"/>
                </a:solidFill>
                <a:latin typeface="Arial" panose="020B0604020202020204" pitchFamily="34" charset="0"/>
              </a:rPr>
              <a:t>. </a:t>
            </a:r>
          </a:p>
          <a:p>
            <a:r>
              <a:rPr lang="en-US" sz="1200" b="1" i="0" u="none" strike="noStrike" baseline="0" dirty="0" err="1">
                <a:solidFill>
                  <a:srgbClr val="000000"/>
                </a:solidFill>
                <a:latin typeface="Arial" panose="020B0604020202020204" pitchFamily="34" charset="0"/>
              </a:rPr>
              <a:t>Rhowch</a:t>
            </a:r>
            <a:r>
              <a:rPr lang="en-US" sz="1200" b="1" i="0" u="none" strike="noStrike" baseline="0" dirty="0">
                <a:solidFill>
                  <a:srgbClr val="000000"/>
                </a:solidFill>
                <a:latin typeface="Arial" panose="020B0604020202020204" pitchFamily="34" charset="0"/>
              </a:rPr>
              <a:t> 3-4 marc </a:t>
            </a:r>
            <a:r>
              <a:rPr lang="en-US" sz="1200" b="0" i="0" u="none" strike="noStrike" baseline="0" dirty="0">
                <a:solidFill>
                  <a:srgbClr val="000000"/>
                </a:solidFill>
                <a:latin typeface="Arial" panose="020B0604020202020204" pitchFamily="34" charset="0"/>
              </a:rPr>
              <a:t>am </a:t>
            </a:r>
            <a:r>
              <a:rPr lang="en-US" sz="1200" b="0" i="0" u="none" strike="noStrike" baseline="0" dirty="0" err="1">
                <a:solidFill>
                  <a:srgbClr val="000000"/>
                </a:solidFill>
                <a:latin typeface="Arial" panose="020B0604020202020204" pitchFamily="34" charset="0"/>
              </a:rPr>
              <a:t>esboniad</a:t>
            </a:r>
            <a:r>
              <a:rPr lang="en-US" sz="1200" b="0" i="0" u="none" strike="noStrike" baseline="0" dirty="0">
                <a:solidFill>
                  <a:srgbClr val="000000"/>
                </a:solidFill>
                <a:latin typeface="Arial" panose="020B0604020202020204" pitchFamily="34" charset="0"/>
              </a:rPr>
              <a:t> da </a:t>
            </a:r>
            <a:r>
              <a:rPr lang="en-US" sz="1200" b="0" i="0" u="none" strike="noStrike" baseline="0" dirty="0" err="1">
                <a:solidFill>
                  <a:srgbClr val="000000"/>
                </a:solidFill>
                <a:latin typeface="Arial" panose="020B0604020202020204" pitchFamily="34" charset="0"/>
              </a:rPr>
              <a:t>sy'n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dangos</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rhywfaint</a:t>
            </a:r>
            <a:r>
              <a:rPr lang="en-US" sz="1200" b="0" i="0" u="none" strike="noStrike" baseline="0" dirty="0">
                <a:solidFill>
                  <a:srgbClr val="000000"/>
                </a:solidFill>
                <a:latin typeface="Arial" panose="020B0604020202020204" pitchFamily="34" charset="0"/>
              </a:rPr>
              <a:t> o </a:t>
            </a:r>
            <a:r>
              <a:rPr lang="en-US" sz="1200" b="0" i="0" u="none" strike="noStrike" baseline="0" dirty="0" err="1">
                <a:solidFill>
                  <a:srgbClr val="000000"/>
                </a:solidFill>
                <a:latin typeface="Arial" panose="020B0604020202020204" pitchFamily="34" charset="0"/>
              </a:rPr>
              <a:t>wybodaeth</a:t>
            </a:r>
            <a:r>
              <a:rPr lang="en-US" sz="1200" b="0" i="0" u="none" strike="noStrike" baseline="0" dirty="0">
                <a:solidFill>
                  <a:srgbClr val="000000"/>
                </a:solidFill>
                <a:latin typeface="Arial" panose="020B0604020202020204" pitchFamily="34" charset="0"/>
              </a:rPr>
              <a:t> a </a:t>
            </a:r>
            <a:r>
              <a:rPr lang="en-US" sz="1200" b="0" i="0" u="none" strike="noStrike" baseline="0" dirty="0" err="1">
                <a:solidFill>
                  <a:srgbClr val="000000"/>
                </a:solidFill>
                <a:latin typeface="Arial" panose="020B0604020202020204" pitchFamily="34" charset="0"/>
              </a:rPr>
              <a:t>dealltwriaeth</a:t>
            </a:r>
            <a:r>
              <a:rPr lang="en-US" sz="1200" b="0" i="0" u="none" strike="noStrike" baseline="0" dirty="0">
                <a:solidFill>
                  <a:srgbClr val="000000"/>
                </a:solidFill>
                <a:latin typeface="Arial" panose="020B0604020202020204" pitchFamily="34" charset="0"/>
              </a:rPr>
              <a:t> o </a:t>
            </a:r>
            <a:r>
              <a:rPr lang="en-US" sz="1200" b="0" i="0" u="none" strike="noStrike" baseline="0" dirty="0" err="1">
                <a:solidFill>
                  <a:srgbClr val="000000"/>
                </a:solidFill>
                <a:latin typeface="Arial" panose="020B0604020202020204" pitchFamily="34" charset="0"/>
              </a:rPr>
              <a:t>sut</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mae'r</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gymuned</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yn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cefnogi</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datblygiad</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cyfannol</a:t>
            </a:r>
            <a:r>
              <a:rPr lang="en-US" sz="1200" b="0" i="0" u="none" strike="noStrike" baseline="0" dirty="0">
                <a:solidFill>
                  <a:srgbClr val="000000"/>
                </a:solidFill>
                <a:latin typeface="Arial" panose="020B0604020202020204" pitchFamily="34" charset="0"/>
              </a:rPr>
              <a:t> plant </a:t>
            </a:r>
            <a:r>
              <a:rPr lang="en-US" sz="1200" b="0" i="0" u="none" strike="noStrike" baseline="0" dirty="0" err="1">
                <a:solidFill>
                  <a:srgbClr val="000000"/>
                </a:solidFill>
                <a:latin typeface="Arial" panose="020B0604020202020204" pitchFamily="34" charset="0"/>
              </a:rPr>
              <a:t>yn</a:t>
            </a:r>
            <a:r>
              <a:rPr lang="en-US" sz="1200" b="0" i="0" u="none" strike="noStrike" baseline="0" dirty="0">
                <a:solidFill>
                  <a:srgbClr val="000000"/>
                </a:solidFill>
                <a:latin typeface="Arial" panose="020B0604020202020204" pitchFamily="34" charset="0"/>
              </a:rPr>
              <a:t> y </a:t>
            </a:r>
            <a:r>
              <a:rPr lang="en-US" sz="1200" b="0" i="0" u="none" strike="noStrike" baseline="0" dirty="0" err="1">
                <a:solidFill>
                  <a:srgbClr val="000000"/>
                </a:solidFill>
                <a:latin typeface="Arial" panose="020B0604020202020204" pitchFamily="34" charset="0"/>
              </a:rPr>
              <a:t>blynyddoedd</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cynnar</a:t>
            </a:r>
            <a:r>
              <a:rPr lang="en-US" sz="1200" b="0" i="0" u="none" strike="noStrike" baseline="0" dirty="0">
                <a:solidFill>
                  <a:srgbClr val="000000"/>
                </a:solidFill>
                <a:latin typeface="Arial" panose="020B0604020202020204" pitchFamily="34" charset="0"/>
              </a:rPr>
              <a:t>. </a:t>
            </a:r>
          </a:p>
          <a:p>
            <a:r>
              <a:rPr lang="en-US" sz="1200" b="1" i="0" u="none" strike="noStrike" baseline="0" dirty="0" err="1">
                <a:solidFill>
                  <a:srgbClr val="000000"/>
                </a:solidFill>
                <a:latin typeface="Arial" panose="020B0604020202020204" pitchFamily="34" charset="0"/>
              </a:rPr>
              <a:t>Rhowch</a:t>
            </a:r>
            <a:r>
              <a:rPr lang="en-US" sz="1200" b="1" i="0" u="none" strike="noStrike" baseline="0" dirty="0">
                <a:solidFill>
                  <a:srgbClr val="000000"/>
                </a:solidFill>
                <a:latin typeface="Arial" panose="020B0604020202020204" pitchFamily="34" charset="0"/>
              </a:rPr>
              <a:t> 5-6 marc </a:t>
            </a:r>
            <a:r>
              <a:rPr lang="en-US" sz="1200" b="0" i="0" u="none" strike="noStrike" baseline="0" dirty="0">
                <a:solidFill>
                  <a:srgbClr val="000000"/>
                </a:solidFill>
                <a:latin typeface="Arial" panose="020B0604020202020204" pitchFamily="34" charset="0"/>
              </a:rPr>
              <a:t>am </a:t>
            </a:r>
            <a:r>
              <a:rPr lang="en-US" sz="1200" b="0" i="0" u="none" strike="noStrike" baseline="0" dirty="0" err="1">
                <a:solidFill>
                  <a:srgbClr val="000000"/>
                </a:solidFill>
                <a:latin typeface="Arial" panose="020B0604020202020204" pitchFamily="34" charset="0"/>
              </a:rPr>
              <a:t>esboniad</a:t>
            </a:r>
            <a:r>
              <a:rPr lang="en-US" sz="1200" b="0" i="0" u="none" strike="noStrike" baseline="0" dirty="0">
                <a:solidFill>
                  <a:srgbClr val="000000"/>
                </a:solidFill>
                <a:latin typeface="Arial" panose="020B0604020202020204" pitchFamily="34" charset="0"/>
              </a:rPr>
              <a:t> da </a:t>
            </a:r>
            <a:r>
              <a:rPr lang="en-US" sz="1200" b="0" i="0" u="none" strike="noStrike" baseline="0" dirty="0" err="1">
                <a:solidFill>
                  <a:srgbClr val="000000"/>
                </a:solidFill>
                <a:latin typeface="Arial" panose="020B0604020202020204" pitchFamily="34" charset="0"/>
              </a:rPr>
              <a:t>iawn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sy'n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dangos</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gwybodaeth</a:t>
            </a:r>
            <a:r>
              <a:rPr lang="en-US" sz="1200" b="0" i="0" u="none" strike="noStrike" baseline="0" dirty="0">
                <a:solidFill>
                  <a:srgbClr val="000000"/>
                </a:solidFill>
                <a:latin typeface="Arial" panose="020B0604020202020204" pitchFamily="34" charset="0"/>
              </a:rPr>
              <a:t> a </a:t>
            </a:r>
            <a:r>
              <a:rPr lang="en-US" sz="1200" b="0" i="0" u="none" strike="noStrike" baseline="0" dirty="0" err="1">
                <a:solidFill>
                  <a:srgbClr val="000000"/>
                </a:solidFill>
                <a:latin typeface="Arial" panose="020B0604020202020204" pitchFamily="34" charset="0"/>
              </a:rPr>
              <a:t>dealltwriaeth</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gadarn</a:t>
            </a:r>
            <a:r>
              <a:rPr lang="en-US" sz="1200" b="0" i="0" u="none" strike="noStrike" baseline="0" dirty="0">
                <a:solidFill>
                  <a:srgbClr val="000000"/>
                </a:solidFill>
                <a:latin typeface="Arial" panose="020B0604020202020204" pitchFamily="34" charset="0"/>
              </a:rPr>
              <a:t> o </a:t>
            </a:r>
            <a:r>
              <a:rPr lang="en-US" sz="1200" b="0" i="0" u="none" strike="noStrike" baseline="0" dirty="0" err="1">
                <a:solidFill>
                  <a:srgbClr val="000000"/>
                </a:solidFill>
                <a:latin typeface="Arial" panose="020B0604020202020204" pitchFamily="34" charset="0"/>
              </a:rPr>
              <a:t>sut</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mae'r</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gymuned</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yn</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cefnogi</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datblygiad</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cyfannol</a:t>
            </a:r>
            <a:r>
              <a:rPr lang="en-US" sz="1200" b="0" i="0" u="none" strike="noStrike" baseline="0" dirty="0">
                <a:solidFill>
                  <a:srgbClr val="000000"/>
                </a:solidFill>
                <a:latin typeface="Arial" panose="020B0604020202020204" pitchFamily="34" charset="0"/>
              </a:rPr>
              <a:t> plant </a:t>
            </a:r>
            <a:r>
              <a:rPr lang="en-US" sz="1200" b="0" i="0" u="none" strike="noStrike" baseline="0" dirty="0" err="1">
                <a:solidFill>
                  <a:srgbClr val="000000"/>
                </a:solidFill>
                <a:latin typeface="Arial" panose="020B0604020202020204" pitchFamily="34" charset="0"/>
              </a:rPr>
              <a:t>yn</a:t>
            </a:r>
            <a:r>
              <a:rPr lang="en-US" sz="1200" b="0" i="0" u="none" strike="noStrike" baseline="0" dirty="0">
                <a:solidFill>
                  <a:srgbClr val="000000"/>
                </a:solidFill>
                <a:latin typeface="Arial" panose="020B0604020202020204" pitchFamily="34" charset="0"/>
              </a:rPr>
              <a:t> y </a:t>
            </a:r>
            <a:r>
              <a:rPr lang="en-US" sz="1200" b="0" i="0" u="none" strike="noStrike" baseline="0" dirty="0" err="1">
                <a:solidFill>
                  <a:srgbClr val="000000"/>
                </a:solidFill>
                <a:latin typeface="Arial" panose="020B0604020202020204" pitchFamily="34" charset="0"/>
              </a:rPr>
              <a:t>blynyddoedd</a:t>
            </a:r>
            <a:r>
              <a:rPr lang="en-US" sz="1200" b="0" i="0" u="none" strike="noStrike" baseline="0" dirty="0">
                <a:solidFill>
                  <a:srgbClr val="000000"/>
                </a:solidFill>
                <a:latin typeface="Arial" panose="020B0604020202020204" pitchFamily="34" charset="0"/>
              </a:rPr>
              <a:t> </a:t>
            </a:r>
            <a:r>
              <a:rPr lang="en-US" sz="1200" b="0" i="0" u="none" strike="noStrike" baseline="0" dirty="0" err="1">
                <a:solidFill>
                  <a:srgbClr val="000000"/>
                </a:solidFill>
                <a:latin typeface="Arial" panose="020B0604020202020204" pitchFamily="34" charset="0"/>
              </a:rPr>
              <a:t>cynnar</a:t>
            </a:r>
            <a:r>
              <a:rPr lang="en-US" sz="1200" b="0" i="0" u="none" strike="noStrike" baseline="0" dirty="0">
                <a:solidFill>
                  <a:srgbClr val="000000"/>
                </a:solidFill>
                <a:latin typeface="Arial" panose="020B0604020202020204" pitchFamily="34" charset="0"/>
              </a:rPr>
              <a:t>.</a:t>
            </a:r>
          </a:p>
          <a:p>
            <a:r>
              <a:rPr lang="en-GB" sz="1200" b="1" i="0" u="none" strike="noStrike" baseline="0" dirty="0">
                <a:solidFill>
                  <a:srgbClr val="000000"/>
                </a:solidFill>
                <a:latin typeface="Arial" panose="020B0604020202020204" pitchFamily="34" charset="0"/>
              </a:rPr>
              <a:t>Er </a:t>
            </a:r>
            <a:r>
              <a:rPr lang="en-GB" sz="1200" b="1" i="0" u="none" strike="noStrike" baseline="0" dirty="0" err="1">
                <a:solidFill>
                  <a:srgbClr val="000000"/>
                </a:solidFill>
                <a:latin typeface="Arial" panose="020B0604020202020204" pitchFamily="34" charset="0"/>
              </a:rPr>
              <a:t>mwyn</a:t>
            </a:r>
            <a:r>
              <a:rPr lang="en-GB" sz="1200" b="1" i="0" u="none" strike="noStrike" baseline="0" dirty="0">
                <a:solidFill>
                  <a:srgbClr val="000000"/>
                </a:solidFill>
                <a:latin typeface="Arial" panose="020B0604020202020204" pitchFamily="34" charset="0"/>
              </a:rPr>
              <a:t> </a:t>
            </a:r>
            <a:r>
              <a:rPr lang="en-GB" sz="1200" b="1" i="0" u="none" strike="noStrike" baseline="0" dirty="0" err="1">
                <a:solidFill>
                  <a:srgbClr val="000000"/>
                </a:solidFill>
                <a:latin typeface="Arial" panose="020B0604020202020204" pitchFamily="34" charset="0"/>
              </a:rPr>
              <a:t>rhoi</a:t>
            </a:r>
            <a:r>
              <a:rPr lang="en-GB" sz="1200" b="1" i="0" u="none" strike="noStrike" baseline="0" dirty="0">
                <a:solidFill>
                  <a:srgbClr val="000000"/>
                </a:solidFill>
                <a:latin typeface="Arial" panose="020B0604020202020204" pitchFamily="34" charset="0"/>
              </a:rPr>
              <a:t> </a:t>
            </a:r>
            <a:r>
              <a:rPr lang="en-GB" sz="1200" b="1" i="0" u="none" strike="noStrike" baseline="0" dirty="0" err="1">
                <a:solidFill>
                  <a:srgbClr val="000000"/>
                </a:solidFill>
                <a:latin typeface="Arial" panose="020B0604020202020204" pitchFamily="34" charset="0"/>
              </a:rPr>
              <a:t>marciau</a:t>
            </a:r>
            <a:r>
              <a:rPr lang="en-GB" sz="1200" b="1" i="0" u="none" strike="noStrike" baseline="0" dirty="0">
                <a:solidFill>
                  <a:srgbClr val="000000"/>
                </a:solidFill>
                <a:latin typeface="Arial" panose="020B0604020202020204" pitchFamily="34" charset="0"/>
              </a:rPr>
              <a:t> </a:t>
            </a:r>
            <a:r>
              <a:rPr lang="en-GB" sz="1200" b="1" i="0" u="none" strike="noStrike" baseline="0" dirty="0" err="1">
                <a:solidFill>
                  <a:srgbClr val="000000"/>
                </a:solidFill>
                <a:latin typeface="Arial" panose="020B0604020202020204" pitchFamily="34" charset="0"/>
              </a:rPr>
              <a:t>llawn</a:t>
            </a:r>
            <a:r>
              <a:rPr lang="en-GB" sz="1200" b="1" i="0" u="none" strike="noStrike" baseline="0" dirty="0">
                <a:solidFill>
                  <a:srgbClr val="000000"/>
                </a:solidFill>
                <a:latin typeface="Arial" panose="020B0604020202020204" pitchFamily="34" charset="0"/>
              </a:rPr>
              <a:t>, </a:t>
            </a:r>
            <a:r>
              <a:rPr lang="en-GB" sz="1200" b="1" i="0" u="none" strike="noStrike" baseline="0" dirty="0" err="1">
                <a:solidFill>
                  <a:srgbClr val="000000"/>
                </a:solidFill>
                <a:latin typeface="Arial" panose="020B0604020202020204" pitchFamily="34" charset="0"/>
              </a:rPr>
              <a:t>bydd</a:t>
            </a:r>
            <a:r>
              <a:rPr lang="en-GB" sz="1200" b="1" i="0" u="none" strike="noStrike" baseline="0" dirty="0">
                <a:solidFill>
                  <a:srgbClr val="000000"/>
                </a:solidFill>
                <a:latin typeface="Arial" panose="020B0604020202020204" pitchFamily="34" charset="0"/>
              </a:rPr>
              <a:t> </a:t>
            </a:r>
            <a:r>
              <a:rPr lang="en-GB" sz="1200" b="1" i="0" u="none" strike="noStrike" baseline="0" dirty="0" err="1">
                <a:solidFill>
                  <a:srgbClr val="000000"/>
                </a:solidFill>
                <a:latin typeface="Arial" panose="020B0604020202020204" pitchFamily="34" charset="0"/>
              </a:rPr>
              <a:t>angen</a:t>
            </a:r>
            <a:r>
              <a:rPr lang="en-GB" sz="1200" b="1" i="0" u="none" strike="noStrike" baseline="0" dirty="0">
                <a:solidFill>
                  <a:srgbClr val="000000"/>
                </a:solidFill>
                <a:latin typeface="Arial" panose="020B0604020202020204" pitchFamily="34" charset="0"/>
              </a:rPr>
              <a:t> </a:t>
            </a:r>
            <a:r>
              <a:rPr lang="en-GB" sz="1200" b="1" i="0" u="none" strike="noStrike" baseline="0" dirty="0" err="1">
                <a:solidFill>
                  <a:srgbClr val="000000"/>
                </a:solidFill>
                <a:latin typeface="Arial" panose="020B0604020202020204" pitchFamily="34" charset="0"/>
              </a:rPr>
              <a:t>i</a:t>
            </a:r>
            <a:r>
              <a:rPr lang="en-GB" sz="1200" b="1" i="0" u="none" strike="noStrike" baseline="0" dirty="0">
                <a:solidFill>
                  <a:srgbClr val="000000"/>
                </a:solidFill>
                <a:latin typeface="Arial" panose="020B0604020202020204" pitchFamily="34" charset="0"/>
              </a:rPr>
              <a:t> </a:t>
            </a:r>
            <a:r>
              <a:rPr lang="en-GB" sz="1200" b="1" i="0" u="none" strike="noStrike" baseline="0" dirty="0" err="1">
                <a:solidFill>
                  <a:srgbClr val="000000"/>
                </a:solidFill>
                <a:latin typeface="Arial" panose="020B0604020202020204" pitchFamily="34" charset="0"/>
              </a:rPr>
              <a:t>ymgeiswyr</a:t>
            </a:r>
            <a:r>
              <a:rPr lang="en-GB" sz="1200" b="1" i="0" u="none" strike="noStrike" baseline="0" dirty="0">
                <a:solidFill>
                  <a:srgbClr val="000000"/>
                </a:solidFill>
                <a:latin typeface="Arial" panose="020B0604020202020204" pitchFamily="34" charset="0"/>
              </a:rPr>
              <a:t> </a:t>
            </a:r>
            <a:r>
              <a:rPr lang="en-GB" sz="1200" b="1" i="0" u="none" strike="noStrike" baseline="0" dirty="0" err="1">
                <a:solidFill>
                  <a:srgbClr val="000000"/>
                </a:solidFill>
                <a:latin typeface="Arial" panose="020B0604020202020204" pitchFamily="34" charset="0"/>
              </a:rPr>
              <a:t>gyfeirio</a:t>
            </a:r>
            <a:r>
              <a:rPr lang="en-GB" sz="1200" b="1" i="0" u="none" strike="noStrike" baseline="0" dirty="0">
                <a:solidFill>
                  <a:srgbClr val="000000"/>
                </a:solidFill>
                <a:latin typeface="Arial" panose="020B0604020202020204" pitchFamily="34" charset="0"/>
              </a:rPr>
              <a:t> at </a:t>
            </a:r>
            <a:r>
              <a:rPr lang="en-GB" sz="1200" b="1" i="0" u="none" strike="noStrike" baseline="0" dirty="0" err="1">
                <a:solidFill>
                  <a:srgbClr val="000000"/>
                </a:solidFill>
                <a:latin typeface="Arial" panose="020B0604020202020204" pitchFamily="34" charset="0"/>
              </a:rPr>
              <a:t>aelodau'r</a:t>
            </a:r>
            <a:r>
              <a:rPr lang="en-GB" sz="1200" b="1" i="0" u="none" strike="noStrike" baseline="0" dirty="0">
                <a:solidFill>
                  <a:srgbClr val="000000"/>
                </a:solidFill>
                <a:latin typeface="Arial" panose="020B0604020202020204" pitchFamily="34" charset="0"/>
              </a:rPr>
              <a:t> </a:t>
            </a:r>
            <a:r>
              <a:rPr lang="en-GB" sz="1200" b="1" i="0" u="none" strike="noStrike" baseline="0" dirty="0" err="1">
                <a:solidFill>
                  <a:srgbClr val="000000"/>
                </a:solidFill>
                <a:latin typeface="Arial" panose="020B0604020202020204" pitchFamily="34" charset="0"/>
              </a:rPr>
              <a:t>gymuned</a:t>
            </a:r>
            <a:r>
              <a:rPr lang="en-GB" sz="1200" b="1" i="0" u="none" strike="noStrike" baseline="0" dirty="0">
                <a:solidFill>
                  <a:srgbClr val="000000"/>
                </a:solidFill>
                <a:latin typeface="Arial" panose="020B0604020202020204" pitchFamily="34" charset="0"/>
              </a:rPr>
              <a:t>. </a:t>
            </a:r>
          </a:p>
        </p:txBody>
      </p:sp>
    </p:spTree>
    <p:extLst>
      <p:ext uri="{BB962C8B-B14F-4D97-AF65-F5344CB8AC3E}">
        <p14:creationId xmlns:p14="http://schemas.microsoft.com/office/powerpoint/2010/main" val="2447233646"/>
      </p:ext>
    </p:extLst>
  </p:cSld>
  <p:clrMapOvr>
    <a:masterClrMapping/>
  </p:clrMapOvr>
</p:sld>
</file>

<file path=ppt/theme/theme1.xml><?xml version="1.0" encoding="utf-8"?>
<a:theme xmlns:a="http://schemas.openxmlformats.org/drawingml/2006/main" name="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2.xml><?xml version="1.0" encoding="utf-8"?>
<a:theme xmlns:a="http://schemas.openxmlformats.org/drawingml/2006/main" name="1_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4b79feab-058e-4c2e-823a-69751971cc6e">
      <Terms xmlns="http://schemas.microsoft.com/office/infopath/2007/PartnerControls"/>
    </lcf76f155ced4ddcb4097134ff3c332f>
    <TaxCatchAll xmlns="36f98b4f-ba65-4a7d-9a34-48b23de556cb"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52524657497A2488D027024D5393674" ma:contentTypeVersion="13" ma:contentTypeDescription="Create a new document." ma:contentTypeScope="" ma:versionID="d93a038c439a7571b6c41e67a529353d">
  <xsd:schema xmlns:xsd="http://www.w3.org/2001/XMLSchema" xmlns:xs="http://www.w3.org/2001/XMLSchema" xmlns:p="http://schemas.microsoft.com/office/2006/metadata/properties" xmlns:ns2="4b79feab-058e-4c2e-823a-69751971cc6e" xmlns:ns3="36f98b4f-ba65-4a7d-9a34-48b23de556cb" targetNamespace="http://schemas.microsoft.com/office/2006/metadata/properties" ma:root="true" ma:fieldsID="f3974d24f9180a6c7197e74903c3ac16" ns2:_="" ns3:_="">
    <xsd:import namespace="4b79feab-058e-4c2e-823a-69751971cc6e"/>
    <xsd:import namespace="36f98b4f-ba65-4a7d-9a34-48b23de556c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79feab-058e-4c2e-823a-69751971cc6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fd004107-dac0-45af-83fb-11757b2c8399" ma:termSetId="09814cd3-568e-fe90-9814-8d621ff8fb84" ma:anchorId="fba54fb3-c3e1-fe81-a776-ca4b69148c4d" ma:open="true" ma:isKeyword="false">
      <xsd:complexType>
        <xsd:sequence>
          <xsd:element ref="pc:Terms" minOccurs="0" maxOccurs="1"/>
        </xsd:sequence>
      </xsd:complex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18" nillable="true" ma:displayName="Location" ma:indexed="true" ma:internalName="MediaServiceLocatio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BillingMetadata" ma:index="2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3317158d-5997-432d-8f64-ed5253ed3d4a}" ma:internalName="TaxCatchAll" ma:showField="CatchAllData" ma:web="36f98b4f-ba65-4a7d-9a34-48b23de556c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4CF2C5D-BA0A-4ADC-ACA3-AA75CD9BCC39}">
  <ds:schemaRefs>
    <ds:schemaRef ds:uri="http://purl.org/dc/elements/1.1/"/>
    <ds:schemaRef ds:uri="http://schemas.microsoft.com/office/2006/metadata/properties"/>
    <ds:schemaRef ds:uri="10ebebe9-ad9c-417c-96aa-6a2f5b72dbd6"/>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101960c9-2583-49a4-9434-4c0cad7b266a"/>
    <ds:schemaRef ds:uri="http://www.w3.org/XML/1998/namespace"/>
    <ds:schemaRef ds:uri="36f98b4f-ba65-4a7d-9a34-48b23de556cb"/>
    <ds:schemaRef ds:uri="07b9bb9f-93d7-4a9d-9e48-363b5c999e88"/>
    <ds:schemaRef ds:uri="http://schemas.microsoft.com/sharepoint/v3"/>
    <ds:schemaRef ds:uri="4b79feab-058e-4c2e-823a-69751971cc6e"/>
  </ds:schemaRefs>
</ds:datastoreItem>
</file>

<file path=customXml/itemProps2.xml><?xml version="1.0" encoding="utf-8"?>
<ds:datastoreItem xmlns:ds="http://schemas.openxmlformats.org/officeDocument/2006/customXml" ds:itemID="{BD7F1651-5B2A-4B16-9EFE-F4259EAB826F}">
  <ds:schemaRefs>
    <ds:schemaRef ds:uri="http://schemas.microsoft.com/sharepoint/v3/contenttype/forms"/>
  </ds:schemaRefs>
</ds:datastoreItem>
</file>

<file path=customXml/itemProps3.xml><?xml version="1.0" encoding="utf-8"?>
<ds:datastoreItem xmlns:ds="http://schemas.openxmlformats.org/officeDocument/2006/customXml" ds:itemID="{89987278-CE94-464D-8575-CAB5576D081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79feab-058e-4c2e-823a-69751971cc6e"/>
    <ds:schemaRef ds:uri="36f98b4f-ba65-4a7d-9a34-48b23de556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19894</TotalTime>
  <Words>7213</Words>
  <Application>Microsoft Office PowerPoint</Application>
  <PresentationFormat>Widescreen</PresentationFormat>
  <Paragraphs>490</Paragraphs>
  <Slides>32</Slides>
  <Notes>2</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32</vt:i4>
      </vt:variant>
    </vt:vector>
  </HeadingPairs>
  <TitlesOfParts>
    <vt:vector size="39" baseType="lpstr">
      <vt:lpstr>Aptos</vt:lpstr>
      <vt:lpstr>Arial</vt:lpstr>
      <vt:lpstr>Arial WGL</vt:lpstr>
      <vt:lpstr>Calibri</vt:lpstr>
      <vt:lpstr>Lato</vt:lpstr>
      <vt:lpstr>Office Theme</vt:lpstr>
      <vt:lpstr>1_Office Theme</vt:lpstr>
      <vt:lpstr>PowerPoint Presentation</vt:lpstr>
      <vt:lpstr>PowerPoint Presentation</vt:lpstr>
      <vt:lpstr>Cwestiwn 1(a) a'r cynllun marcio </vt:lpstr>
      <vt:lpstr>Cwestiwn 1(a) ateb yr ymgeisydd gyda sylwadau’r Uwch Arholwr</vt:lpstr>
      <vt:lpstr>Cwestiwn 1(a) ateb yr ymgeisydd gyda sylwadau’r Uwch Arholwr</vt:lpstr>
      <vt:lpstr>Cwestiwn 1 (c) a'r cynllun marcio </vt:lpstr>
      <vt:lpstr>Cwestiwn 1(c) ateb yr ymgeisydd gyda sylwadau’r Uwch Arholwr</vt:lpstr>
      <vt:lpstr>Cwestiwn 1(c) ateb yr ymgeisydd gyda sylwadau’r Uwch Arholwr</vt:lpstr>
      <vt:lpstr>Cwestiwn 2 (a) a'r cynllun marcio </vt:lpstr>
      <vt:lpstr>Cwestiwn 2 (a) ateb yr ymgeisydd gyda sylwadau’r Uwch Arholwr</vt:lpstr>
      <vt:lpstr>Cwestiwn 2 (a) ateb yr ymgeisydd gyda sylwadau’r Uwch Arholwr</vt:lpstr>
      <vt:lpstr>Cwestiwn 2 (b) a'r cynllun marcio </vt:lpstr>
      <vt:lpstr>Cwestiwn 2 (b) ateb yr ymgeisydd gyda sylwadau’r Uwch Arholwr</vt:lpstr>
      <vt:lpstr>Cwestiwn 2 (b) ateb yr ymgeisydd gyda sylwadau’r Uwch Arholwr</vt:lpstr>
      <vt:lpstr>Cwestiwn 4 (b) a'r cynllun marcio </vt:lpstr>
      <vt:lpstr>Cwestiwn 4 (b) ateb yr ymgeisydd gyda sylwadau’r Uwch Arholwr</vt:lpstr>
      <vt:lpstr>Cwestiwn 4 (b) ateb yr ymgeisydd gyda sylwadau’r Uwch Arholwr</vt:lpstr>
      <vt:lpstr>Cwestiwn 4 (c) a'r cynllun marcio </vt:lpstr>
      <vt:lpstr>Cwestiwn 4 (c) ateb yr ymgeisydd gyda sylwadau’r Uwch Arholwr</vt:lpstr>
      <vt:lpstr>Cwestiwn 4 (c) ateb yr ymgeisydd gyda sylwadau’r Uwch Arholwr</vt:lpstr>
      <vt:lpstr>Cwestiwn 6 a'r cynllun marcio </vt:lpstr>
      <vt:lpstr>Cwestiwn 6 ateb yr ymgeisydd gyda sylwadau’r Uwch Arholwr</vt:lpstr>
      <vt:lpstr>Cwestiwn 6 ateb yr ymgeisydd gyda sylwadau’r Uwch Arholwr</vt:lpstr>
      <vt:lpstr>Cwestiwn 8 a'r cynllun marcio </vt:lpstr>
      <vt:lpstr>C8 a'r cynllun marcio parhau …</vt:lpstr>
      <vt:lpstr>C8 a'r cynllun marcio parhau …</vt:lpstr>
      <vt:lpstr>Cwestiwn 8 ateb yr ymgeisydd gyda sylwadau’r Uwch Arholwr</vt:lpstr>
      <vt:lpstr>Cwestiwn 8 ateb yr ymgeisydd gyda sylwadau’r Uwch Arholwr</vt:lpstr>
      <vt:lpstr>Cwestiwn 9 (b) a'r cynllun marcio </vt:lpstr>
      <vt:lpstr>C9 (b) a'r cynllun marcio parhau …</vt:lpstr>
      <vt:lpstr>Cwestiwn 9 (b) ateb yr ymgeisydd gyda sylwadau’r Uwch Arholwr</vt:lpstr>
      <vt:lpstr>Cwestiwn 9 (b) ateb yr ymgeisydd gyda sylwadau’r Uwch Arholwr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Thomas</dc:creator>
  <cp:lastModifiedBy>Lucas, Tania</cp:lastModifiedBy>
  <cp:revision>43</cp:revision>
  <dcterms:created xsi:type="dcterms:W3CDTF">2020-09-10T07:54:11Z</dcterms:created>
  <dcterms:modified xsi:type="dcterms:W3CDTF">2025-05-07T08:27:29Z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0x010100352524657497A2488D027024D5393674</vt:lpwstr>
  </property>
  <property fmtid="{D5CDD505-2E9C-101B-9397-08002B2CF9AE}" pid="3" name="WJEC Department">
    <vt:lpwstr/>
  </property>
  <property fmtid="{D5CDD505-2E9C-101B-9397-08002B2CF9AE}" pid="4" name="WJEC Audiences">
    <vt:lpwstr/>
  </property>
  <property fmtid="{D5CDD505-2E9C-101B-9397-08002B2CF9AE}" pid="5" name="MediaServiceImageTags">
    <vt:lpwstr/>
  </property>
  <property fmtid="{D5CDD505-2E9C-101B-9397-08002B2CF9AE}" pid="6" name="lcf76f155ced4ddcb4097134ff3c332f">
    <vt:lpwstr/>
  </property>
  <property fmtid="{D5CDD505-2E9C-101B-9397-08002B2CF9AE}" pid="7" name="WJEC_x0020_Audiences">
    <vt:lpwstr/>
  </property>
  <property fmtid="{D5CDD505-2E9C-101B-9397-08002B2CF9AE}" pid="8" name="WJEC_x0020_Department">
    <vt:lpwstr/>
  </property>
  <property fmtid="{D5CDD505-2E9C-101B-9397-08002B2CF9AE}" pid="9" name="MSIP_Label_8330bda6-d095-477b-8893-df3ed8791773_Enabled">
    <vt:lpwstr>true</vt:lpwstr>
  </property>
  <property fmtid="{D5CDD505-2E9C-101B-9397-08002B2CF9AE}" pid="10" name="MSIP_Label_8330bda6-d095-477b-8893-df3ed8791773_SetDate">
    <vt:lpwstr>2025-05-07T08:08:46Z</vt:lpwstr>
  </property>
  <property fmtid="{D5CDD505-2E9C-101B-9397-08002B2CF9AE}" pid="11" name="MSIP_Label_8330bda6-d095-477b-8893-df3ed8791773_Method">
    <vt:lpwstr>Privileged</vt:lpwstr>
  </property>
  <property fmtid="{D5CDD505-2E9C-101B-9397-08002B2CF9AE}" pid="12" name="MSIP_Label_8330bda6-d095-477b-8893-df3ed8791773_Name">
    <vt:lpwstr>8330bda6-d095-477b-8893-df3ed8791773</vt:lpwstr>
  </property>
  <property fmtid="{D5CDD505-2E9C-101B-9397-08002B2CF9AE}" pid="13" name="MSIP_Label_8330bda6-d095-477b-8893-df3ed8791773_SiteId">
    <vt:lpwstr>b6d3492e-0aa1-4a60-840d-b706a96e670d</vt:lpwstr>
  </property>
  <property fmtid="{D5CDD505-2E9C-101B-9397-08002B2CF9AE}" pid="14" name="MSIP_Label_8330bda6-d095-477b-8893-df3ed8791773_ActionId">
    <vt:lpwstr>b1e6c4b3-8fc0-4e17-88ac-f1f0f937f909</vt:lpwstr>
  </property>
  <property fmtid="{D5CDD505-2E9C-101B-9397-08002B2CF9AE}" pid="15" name="MSIP_Label_8330bda6-d095-477b-8893-df3ed8791773_ContentBits">
    <vt:lpwstr>0</vt:lpwstr>
  </property>
  <property fmtid="{D5CDD505-2E9C-101B-9397-08002B2CF9AE}" pid="16" name="MSIP_Label_8330bda6-d095-477b-8893-df3ed8791773_Tag">
    <vt:lpwstr>10, 0, 1, 1</vt:lpwstr>
  </property>
</Properties>
</file>