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8.xml" ContentType="application/inkml+xml"/>
  <Override PartName="/ppt/ink/ink19.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37.xml" ContentType="application/inkml+xml"/>
  <Override PartName="/ppt/ink/ink38.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39.xml" ContentType="application/inkml+xml"/>
  <Override PartName="/ppt/ink/ink40.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405" r:id="rId5"/>
    <p:sldId id="721" r:id="rId6"/>
    <p:sldId id="722" r:id="rId7"/>
    <p:sldId id="716" r:id="rId8"/>
    <p:sldId id="720" r:id="rId9"/>
    <p:sldId id="664" r:id="rId10"/>
    <p:sldId id="723" r:id="rId11"/>
    <p:sldId id="695" r:id="rId12"/>
    <p:sldId id="770" r:id="rId13"/>
    <p:sldId id="724" r:id="rId14"/>
    <p:sldId id="725" r:id="rId15"/>
    <p:sldId id="726" r:id="rId16"/>
    <p:sldId id="771" r:id="rId17"/>
    <p:sldId id="727" r:id="rId18"/>
    <p:sldId id="728" r:id="rId19"/>
    <p:sldId id="772" r:id="rId20"/>
    <p:sldId id="731" r:id="rId21"/>
    <p:sldId id="773" r:id="rId22"/>
    <p:sldId id="774" r:id="rId23"/>
    <p:sldId id="775" r:id="rId24"/>
    <p:sldId id="779" r:id="rId25"/>
    <p:sldId id="776" r:id="rId26"/>
    <p:sldId id="777" r:id="rId27"/>
    <p:sldId id="778" r:id="rId28"/>
    <p:sldId id="780" r:id="rId29"/>
    <p:sldId id="781" r:id="rId30"/>
    <p:sldId id="782" r:id="rId31"/>
    <p:sldId id="784" r:id="rId32"/>
    <p:sldId id="783" r:id="rId33"/>
    <p:sldId id="785" r:id="rId34"/>
    <p:sldId id="786" r:id="rId35"/>
    <p:sldId id="787" r:id="rId36"/>
    <p:sldId id="788" r:id="rId37"/>
    <p:sldId id="789" r:id="rId38"/>
    <p:sldId id="790" r:id="rId39"/>
    <p:sldId id="791" r:id="rId40"/>
    <p:sldId id="792" r:id="rId41"/>
    <p:sldId id="793" r:id="rId42"/>
    <p:sldId id="794" r:id="rId43"/>
    <p:sldId id="795" r:id="rId44"/>
    <p:sldId id="769" r:id="rId45"/>
    <p:sldId id="597" r:id="rId46"/>
  </p:sldIdLst>
  <p:sldSz cx="12192000" cy="6858000"/>
  <p:notesSz cx="6805613" cy="9944100"/>
  <p:custDataLst>
    <p:tags r:id="rId4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57">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 lastIdx="0" clrIdx="0"/>
  <p:cmAuthor id="2" name="Jenna Redelinghuys" initials="" lastIdx="0" clrIdx="0"/>
  <p:cmAuthor id="3" name="William Nightingale" initials="" lastIdx="0" clrIdx="0"/>
  <p:cmAuthor id="4" name="Suzi Gray" initials="" lastIdx="0" clrIdx="0"/>
  <p:cmAuthor id="5" name="Lucas, Tania" initials="" lastIdx="0" clrIdx="0"/>
  <p:cmAuthor id="6" name="Bushell, Kar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26" autoAdjust="0"/>
  </p:normalViewPr>
  <p:slideViewPr>
    <p:cSldViewPr snapToGrid="0">
      <p:cViewPr varScale="1">
        <p:scale>
          <a:sx n="81" d="100"/>
          <a:sy n="81" d="100"/>
        </p:scale>
        <p:origin x="96" y="6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AFDC13-E353-43E1-BEE7-315A0EF3721B}"/>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96CFDDC-4B79-4C0F-B50A-465B17EE019A}"/>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71F1159-778E-41D0-B863-83ADF3AB8253}" type="datetimeFigureOut">
              <a:rPr lang="en-US"/>
              <a:pPr>
                <a:defRPr/>
              </a:pPr>
              <a:t>11/11/2020</a:t>
            </a:fld>
            <a:endParaRPr lang="en-US"/>
          </a:p>
        </p:txBody>
      </p:sp>
      <p:sp>
        <p:nvSpPr>
          <p:cNvPr id="4" name="Footer Placeholder 3">
            <a:extLst>
              <a:ext uri="{FF2B5EF4-FFF2-40B4-BE49-F238E27FC236}">
                <a16:creationId xmlns:a16="http://schemas.microsoft.com/office/drawing/2014/main" id="{A94CF80D-7BAE-4F6D-AA12-686952C07F6C}"/>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9EE584D-122F-4493-95AB-CC817267CDB7}"/>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F2C1A32-C956-4129-9A70-941BC5FF2078}"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0.266"/>
    </inkml:context>
    <inkml:brush xml:id="br0">
      <inkml:brushProperty name="width" value="0.1" units="cm"/>
      <inkml:brushProperty name="height" value="0.1" units="cm"/>
      <inkml:brushProperty name="color" value="#FFC114"/>
      <inkml:brushProperty name="ignorePressure" value="1"/>
    </inkml:brush>
  </inkml:definitions>
  <inkml:trace contextRef="#ctx0" brushRef="#br0">848 74,'-1'-1,"1"0,0-1,-1 1,1 0,-1 0,1 0,-1 0,0 0,1 0,-1 0,0 0,0 0,0 0,0 0,0 0,0 0,0 1,0-1,0 0,0 1,0-1,0 1,0-1,-1 1,1-1,0 1,0 0,-1 0,-38-8,36 8,-113-17,54 7,-1 2,-46 2,71 5,16 1,0 0,-1 1,1 1,-5 2,21-3,1 1,-1 0,0 0,1 1,0 0,-1 0,1 0,0 1,1 0,-1 0,1 0,-1 1,1-1,1 1,-1 1,0 1,-16 19,2 1,0 2,3 0,0 0,2 2,-5 14,10-21,1 1,1 1,2-1,0 1,2 0,1 0,0 0,2 0,2 1,2 13,1-8,2 0,1 0,2 0,-6-22,-1-1,2 0,-1 0,1 0,0 0,1-1,0 0,0 0,1 0,0-1,0 0,1-1,22 19,-21-17,1 0,0 0,0 0,0-2,1 1,0-1,0-1,0 0,1 0,0-2,0 1,3-1,42 3,-1-4,0-2,17-3,33 0,-99 3,1 0,-1 0,1-1,-1 0,1-1,-1 1,0-1,5-3,-8 3,1 0,-1-1,-1 0,1 1,0-2,-1 1,1 0,-1-1,0 1,0-1,-1 0,1 0,-1 0,2-3,7-15,0-1,-1-1,-1 1,-1-2,-2 0,1 5,0-1,1 1,7-12,-5 12,-1-1,-1 0,2-11,2-16,-3 1,-1-1,-2-1,-3 1,-1-1,-6-46,3 89,0 1,0 0,-1 0,1 0,-1 0,-1 0,1 0,-1 1,1-1,-1 1,0 0,-1-1,1 1,-1 1,0-1,0 0,0 1,-4-2,-10-7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32.22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39.3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22,'1411'0,"-1353"3,-1 2,18 6,-13-2,50 0,812-7,-442-5,928 3,-1378-2,0-2,0-2,-1 0,28-11,-35 11,9-3,-4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2.093"/>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37,'153'3,"1"-1,13-8,-58-10,-77 9,0 2,29-1,447 5,-241 3,-247-1,0 1,0 1,0 1,6 3,47 7,-46-11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6.322"/>
    </inkml:context>
    <inkml:brush xml:id="br0">
      <inkml:brushProperty name="width" value="0.1" units="cm"/>
      <inkml:brushProperty name="height" value="0.1" units="cm"/>
      <inkml:brushProperty name="color" value="#FFC114"/>
      <inkml:brushProperty name="ignorePressure" value="1"/>
    </inkml:brush>
  </inkml:definitions>
  <inkml:trace contextRef="#ctx0" brushRef="#br0">0 162,'62'-3,"1"-3,54-13,-54 7,1 5,47-1,1985 7,-936 4,-1121-5,-1-2,1-2,35-9,-33 4,1 3,-1 4,13-2,399 9,94-6,-323-23,-138 14,2 3,13 3,776 8,-812-2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35:49.130"/>
    </inkml:context>
    <inkml:brush xml:id="br0">
      <inkml:brushProperty name="width" value="0.1" units="cm"/>
      <inkml:brushProperty name="height" value="0.1" units="cm"/>
      <inkml:brushProperty name="color" value="#FFC114"/>
      <inkml:brushProperty name="ignorePressure" value="1"/>
    </inkml:brush>
  </inkml:definitions>
  <inkml:trace contextRef="#ctx0" brushRef="#br0">1167 500,'-5'-6,"1"-1,-1 1,1-1,1 0,-1-1,1 1,1 0,-1-1,0-4,-8-23,2 13,-4-12,-1 1,-2 1,-9-13,19 36,0 0,0 0,-1 1,0 0,-1 0,0 1,0 0,0 0,-1 1,0 0,0 1,-1-1,-7-1,-19-7,-58-23,-11 2,72 26,0 1,0 2,0 1,-1 2,-10 1,-5 1,11 0,1 1,-1 2,-25 4,52-4,-1 1,1 0,0 1,-1 0,2 0,-1 1,0 1,1-1,0 2,1 0,-1 0,1 0,-6 8,7-7,1 1,1-1,-1 1,1 0,1 1,0-1,0 1,1 0,0 1,1-1,0 1,1-1,0 1,0 0,1 8,-8 52,-2 7,4 1,3 10,2-59,3 1,0-1,2 0,1 1,1-1,2-1,1 1,2 0,-2-10,0 0,1-1,2 0,0 0,1-1,0-1,10 10,-13-17,0-1,1-1,0 0,1 0,-1-1,1 0,1-1,-1 0,1-1,0 0,1-1,-1 0,4 0,13 2,0-1,0-2,0-1,1-1,-1-1,1-1,-1-2,0-2,0 0,0-2,-1-1,0-1,0-1,-1-2,0 0,9-8,21-13,-1-3,-1-3,-2-1,-3-3,23-26,-60 54,-1-1,0 0,-2-1,0 0,0-1,5-17,2-8,-3 0,3-21,-10 25,-1-1,-2-1,-3 1,0 0,-4-13,2 17,0 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2:59:48.938"/>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37,'153'3,"1"-1,13-8,-58-10,-77 9,0 2,29-1,447 5,-241 3,-247-1,0 1,0 1,0 1,6 3,47 7,-46-11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00:02.139"/>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37,'153'3,"1"-1,13-8,-58-10,-77 9,0 2,29-1,447 5,-241 3,-247-1,0 1,0 1,0 1,6 3,47 7,-46-11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00:34.426"/>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37,'153'3,"1"-1,13-8,-58-10,-77 9,0 2,29-1,447 5,-241 3,-247-1,0 1,0 1,0 1,6 3,47 7,-46-11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24.871"/>
    </inkml:context>
    <inkml:brush xml:id="br0">
      <inkml:brushProperty name="width" value="0.1" units="cm"/>
      <inkml:brushProperty name="height" value="0.1" units="cm"/>
      <inkml:brushProperty name="color" value="#FFC114"/>
      <inkml:brushProperty name="ignorePressure" value="1"/>
    </inkml:brush>
  </inkml:definitions>
  <inkml:trace contextRef="#ctx0" brushRef="#br0">993 533,'-52'-57,"2"-2,-1-7,-51-63,88 114,0 1,0 0,-2 1,1 1,-2 0,1 2,-1 0,-1 0,0 2,0 0,-1 1,-3 0,-9-4,-37-13,-33-5,78 24,-1 0,0 2,0 0,0 2,0 1,-10 1,29 0,0 0,0 0,0 0,0 1,0 0,0 0,0 0,0 0,1 1,-1 0,1 0,0 0,0 0,0 1,0 0,0-1,1 1,0 1,0-1,0 0,0 1,1 0,-1-1,1 1,0 0,0 4,-6 17,2-1,1 1,1 1,0 25,1-20,-6 130,11 124,1-90,-4-178,2 1,0-1,1 0,1 1,1-1,4 10,-5-19,0 0,1-1,1 0,-1 1,1-2,1 1,0 0,0-1,0 0,1-1,0 1,0-1,0-1,1 1,15 9,1-2,0 0,0-1,1-2,1-1,0 0,0-2,1-1,-1-1,1-2,26 1,-36-3,-1-1,1-1,-1-1,1 0,-1 0,1-2,-1 0,-1-1,1-1,-1 0,1-1,-2-1,1 0,-1-1,-1-1,1 0,-2 0,1-1,-1-1,-1-1,-3 0,0 0,-2 0,1-1,-2 0,0 0,-1 0,0 0,-1-1,0 0,-1-4,14-56,7-3,3 0,3 2,37-66,-53 115,-3 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49:29.01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1 107,'25'0,"26"1,-1-2,0-3,0-1,21-7,-42 7,0 1,0 1,22 2,-24 1,0-1,-1-1,1-2,17-5,-9 1,1 1,-1 2,1 1,11 2,146 4,-69 1,-67-5,0-2,51-11,-23 6,-1 3,85 6,-91 1,-48-1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3.886"/>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1,'1550'0,"-1538"0,-1 0,0 1,1 1,10 2,1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25.313"/>
    </inkml:context>
    <inkml:brush xml:id="br0">
      <inkml:brushProperty name="width" value="0.1" units="cm"/>
      <inkml:brushProperty name="height" value="0.1" units="cm"/>
      <inkml:brushProperty name="color" value="#FFC114"/>
      <inkml:brushProperty name="ignorePressure" value="1"/>
    </inkml:brush>
  </inkml:definitions>
  <inkml:trace contextRef="#ctx0" brushRef="#br0">780 131,'-10'-7,"1"0,-1 1,0 0,-1 1,0 0,0 0,-8-1,-6-4,-7-2,-1 1,0 2,0 1,-1 1,-2 2,-19-5,42 6,0 2,0 0,0 0,0 1,0 0,0 2,0-1,-8 3,11-2,0 2,0-1,0 2,0-1,1 1,0 0,0 1,0 0,0 1,1 0,0 0,-4 4,1 1,1 1,1 0,0 0,0 1,1 0,1 0,0 1,0 1,-10 23,2 1,1 1,2 0,-3 25,11-45,1 1,2-1,0 0,1 1,1-1,1 0,0 1,2-1,0-1,5 12,1-3,1-1,1 0,1-1,1 0,12 13,-17-26,0 0,1-1,1 0,0-1,1 0,0-1,1 0,0-1,0 0,1-1,4 1,18 8,-11-5,1-1,0-1,23 5,-40-13,-1 0,1-1,0 0,0 0,0-1,0 0,0-1,0 0,-1 0,1-1,0 0,-1-1,1 0,0-1,20-8,0-1,-1-2,-1-1,2-3,-19 11,0 0,-1 0,0-1,0 0,-1-1,0 0,-1 0,0-1,-1 0,0 0,3-10,7-22,-3-1,-1 0,-3-1,-1 0,-3 0,-1-1,-3 0,-1 0,-5-32,3 56,-1 0,0 0,-2 0,-1 1,0 0,-9-19,-1 19,-1 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28.486"/>
    </inkml:context>
    <inkml:brush xml:id="br0">
      <inkml:brushProperty name="width" value="0.1" units="cm"/>
      <inkml:brushProperty name="height" value="0.1" units="cm"/>
      <inkml:brushProperty name="color" value="#FFC114"/>
      <inkml:brushProperty name="ignorePressure" value="1"/>
    </inkml:brush>
  </inkml:definitions>
  <inkml:trace contextRef="#ctx0" brushRef="#br0">957 77,'-12'-1,"0"-1,0 0,0-1,1 0,-1-1,1-1,0 1,-10-7,8 5,0 0,-1 0,0 2,0-1,0 2,-4-1,-31-1,-1 3,1 1,0 3,-46 7,65-4,-1 1,1 1,1 2,-1 0,1 3,1 0,0 2,-10 7,19-9,1 1,0 1,1 0,1 2,-8 8,17-16,1-1,0 2,0-1,0 1,1 0,1 0,-1 0,1 1,1-1,0 1,0 0,-1 10,2-5,1 0,1 1,0-1,0 0,2 1,1 5,-2-16,0 0,1 0,-1-1,1 1,0-1,0 1,1-1,-1 0,1 0,0 0,0 0,0 0,1-1,0 1,-1-1,1 0,0 0,0 0,0-1,1 0,3 2,178 77,-110-45,1-4,1-4,22 3,-67-24,0-1,0-2,1-1,0-2,-1-2,30-3,-56 3,0-1,0 0,0 0,0-1,0 0,-1 0,0-1,1 0,-1 0,0 0,-1 0,1-1,-1 0,0-1,0 1,0-1,-1 0,0 0,0 0,-1 0,0-1,0 0,0 1,0-5,7-17,-2 0,0-1,-3 0,0-1,-1-10,2-36,-3 1,-3-1,-7-34,2 81,-3 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0.493"/>
    </inkml:context>
    <inkml:brush xml:id="br0">
      <inkml:brushProperty name="width" value="0.1" units="cm"/>
      <inkml:brushProperty name="height" value="0.1" units="cm"/>
      <inkml:brushProperty name="color" value="#FFC114"/>
      <inkml:brushProperty name="ignorePressure" value="1"/>
    </inkml:brush>
  </inkml:definitions>
  <inkml:trace contextRef="#ctx0" brushRef="#br0">0 1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2.2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1,'0'1,"1"0,-1 1,1-1,-1 0,1 1,0-1,-1 0,1 0,0 0,0 0,0 0,0 0,0 0,0 0,0 0,0 0,0 0,0-1,0 1,1 0,-1-1,0 1,0-1,1 0,-1 1,1-1,45 12,-24-7,6 4,1-2,0 0,1-3,-1 0,10-2,157-3,-78-2,657 3,-746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34.560"/>
    </inkml:context>
    <inkml:brush xml:id="br0">
      <inkml:brushProperty name="width" value="0.1" units="cm"/>
      <inkml:brushProperty name="height" value="0.1" units="cm"/>
      <inkml:brushProperty name="color" value="#FFC114"/>
      <inkml:brushProperty name="ignorePressure" value="1"/>
    </inkml:brush>
  </inkml:definitions>
  <inkml:trace contextRef="#ctx0" brushRef="#br0">0 0,'42'2,"-1"2,36 8,-34-4,-1-3,32 1,54-9,-50 1,69 6,-62 13,-63-11,0-2,-1 0,7-1,413 1,-228-7,-173 4,1-2,-1-1,0-3,0-1,3-3,-16 3,-2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1.4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38,'41'-2,"0"-2,37-8,-36 5,1 1,30 1,23 4,219 4,-289 1,0 0,0 2,-1 1,1 0,4 5,17 3,-1-2,1-1,0-3,1-2,30 0,192-4,-152-4,-91 2,0 2,0 1,19 5,-17-2,0-2,0-1,4-2,199-2,-195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5.7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73,'14'0,"114"0,-1-5,48-11,-98 6,0 4,0 4,0 2,6 5,34 11,-74-8,1-2,20-1,361-5,-194-1,-174-2,0-2,16-5,-11 1,49 0,-12 3,13-6,-25 2,75 2,-58 9,-74-1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4:48.728"/>
    </inkml:context>
    <inkml:brush xml:id="br0">
      <inkml:brushProperty name="width" value="0.1" units="cm"/>
      <inkml:brushProperty name="height" value="0.1" units="cm"/>
      <inkml:brushProperty name="color" value="#FFC114"/>
      <inkml:brushProperty name="ignorePressure" value="1"/>
    </inkml:brush>
  </inkml:definitions>
  <inkml:trace contextRef="#ctx0" brushRef="#br0">0 93,'42'0,"0"-1,0-3,0-1,15-6,0 2,0 3,0 2,1 3,44 5,11-2,1091-2,-1181-1,-1-2,0 0,0-1,0-2,-1 0,0-1,0-1,2-3,-2 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09:20.252"/>
    </inkml:context>
    <inkml:brush xml:id="br0">
      <inkml:brushProperty name="width" value="0.1" units="cm"/>
      <inkml:brushProperty name="height" value="0.1" units="cm"/>
      <inkml:brushProperty name="color" value="#FFC114"/>
      <inkml:brushProperty name="ignorePressure" value="1"/>
    </inkml:brush>
  </inkml:definitions>
  <inkml:trace contextRef="#ctx0" brushRef="#br0">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09:28.401"/>
    </inkml:context>
    <inkml:brush xml:id="br0">
      <inkml:brushProperty name="width" value="0.1" units="cm"/>
      <inkml:brushProperty name="height" value="0.1" units="cm"/>
      <inkml:brushProperty name="color" value="#FFC114"/>
      <inkml:brushProperty name="ignorePressure" value="1"/>
    </inkml:brush>
  </inkml:definitions>
  <inkml:trace contextRef="#ctx0" brushRef="#br0">0 93,'42'0,"0"-1,0-3,0-1,15-6,0 2,0 3,0 2,1 3,44 5,11-2,1091-2,-1181-1,-1-2,0 0,0-1,0-2,-1 0,0-1,0-1,2-3,-2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5:56.478"/>
    </inkml:context>
    <inkml:brush xml:id="br0">
      <inkml:brushProperty name="width" value="0.1" units="cm"/>
      <inkml:brushProperty name="height" value="0.1" units="cm"/>
      <inkml:brushProperty name="color" value="#FFC114"/>
      <inkml:brushProperty name="ignorePressure" value="1"/>
    </inkml:brush>
  </inkml:definitions>
  <inkml:trace contextRef="#ctx0" brushRef="#br0">1 1,'892'0,"-805"4,0 4,-1 4,8 5,20-1,2-6,-1-5,58-7,-52 1,-73-1,0-3,27-6,-25 3,-1 2,21 2,175 5,-215-1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5.903"/>
    </inkml:context>
    <inkml:brush xml:id="br0">
      <inkml:brushProperty name="width" value="0.1" units="cm"/>
      <inkml:brushProperty name="height" value="0.1" units="cm"/>
      <inkml:brushProperty name="color" value="#FFC114"/>
      <inkml:brushProperty name="ignorePressure" value="1"/>
    </inkml:brush>
  </inkml:definitions>
  <inkml:trace contextRef="#ctx0" brushRef="#br0">0 6,'161'-3,"-25"1,63 8,-92 10,-65-8,0-3,0-1,468-1,-265-5,-215 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6.2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29.314"/>
    </inkml:context>
    <inkml:brush xml:id="br0">
      <inkml:brushProperty name="width" value="0.1" units="cm"/>
      <inkml:brushProperty name="height" value="0.1" units="cm"/>
      <inkml:brushProperty name="color" value="#FFC114"/>
      <inkml:brushProperty name="ignorePressure" value="1"/>
    </inkml:brush>
  </inkml:definitions>
  <inkml:trace contextRef="#ctx0" brushRef="#br0">954 627,'1'-21,"2"0,0 0,1 0,3-7,-1 3,-1 1,2-26,-6 39,-1 0,0 0,0 0,-1 0,-1 0,1 0,-2 0,1 1,-2-3,0 6,1 0,-1 0,0 1,-1 0,1 0,-1 0,0 0,-1 1,1 0,-1 0,0 0,-1 1,-5-4,-26-13,-36-16,-9-4,46 24,-1 2,0 1,0 2,-2 1,1 2,-1 2,-1 2,-3 1,-2-1,0-1,-17-7,59 12,-1 0,0 0,1 0,-1 1,0 0,0 0,1 0,-1 0,0 1,0 0,1 0,-1 0,1 0,-1 1,1 0,-1 0,1 0,0 0,0 1,0-1,0 1,-2 3,0 1,0 0,0 0,1 1,0 0,1 0,0 0,0 0,0 1,1 0,1 0,-1 3,-6 17,1-1,1 1,1 0,1 0,1 2,4-23,-1-1,1 1,1 0,-1 0,1-1,1 1,-1-1,1 1,1-1,-1 1,1-1,1 0,-1 0,1-1,0 1,1-1,3 5,38 34,2-1,19 12,11 8,-52-43,1-2,23 12,-22-14,-14-10,1-1,-1 0,2-1,-1-1,0-1,1 0,0-1,-1 0,1-1,0-1,0-1,0 0,7-2,-17 2,1-1,-1 1,0-1,0 0,0 0,-1-1,1 0,-1 0,1 0,-1-1,0 0,0 0,0 0,-1 0,0-1,0 0,1-1,9-13,-1-1,-1-1,10-21,-5 10,-11 18,1 0,-2 0,0-1,0 1,0-8,0-7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32.255"/>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0,'1483'0,"-1452"0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45.675"/>
    </inkml:context>
    <inkml:brush xml:id="br0">
      <inkml:brushProperty name="width" value="0.1" units="cm"/>
      <inkml:brushProperty name="height" value="0.1" units="cm"/>
      <inkml:brushProperty name="color" value="#FFC114"/>
      <inkml:brushProperty name="ignorePressure" value="1"/>
    </inkml:brush>
  </inkml:definitions>
  <inkml:trace contextRef="#ctx0" brushRef="#br0">0 74,'73'1,"8"0,28-6,-82 3,-1-2,1-1,-1-1,0-1,-1-1,2-2,-10 4,0 0,0 1,0 1,1 1,0 1,8 0,111 2,-74 2,-24 0,-1 2,32 8,-26-4,40 2,87 8,-98-9,1-3,4-2,168-6,-215 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8:56.310"/>
    </inkml:context>
    <inkml:brush xml:id="br0">
      <inkml:brushProperty name="width" value="0.1" units="cm"/>
      <inkml:brushProperty name="height" value="0.1" units="cm"/>
      <inkml:brushProperty name="color" value="#FFC114"/>
      <inkml:brushProperty name="ignorePressure" value="1"/>
    </inkml:brush>
  </inkml:definitions>
  <inkml:trace contextRef="#ctx0" brushRef="#br0">0 71,'603'0,"-579"2,-1 0,1 2,20 5,48 7,44-11,18-5,-51-2,-87 2,0-2,0-1,0 0,-1 0,1-2,-1 0,0 0,5-5,25-7,-25 11,0 1,0 1,1 1,-1 0,2 2,64-10,-40 3,0 2,0 2,0 2,4 2,-20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59:02.009"/>
    </inkml:context>
    <inkml:brush xml:id="br0">
      <inkml:brushProperty name="width" value="0.1" units="cm"/>
      <inkml:brushProperty name="height" value="0.1" units="cm"/>
      <inkml:brushProperty name="color" value="#FFC114"/>
      <inkml:brushProperty name="ignorePressure" value="1"/>
    </inkml:brush>
  </inkml:definitions>
  <inkml:trace contextRef="#ctx0" brushRef="#br0">1 73,'114'-2,"-18"0,48 7,-59 11,-63-10,0-2,0 0,7-1,107-4,-93-1,-1 2,0 1,1 2,3 3,58 23,-75-20,0 0,1-2,15 1,59-1,0-5,29-6,21 1,-117 1,-1-1,0-2,6-3,-3 1,1 1,20 1,10-1,0-2,46-13,-53 8,2 3,-1 2,25 3,2267 7,-2304-4,1-3,22-6,-16 2,53-1,-51 9,4 1,0-4,64-11,-69 7,1 3,0 2,33 4,-55 0,-9-1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21.484"/>
    </inkml:context>
    <inkml:brush xml:id="br0">
      <inkml:brushProperty name="width" value="0.1" units="cm"/>
      <inkml:brushProperty name="height" value="0.1" units="cm"/>
      <inkml:brushProperty name="color" value="#FFC114"/>
      <inkml:brushProperty name="ignorePressure" value="1"/>
    </inkml:brush>
  </inkml:definitions>
  <inkml:trace contextRef="#ctx0" brushRef="#br0">0 75,'5'-1,"-1"0,1 0,-1 0,1-1,-1 0,0 1,4-4,27-8,26 1,10-2,0 3,20 2,-70 8,1 1,0 0,-1 2,1 1,-1 0,0 1,0 2,0 0,14 7,-12-4,0-1,1-2,-1 0,1-1,1-1,-1-2,4 0,31-1,1-2,21-5,26-10,-68 8,0 3,24-1,-39 6,92-3,61 8,-68 11,-71-8,1-3,22 1,400-5,-216-3,-210 4,-1 1,0 2,10 3,-7-1,1-1,29 0,242 11,88 1,-369-20,0-1,-1-1,3-1,66-9,201 8,-177 7,-1-5,51-10,-124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16:32.591"/>
    </inkml:context>
    <inkml:brush xml:id="br0">
      <inkml:brushProperty name="width" value="0.1" units="cm"/>
      <inkml:brushProperty name="height" value="0.1" units="cm"/>
      <inkml:brushProperty name="color" value="#FFC114"/>
      <inkml:brushProperty name="ignorePressure" value="1"/>
    </inkml:brush>
  </inkml:definitions>
  <inkml:trace contextRef="#ctx0" brushRef="#br0">819 252,'-3'-8,"0"0,0-1,0 1,-1 0,0 1,-1-1,1 1,-2 0,1 0,-1 0,-2-1,6 5,-11-11,0 0,-1 2,0 0,-1 0,-1 2,1 0,-2 0,1 1,-1 2,-1-1,-14-3,8 4,-1 1,1 1,-1 1,0 1,0 1,0 1,0 2,-15 1,-57 20,49-9,37-11,0 1,0 0,0 1,1 0,-1 1,1 0,-2 2,6-3,0 1,1 0,-1 0,1 0,0 0,1 1,-1 0,1 0,1 0,-1 1,-1 3,-2 6,1 1,1 0,1 0,0 1,1-1,0 1,2 0,0 3,1 29,2 0,3 14,-4-53,1 1,0-1,1 0,0 1,1-1,0-1,1 1,0-1,1 0,0 0,0 0,1-1,0 0,1 0,0-1,0 0,1 0,0-1,0 0,1 0,-1-1,7 2,7 5,1-1,1-2,0 0,1-1,19 3,-16-5,12 3,1-2,1-1,-26-6,-1 0,1-1,-1 0,1-2,-1 0,15-4,-18 3,0-1,-1 0,0 0,0-2,0 1,0-2,-1 1,0-2,-1 1,1-2,-2 1,2-2,-4 2,-1 1,1-1,-1-1,-1 1,0-1,0 0,0 0,-1-1,-1 1,0-1,0 0,0 0,-2 0,1 0,-1-7,1-76,-5-12,-1-16,4 90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36.633"/>
    </inkml:context>
    <inkml:brush xml:id="br0">
      <inkml:brushProperty name="width" value="0.1" units="cm"/>
      <inkml:brushProperty name="height" value="0.1" units="cm"/>
      <inkml:brushProperty name="color" value="#FFC114"/>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6:00.177"/>
    </inkml:context>
    <inkml:brush xml:id="br0">
      <inkml:brushProperty name="width" value="0.1" units="cm"/>
      <inkml:brushProperty name="height" value="0.1" units="cm"/>
      <inkml:brushProperty name="color" value="#FFC114"/>
      <inkml:brushProperty name="ignorePressure" value="1"/>
    </inkml:brush>
  </inkml:definitions>
  <inkml:trace contextRef="#ctx0" brushRef="#br0">0 0,'665'0,"-619"2,-1 3,39 8,-30-4,44 1,193 8,159 5,-333-27,-67 2,0 1,-1 2,1 2,14 5,49 23,-81-21,0-1,0-1,31 3,69-5,29-5,-38-1,70 11,80 8,157-13,-310-7,-12-5,-2-4,0-5,31-12,-37 8,44-16,-103 22,0 3,1 1,0 2,18 1,46 7,-73 1,0-2,-1 0,1-3,18-4,-18-1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10:26:39.780"/>
    </inkml:context>
    <inkml:brush xml:id="br0">
      <inkml:brushProperty name="width" value="0.1" units="cm"/>
      <inkml:brushProperty name="height" value="0.1" units="cm"/>
      <inkml:brushProperty name="color" value="#FFC114"/>
      <inkml:brushProperty name="ignorePressure" value="1"/>
    </inkml:brush>
  </inkml:definitions>
  <inkml:trace contextRef="#ctx0" brushRef="#br0">996 361,'0'-10,"-1"0,0-1,0 1,-1 0,-1 0,0 0,0 0,-1 1,0-1,0 1,-1 0,-4-5,0 1,-1 1,0 0,-1 0,-1 1,1 0,-2 1,-11-7,-8-2,-1 0,0 3,-2 1,0 1,0 2,-25-5,19 10,-1 2,0 1,0 2,0 2,-25 4,-32-1,88-3,0 0,-1 1,1 0,0 1,0 1,1-1,-1 2,0 0,1 0,0 0,-5 4,10-4,-1 0,0 0,1 0,0 1,0 0,1 0,-1 0,1 1,0 0,1-1,-1 1,1 0,0 1,1-1,-1 1,1-1,0 1,1-1,0 3,-5 46,2 1,3 0,6 41,-2 24,-3-95,0 7,1 1,1-1,4 18,-3-40,-1 0,2 0,0 0,0 0,0-1,2 1,-1-1,1 0,1-1,-1 0,2 0,1 2,13 13,0 1,1 0,1-2,1-1,0-1,2-1,19 10,-33-24,1 0,0-2,0 1,1-2,-1 0,1 0,0-2,4 0,35 1,36-6,-20 2,-44 2,1-1,-1-1,0-1,0-2,13-4,-30 7,-1-1,0-1,-1 1,1-1,-1 0,0-1,0 0,0 0,0-1,-1 1,0-1,0-1,-1 1,1-1,-2 0,1 0,-1-1,0 1,0-1,15-36,-2 0,-2-1,-2-1,7-45,-16 65,-2-1,-1 1,-1-1,-1 0,-1 1,-2 0,-1-1,-5-14,-10-45,11 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16:01.827"/>
    </inkml:context>
    <inkml:brush xml:id="br0">
      <inkml:brushProperty name="width" value="0.1" units="cm"/>
      <inkml:brushProperty name="height" value="0.1" units="cm"/>
      <inkml:brushProperty name="color" value="#FFC114"/>
      <inkml:brushProperty name="ignorePressure" value="1"/>
    </inkml:brush>
  </inkml:definitions>
  <inkml:trace contextRef="#ctx0" brushRef="#br0">1 214,'5'0,"0"-1,-1 0,1 0,0 0,-1-1,1 0,3-1,22-8,195-38,270-53,-386 84,1 6,53 2,457 10,-284 1,-201 4,18 8,82 3,112-15,-311-1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41.4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8,'210'-4,"-31"0,81 13,-231-5,0 1,-1 2,0 1,-1 1,3 3,-1-1,1-2,0 1,1-4,5 1,89 15,-81-12,1-2,0-3,13-1,541-5,-560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45.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1412 396,'-2'0,"1"0,0-1,0 1,0 0,0-1,0 1,0-1,0 1,0-1,1 0,-1 1,0-1,0 0,0 1,1-1,-1 0,0 0,1 0,-1 0,0 0,1 0,0 0,-1 0,-11-31,6 16,1 5,-1 0,0 1,-1 0,0 0,0 0,-1 1,-1 0,1 1,-1-1,-1 2,0-1,0 2,-3-3,-6-1,0 1,-1 0,0 2,-1 0,1 1,-1 1,-3 1,-10-4,1-2,0-1,0-2,-28-16,17 9,-1 1,-6 1,19 11,0 2,0 1,-1 1,1 2,-1 1,-26 4,-25 0,70-3,-1 0,1 2,0 0,0 0,0 1,1 1,0 0,0 1,0 1,0 0,-4 4,-8 6,1 1,0 0,2 2,-20 23,32-32,1 1,1 0,0 0,0 1,1 0,1 1,0-1,1 1,1 0,0 1,0-1,2 1,0-1,0 5,-18 187,5 169,15-358,1-1,0 1,1-1,1 1,2 6,-3-16,1 0,0 0,0 0,1 0,-1-1,1 1,1-1,-1 0,1-1,0 1,1-1,-1 0,2 1,6 4,0 0,1 0,0-1,0-1,1-1,0 0,0 0,0-2,1 0,0-1,5 1,54 8,2-3,0-4,21-2,25 7,-82-6,0-1,20-2,-49-2,1-1,-1 0,0-1,0 0,0-1,0-1,-1 1,1-2,-1 0,4-2,-7 2,-1 0,-1 0,1-1,-1 1,0-1,0-1,0 1,-1-1,0 0,0 0,1-4,8-16,-2-1,6-19,19-38,-2 22,-20 39,0-1,-2 0,-1 0,-1-1,-2-1,0 0,-2 0,0-1,-2-1,0-60,-3-1,-5-19,-1-28,4 107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9:28:58.46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1 171,'52'-2,"0"-3,23-6,-22 3,1 2,15 2,18 3,0 3,0 4,41 10,-96-12,0 0,0-3,0 0,0-2,-1-2,1 0,19-6,33-1,-51 7,0-2,13-4,-35 7,-1-2,1 1,-1-1,1-1,-1 0,0 0,-1-1,1-1,0 0,5-3,1 0,1 2,0 0,0 1,0 0,1 2,0 0,8-1,-8 1,6-1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2:52:20.422"/>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0 213,'321'5,"-48"1,124-19,-354 7,1-2,0-2,-2-2,0-2,4-4,-2 0,1 4,1 0,2 4,6 0,137-24,-123 18,0 4,2 4,17 2,828 8,-855-2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E3324-A1F1-43A9-822B-22FAACBA26DC}"/>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6D866C7-76A5-4B33-BC75-0027294094BA}"/>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A6C012F-77CF-43C0-A379-19CDF75FF6B2}" type="datetimeFigureOut">
              <a:rPr lang="en-US"/>
              <a:pPr>
                <a:defRPr/>
              </a:pPr>
              <a:t>11/11/2020</a:t>
            </a:fld>
            <a:endParaRPr lang="en-US"/>
          </a:p>
        </p:txBody>
      </p:sp>
      <p:sp>
        <p:nvSpPr>
          <p:cNvPr id="4" name="Slide Image Placeholder 3">
            <a:extLst>
              <a:ext uri="{FF2B5EF4-FFF2-40B4-BE49-F238E27FC236}">
                <a16:creationId xmlns:a16="http://schemas.microsoft.com/office/drawing/2014/main" id="{26A49219-C250-4162-9F5F-F98BA32C9710}"/>
              </a:ext>
            </a:extLst>
          </p:cNvPr>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B73593-686F-420F-8722-06E04B8EC356}"/>
              </a:ext>
            </a:extLst>
          </p:cNvPr>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C7D352D-92A3-4AA0-9E23-FF71A6F77134}"/>
              </a:ext>
            </a:extLst>
          </p:cNvPr>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1141662-573F-4AE2-9345-6D7C6E2DA224}"/>
              </a:ext>
            </a:extLst>
          </p:cNvPr>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5EE5BF3-19C2-4E90-803F-CAF2D8F652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04E507-AD1F-4706-8680-57361431D5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B272EF50-928F-4C21-BC34-6EB24BAA3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Helo</a:t>
            </a:r>
            <a:r>
              <a:rPr lang="en-GB" altLang="cy-GB" dirty="0"/>
              <a:t> a </a:t>
            </a:r>
            <a:r>
              <a:rPr lang="en-GB" altLang="cy-GB" dirty="0" err="1"/>
              <a:t>chroeso</a:t>
            </a:r>
            <a:r>
              <a:rPr lang="en-GB" altLang="cy-GB" dirty="0"/>
              <a:t> </a:t>
            </a:r>
            <a:r>
              <a:rPr lang="en-GB" altLang="cy-GB" dirty="0" err="1"/>
              <a:t>i'r</a:t>
            </a:r>
            <a:r>
              <a:rPr lang="en-GB" altLang="cy-GB" dirty="0"/>
              <a:t> </a:t>
            </a:r>
            <a:r>
              <a:rPr lang="en-GB" altLang="cy-GB" dirty="0" err="1"/>
              <a:t>Arweiniad</a:t>
            </a:r>
            <a:r>
              <a:rPr lang="en-GB" altLang="cy-GB" dirty="0"/>
              <a:t> </a:t>
            </a:r>
            <a:r>
              <a:rPr lang="en-GB" altLang="cy-GB" dirty="0" err="1"/>
              <a:t>i'r</a:t>
            </a:r>
            <a:r>
              <a:rPr lang="en-GB" altLang="cy-GB" dirty="0"/>
              <a:t> </a:t>
            </a:r>
            <a:r>
              <a:rPr lang="en-GB" altLang="cy-GB" dirty="0" err="1"/>
              <a:t>Arholiad</a:t>
            </a:r>
            <a:r>
              <a:rPr lang="en-GB" altLang="cy-GB" dirty="0"/>
              <a:t> </a:t>
            </a:r>
            <a:r>
              <a:rPr lang="en-GB" altLang="cy-GB" dirty="0" err="1"/>
              <a:t>ar</a:t>
            </a:r>
            <a:r>
              <a:rPr lang="en-GB" altLang="cy-GB" dirty="0"/>
              <a:t> </a:t>
            </a:r>
            <a:r>
              <a:rPr lang="en-GB" altLang="cy-GB" dirty="0" err="1"/>
              <a:t>gyfer</a:t>
            </a:r>
            <a:r>
              <a:rPr lang="en-GB" altLang="cy-GB" dirty="0"/>
              <a:t> TAG Iechyd a </a:t>
            </a:r>
            <a:r>
              <a:rPr lang="en-GB" altLang="cy-GB" dirty="0" err="1"/>
              <a:t>Gofal</a:t>
            </a:r>
            <a:r>
              <a:rPr lang="en-GB" altLang="cy-GB" dirty="0"/>
              <a:t> </a:t>
            </a:r>
            <a:r>
              <a:rPr lang="en-GB" altLang="cy-GB" dirty="0" err="1"/>
              <a:t>Cymdeithasol</a:t>
            </a:r>
            <a:r>
              <a:rPr lang="en-GB" altLang="cy-GB" dirty="0"/>
              <a:t>, a </a:t>
            </a:r>
            <a:r>
              <a:rPr lang="en-GB" altLang="cy-GB" dirty="0" err="1"/>
              <a:t>Gofal</a:t>
            </a:r>
            <a:r>
              <a:rPr lang="en-GB" altLang="cy-GB" dirty="0"/>
              <a:t> Plant </a:t>
            </a:r>
            <a:r>
              <a:rPr lang="en-GB" altLang="cy-GB" dirty="0" err="1"/>
              <a:t>Uned</a:t>
            </a:r>
            <a:r>
              <a:rPr lang="en-GB" altLang="cy-GB" dirty="0"/>
              <a:t> 1 </a:t>
            </a:r>
            <a:r>
              <a:rPr lang="en-GB" altLang="cy-GB" dirty="0" err="1"/>
              <a:t>i'w</a:t>
            </a:r>
            <a:r>
              <a:rPr lang="en-GB" altLang="cy-GB" dirty="0"/>
              <a:t> </a:t>
            </a:r>
            <a:r>
              <a:rPr lang="en-GB" altLang="cy-GB" dirty="0" err="1"/>
              <a:t>asesu</a:t>
            </a:r>
            <a:r>
              <a:rPr lang="en-GB" altLang="cy-GB" dirty="0"/>
              <a:t> </a:t>
            </a:r>
            <a:r>
              <a:rPr lang="en-GB" altLang="cy-GB" dirty="0" err="1"/>
              <a:t>gyntaf</a:t>
            </a:r>
            <a:r>
              <a:rPr lang="en-GB" altLang="cy-GB" dirty="0"/>
              <a:t> </a:t>
            </a:r>
            <a:r>
              <a:rPr lang="en-GB" altLang="cy-GB" dirty="0" err="1"/>
              <a:t>yn</a:t>
            </a:r>
            <a:r>
              <a:rPr lang="en-GB" altLang="cy-GB" dirty="0"/>
              <a:t> 2021.</a:t>
            </a:r>
          </a:p>
          <a:p>
            <a:pPr>
              <a:spcBef>
                <a:spcPct val="0"/>
              </a:spcBef>
            </a:pPr>
            <a:r>
              <a:rPr lang="en-GB" altLang="cy-GB" dirty="0"/>
              <a:t>Fi </a:t>
            </a:r>
            <a:r>
              <a:rPr lang="en-GB" altLang="cy-GB" dirty="0" err="1"/>
              <a:t>yw</a:t>
            </a:r>
            <a:r>
              <a:rPr lang="en-GB" altLang="cy-GB" dirty="0"/>
              <a:t> Karen Bushell, y </a:t>
            </a:r>
            <a:r>
              <a:rPr lang="en-GB" altLang="cy-GB" dirty="0" err="1"/>
              <a:t>Swyddog</a:t>
            </a:r>
            <a:r>
              <a:rPr lang="en-GB" altLang="cy-GB" dirty="0"/>
              <a:t> </a:t>
            </a:r>
            <a:r>
              <a:rPr lang="en-GB" altLang="cy-GB" dirty="0" err="1"/>
              <a:t>Pwnc</a:t>
            </a:r>
            <a:r>
              <a:rPr lang="en-GB" altLang="cy-GB" dirty="0"/>
              <a:t> </a:t>
            </a:r>
            <a:r>
              <a:rPr lang="en-GB" altLang="cy-GB" dirty="0" err="1"/>
              <a:t>ar</a:t>
            </a:r>
            <a:r>
              <a:rPr lang="en-GB" altLang="cy-GB" dirty="0"/>
              <a:t> </a:t>
            </a:r>
            <a:r>
              <a:rPr lang="en-GB" altLang="cy-GB" dirty="0" err="1"/>
              <a:t>gyfer</a:t>
            </a:r>
            <a:r>
              <a:rPr lang="en-GB" altLang="cy-GB" dirty="0"/>
              <a:t> y </a:t>
            </a:r>
            <a:r>
              <a:rPr lang="en-GB" altLang="cy-GB" dirty="0" err="1"/>
              <a:t>cymhwyster</a:t>
            </a:r>
            <a:r>
              <a:rPr lang="en-GB" altLang="cy-GB" dirty="0"/>
              <a:t> </a:t>
            </a:r>
            <a:r>
              <a:rPr lang="en-GB" altLang="cy-GB" dirty="0" err="1"/>
              <a:t>hwn</a:t>
            </a:r>
            <a:r>
              <a:rPr lang="en-GB" altLang="cy-GB" dirty="0"/>
              <a:t>. </a:t>
            </a:r>
          </a:p>
        </p:txBody>
      </p:sp>
      <p:sp>
        <p:nvSpPr>
          <p:cNvPr id="7172" name="Slide Number Placeholder 3">
            <a:extLst>
              <a:ext uri="{FF2B5EF4-FFF2-40B4-BE49-F238E27FC236}">
                <a16:creationId xmlns:a16="http://schemas.microsoft.com/office/drawing/2014/main" id="{ACF3C474-169B-4D7B-9FC4-2C139B94D9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BB3AACB-7172-486B-8290-B2DAB32EF372}" type="slidenum">
              <a:rPr lang="en-US" altLang="cy-GB">
                <a:solidFill>
                  <a:srgbClr val="000000"/>
                </a:solidFill>
                <a:latin typeface="Calibri" panose="020F0502020204030204" pitchFamily="34" charset="0"/>
              </a:rPr>
              <a:pPr fontAlgn="base">
                <a:spcBef>
                  <a:spcPct val="0"/>
                </a:spcBef>
                <a:spcAft>
                  <a:spcPct val="0"/>
                </a:spcAft>
              </a:pPr>
              <a:t>1</a:t>
            </a:fld>
            <a:endParaRPr lang="en-US" altLang="cy-GB">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065E44C-A7F2-4D5F-A5ED-F914322C70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9C25A6-063F-4994-84CE-DCC455FB6B25}"/>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Llesiant a Deddf Gwasanaethau Cymdeithasol a Llesiant (Cymru) 2014</a:t>
            </a:r>
          </a:p>
          <a:p>
            <a:pPr>
              <a:spcBef>
                <a:spcPct val="0"/>
              </a:spcBef>
            </a:pPr>
            <a:endParaRPr lang="en-US" altLang="cy-GB"/>
          </a:p>
          <a:p>
            <a:pPr>
              <a:spcBef>
                <a:spcPct val="0"/>
              </a:spcBef>
            </a:pPr>
            <a:r>
              <a:rPr lang="en-US" altLang="cy-GB"/>
              <a:t>Ysgrifennwch unrhyw gofrifau neu gymhorthion cof rydych chi wedi'u paratoi ar gyfer y Ddeddf</a:t>
            </a:r>
          </a:p>
          <a:p>
            <a:pPr>
              <a:spcBef>
                <a:spcPct val="0"/>
              </a:spcBef>
            </a:pPr>
            <a:endParaRPr lang="en-US" altLang="cy-GB"/>
          </a:p>
          <a:p>
            <a:pPr>
              <a:spcBef>
                <a:spcPct val="0"/>
              </a:spcBef>
            </a:pPr>
            <a:r>
              <a:rPr lang="en-US" altLang="cy-GB"/>
              <a:t>Tanlinellwch y ferf gorchymyn, sef yn yr achos hwn: Amlinellwch, sy'n golygu: nodwch y prif bwyntiau/rhowch ddisgrifiad byr neu nodwch y prif nodweddion</a:t>
            </a:r>
          </a:p>
          <a:p>
            <a:pPr>
              <a:spcBef>
                <a:spcPct val="0"/>
              </a:spcBef>
            </a:pPr>
            <a:endParaRPr lang="en-US" altLang="cy-GB"/>
          </a:p>
          <a:p>
            <a:pPr>
              <a:spcBef>
                <a:spcPct val="0"/>
              </a:spcBef>
            </a:pPr>
            <a:r>
              <a:rPr lang="en-US" altLang="cy-GB"/>
              <a:t>Berf gorchymyn AA1 yw disgrifiwch, felly dim ond marciau AA1 sydd ar gael am y cwestiwn hwn; cofiwch nad oes angen e.e. esbonio, cymharu na gwerthuso</a:t>
            </a:r>
          </a:p>
          <a:p>
            <a:pPr>
              <a:spcBef>
                <a:spcPct val="0"/>
              </a:spcBef>
            </a:pPr>
            <a:endParaRPr lang="en-US" altLang="cy-GB"/>
          </a:p>
          <a:p>
            <a:pPr>
              <a:spcBef>
                <a:spcPct val="0"/>
              </a:spcBef>
            </a:pPr>
            <a:r>
              <a:rPr lang="en-US" altLang="cy-GB"/>
              <a:t>Amlygwch nifer y marciau sydd ar gael ar gyfer y cwestiwn hwn: 6 marc</a:t>
            </a:r>
          </a:p>
          <a:p>
            <a:pPr>
              <a:spcBef>
                <a:spcPct val="0"/>
              </a:spcBef>
            </a:pPr>
            <a:endParaRPr lang="en-US" altLang="cy-GB"/>
          </a:p>
        </p:txBody>
      </p:sp>
      <p:sp>
        <p:nvSpPr>
          <p:cNvPr id="25604" name="Slide Number Placeholder 3">
            <a:extLst>
              <a:ext uri="{FF2B5EF4-FFF2-40B4-BE49-F238E27FC236}">
                <a16:creationId xmlns:a16="http://schemas.microsoft.com/office/drawing/2014/main" id="{AA241520-7794-4928-A520-5E8816901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CDFBA53-DA62-4F6B-992F-DD59BC095708}" type="slidenum">
              <a:rPr lang="en-US" altLang="cy-GB">
                <a:latin typeface="Calibri" panose="020F0502020204030204" pitchFamily="34" charset="0"/>
              </a:rPr>
              <a:pPr fontAlgn="base">
                <a:spcBef>
                  <a:spcPct val="0"/>
                </a:spcBef>
                <a:spcAft>
                  <a:spcPct val="0"/>
                </a:spcAft>
              </a:pPr>
              <a:t>10</a:t>
            </a:fld>
            <a:endParaRPr lang="en-US" altLang="cy-GB">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E69CE9A-9ECB-4137-9BD7-D624D2CDDC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3782592-D471-47C2-8E92-E9A4DABD2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a:t>
            </a:r>
          </a:p>
          <a:p>
            <a:pPr>
              <a:spcBef>
                <a:spcPct val="0"/>
              </a:spcBef>
            </a:pPr>
            <a:endParaRPr lang="en-GB" altLang="cy-GB"/>
          </a:p>
          <a:p>
            <a:pPr>
              <a:spcBef>
                <a:spcPct val="0"/>
              </a:spcBef>
            </a:pPr>
            <a:r>
              <a:rPr lang="en-GB" altLang="cy-GB"/>
              <a:t>Dim ond marciau AA1 sydd am y cwestiwn hwn, felly does dim disgwyl unrhyw esboniad na dadansoddiad. </a:t>
            </a:r>
          </a:p>
          <a:p>
            <a:pPr>
              <a:spcBef>
                <a:spcPct val="0"/>
              </a:spcBef>
            </a:pPr>
            <a:r>
              <a:rPr lang="en-GB" altLang="cy-GB"/>
              <a:t>Peidiwch â gwastraffu amser yn gwneud hyn, oherwydd chewch chi ddim marciau!</a:t>
            </a:r>
          </a:p>
          <a:p>
            <a:pPr>
              <a:spcBef>
                <a:spcPct val="0"/>
              </a:spcBef>
            </a:pPr>
            <a:endParaRPr lang="en-GB" altLang="cy-GB"/>
          </a:p>
          <a:p>
            <a:pPr>
              <a:spcBef>
                <a:spcPct val="0"/>
              </a:spcBef>
            </a:pPr>
            <a:r>
              <a:rPr lang="en-GB" altLang="cy-GB"/>
              <a:t>Defnyddiwch y lle a ddarparwyd a pheidiwch â threulio gormod o amser ar y cwestiynau tariff isel hyn – cofiwch mai dim ond dechrau'r papur yw hyn.  Cynlluniwch eich amser.</a:t>
            </a:r>
          </a:p>
          <a:p>
            <a:pPr>
              <a:spcBef>
                <a:spcPct val="0"/>
              </a:spcBef>
            </a:pPr>
            <a:endParaRPr lang="en-GB" altLang="cy-GB"/>
          </a:p>
          <a:p>
            <a:pPr>
              <a:spcBef>
                <a:spcPct val="0"/>
              </a:spcBef>
            </a:pPr>
            <a:r>
              <a:rPr lang="en-GB" altLang="cy-GB"/>
              <a:t>I ennill y 6 marc llawn, mae'r arholwr yn disgwyl gweld amlinelliad da iawn o ystyr llesiant, sy'n dangos gwybodaeth a dealltwriaeth drylwyr ynglŷn â Deddf Gwasanaethau Cymdeithasol a Llesiant 2014. </a:t>
            </a:r>
          </a:p>
          <a:p>
            <a:pPr>
              <a:spcBef>
                <a:spcPct val="0"/>
              </a:spcBef>
            </a:pPr>
            <a:endParaRPr lang="en-GB" altLang="cy-GB"/>
          </a:p>
          <a:p>
            <a:pPr>
              <a:spcBef>
                <a:spcPct val="0"/>
              </a:spcBef>
            </a:pPr>
            <a:r>
              <a:rPr lang="en-GB" altLang="cy-GB"/>
              <a:t>Mae'r arholwr hefyd yn disgwyl gweld cyfeiriad penodol at lesiant plant.</a:t>
            </a:r>
          </a:p>
          <a:p>
            <a:pPr>
              <a:spcBef>
                <a:spcPct val="0"/>
              </a:spcBef>
            </a:pPr>
            <a:endParaRPr lang="en-GB" altLang="cy-GB"/>
          </a:p>
        </p:txBody>
      </p:sp>
      <p:sp>
        <p:nvSpPr>
          <p:cNvPr id="27652" name="Slide Number Placeholder 3">
            <a:extLst>
              <a:ext uri="{FF2B5EF4-FFF2-40B4-BE49-F238E27FC236}">
                <a16:creationId xmlns:a16="http://schemas.microsoft.com/office/drawing/2014/main" id="{022ABA38-D94F-470B-BA64-777136BCEC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A1C88B2-3D80-4DE5-BDAB-9D6A1A0DEAF4}" type="slidenum">
              <a:rPr lang="en-US" altLang="cy-GB">
                <a:latin typeface="Calibri" panose="020F0502020204030204" pitchFamily="34" charset="0"/>
              </a:rPr>
              <a:pPr fontAlgn="base">
                <a:spcBef>
                  <a:spcPct val="0"/>
                </a:spcBef>
                <a:spcAft>
                  <a:spcPct val="0"/>
                </a:spcAft>
              </a:pPr>
              <a:t>11</a:t>
            </a:fld>
            <a:endParaRPr lang="en-US" altLang="cy-GB">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A53C0F1-1D8C-4B9F-8A8A-D562F43A95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945B94E-5BF2-43E9-B472-54522EB1A0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Rhowch grynodeb byr o'r sleid – fel y trafodwyd yn gynharach.</a:t>
            </a:r>
          </a:p>
        </p:txBody>
      </p:sp>
      <p:sp>
        <p:nvSpPr>
          <p:cNvPr id="29700" name="Slide Number Placeholder 3">
            <a:extLst>
              <a:ext uri="{FF2B5EF4-FFF2-40B4-BE49-F238E27FC236}">
                <a16:creationId xmlns:a16="http://schemas.microsoft.com/office/drawing/2014/main" id="{4936997D-F0D6-48E4-B627-B45092616E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FEF542-BAD1-4634-9E54-2AD757FAEED2}" type="slidenum">
              <a:rPr lang="en-US" altLang="cy-GB">
                <a:latin typeface="Calibri" panose="020F0502020204030204" pitchFamily="34" charset="0"/>
              </a:rPr>
              <a:pPr fontAlgn="base">
                <a:spcBef>
                  <a:spcPct val="0"/>
                </a:spcBef>
                <a:spcAft>
                  <a:spcPct val="0"/>
                </a:spcAft>
              </a:pPr>
              <a:t>12</a:t>
            </a:fld>
            <a:endParaRPr lang="en-US" altLang="cy-GB">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C28F756-AA4C-4956-AA2E-49D6923EB7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94CF6C0-B30E-43F7-8905-C1D6637D59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p:txBody>
      </p:sp>
      <p:sp>
        <p:nvSpPr>
          <p:cNvPr id="31748" name="Slide Number Placeholder 3">
            <a:extLst>
              <a:ext uri="{FF2B5EF4-FFF2-40B4-BE49-F238E27FC236}">
                <a16:creationId xmlns:a16="http://schemas.microsoft.com/office/drawing/2014/main" id="{0C9C05CF-8C9B-400D-B88F-DA5FEB96DC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69FE60-79F9-438D-99F3-4D6A44AD9E62}" type="slidenum">
              <a:rPr lang="en-US" altLang="cy-GB">
                <a:latin typeface="Calibri" panose="020F0502020204030204" pitchFamily="34" charset="0"/>
              </a:rPr>
              <a:pPr fontAlgn="base">
                <a:spcBef>
                  <a:spcPct val="0"/>
                </a:spcBef>
                <a:spcAft>
                  <a:spcPct val="0"/>
                </a:spcAft>
              </a:pPr>
              <a:t>13</a:t>
            </a:fld>
            <a:endParaRPr lang="en-US" altLang="cy-GB">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5B4A6EC-E308-468B-A7BA-B99DFF4651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16BC927-9045-49B2-A945-2F48244ABE69}"/>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Mae'r cwestiwn hwn yn cyfeirio'n uniongyrchol at y model cymdeithasol a hefyd y model biolegol ar gyfer iechyd, anabledd a llesiant.</a:t>
            </a:r>
          </a:p>
          <a:p>
            <a:pPr>
              <a:spcBef>
                <a:spcPct val="0"/>
              </a:spcBef>
            </a:pPr>
            <a:endParaRPr lang="en-GB" altLang="cy-GB"/>
          </a:p>
          <a:p>
            <a:pPr>
              <a:spcBef>
                <a:spcPct val="0"/>
              </a:spcBef>
            </a:pPr>
            <a:r>
              <a:rPr lang="en-GB" altLang="cy-GB"/>
              <a:t>Y ferf gorchymyn yma yw cyferbynnwch – AA3 yn unig yw hyn. </a:t>
            </a:r>
          </a:p>
          <a:p>
            <a:pPr>
              <a:spcBef>
                <a:spcPct val="0"/>
              </a:spcBef>
            </a:pPr>
            <a:r>
              <a:rPr lang="en-GB" altLang="cy-GB"/>
              <a:t>Dylid canolbwyntio ar y gwahaniaethau rhwng y ddau fodel, nid sut mae'r ddau'n debyg.</a:t>
            </a:r>
          </a:p>
          <a:p>
            <a:pPr>
              <a:spcBef>
                <a:spcPct val="0"/>
              </a:spcBef>
            </a:pPr>
            <a:endParaRPr lang="en-GB" altLang="cy-GB"/>
          </a:p>
          <a:p>
            <a:pPr>
              <a:spcBef>
                <a:spcPct val="0"/>
              </a:spcBef>
            </a:pPr>
            <a:r>
              <a:rPr lang="en-GB" altLang="cy-GB"/>
              <a:t>Mae'r cwestiwn 6 marc hwn yn disgwyl i chi gyferbynnu'r ddau fodel hyn – dylech chi gynnwys enghreifftiau os gallwch chi.</a:t>
            </a:r>
          </a:p>
          <a:p>
            <a:pPr>
              <a:spcBef>
                <a:spcPct val="0"/>
              </a:spcBef>
            </a:pPr>
            <a:endParaRPr lang="en-GB" altLang="cy-GB"/>
          </a:p>
          <a:p>
            <a:pPr>
              <a:spcBef>
                <a:spcPct val="0"/>
              </a:spcBef>
            </a:pPr>
            <a:r>
              <a:rPr lang="en-GB" altLang="cy-GB"/>
              <a:t>Byddai'r arholwr yn disgwyl gweld amrywiaeth o nodweddion y ddau fodel, ac esboniad clir o'r prif wahaniaethau.</a:t>
            </a:r>
          </a:p>
          <a:p>
            <a:pPr>
              <a:spcBef>
                <a:spcPct val="0"/>
              </a:spcBef>
            </a:pPr>
            <a:endParaRPr lang="en-GB" altLang="cy-GB"/>
          </a:p>
          <a:p>
            <a:pPr>
              <a:spcBef>
                <a:spcPct val="0"/>
              </a:spcBef>
            </a:pPr>
            <a:r>
              <a:rPr lang="en-GB" altLang="cy-GB"/>
              <a:t>I gyrraedd y band marciau uchaf, byddai'r arholwr yn disgwyl gweld ystyriaeth fanwl o'r cyferbyniad rhwng y ddau fodel. </a:t>
            </a:r>
          </a:p>
          <a:p>
            <a:pPr>
              <a:spcBef>
                <a:spcPct val="0"/>
              </a:spcBef>
            </a:pPr>
            <a:endParaRPr lang="en-GB" altLang="cy-GB"/>
          </a:p>
          <a:p>
            <a:pPr>
              <a:spcBef>
                <a:spcPct val="0"/>
              </a:spcBef>
            </a:pPr>
            <a:endParaRPr lang="en-GB" altLang="cy-GB"/>
          </a:p>
          <a:p>
            <a:pPr>
              <a:spcBef>
                <a:spcPct val="0"/>
              </a:spcBef>
            </a:pPr>
            <a:r>
              <a:rPr lang="en-GB" altLang="cy-GB"/>
              <a:t>Dylech chi ganolbwyntio ar y gwahaniaethau, nid beth sy'n debyg – gan gynnwys enghreifftiau os gallwch chi, h.y.  Mae'r model biofeddygol yn pwysleisio trin unigolion ar wahân i'w ffordd o fyw/amodau byw, gan ganolbwyntio ar y clefyd, yr afiechyd neu'r anabledd a helpu i wella'r unigolyn i'w gyflwr cyn yr afiechyd. Dydy rhesymau dros afiechyd ddim yn ganolog i'r model biofeddygol, ac mae'r model cymdeithasol yn mynd i'r afael â materion ehangach ynghylch iechyd, drwy ddefnyddio 'dull gweithredu cymunedol' er mwyn atal afiechyd. Mae'r model cymdeithasol yn mynd y tu hwnt i ffordd o fyw ac ymddygiad ac mae'n annog yr angen am newid cymdeithasol.</a:t>
            </a:r>
          </a:p>
          <a:p>
            <a:pPr>
              <a:spcBef>
                <a:spcPct val="0"/>
              </a:spcBef>
            </a:pPr>
            <a:endParaRPr lang="en-GB" altLang="cy-GB"/>
          </a:p>
        </p:txBody>
      </p:sp>
      <p:sp>
        <p:nvSpPr>
          <p:cNvPr id="33796" name="Slide Number Placeholder 3">
            <a:extLst>
              <a:ext uri="{FF2B5EF4-FFF2-40B4-BE49-F238E27FC236}">
                <a16:creationId xmlns:a16="http://schemas.microsoft.com/office/drawing/2014/main" id="{3ACC1289-C2DE-4398-BCD3-48C766BB6A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2049B5E-755B-4934-B2D6-7335069F8C6C}" type="slidenum">
              <a:rPr lang="en-US" altLang="cy-GB">
                <a:latin typeface="Calibri" panose="020F0502020204030204" pitchFamily="34" charset="0"/>
              </a:rPr>
              <a:pPr fontAlgn="base">
                <a:spcBef>
                  <a:spcPct val="0"/>
                </a:spcBef>
                <a:spcAft>
                  <a:spcPct val="0"/>
                </a:spcAft>
              </a:pPr>
              <a:t>14</a:t>
            </a:fld>
            <a:endParaRPr lang="en-US" altLang="cy-GB">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9996CFD-FDD1-4DE3-B822-72E812249E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AF85920-FDD3-41B1-AB77-AE48591E99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enghreifftiau o beth gallai eich ateb ei gynnwys – nid yw'n rhestr gynhwysfawr.</a:t>
            </a:r>
          </a:p>
        </p:txBody>
      </p:sp>
      <p:sp>
        <p:nvSpPr>
          <p:cNvPr id="35844" name="Slide Number Placeholder 3">
            <a:extLst>
              <a:ext uri="{FF2B5EF4-FFF2-40B4-BE49-F238E27FC236}">
                <a16:creationId xmlns:a16="http://schemas.microsoft.com/office/drawing/2014/main" id="{56DA2649-F76D-49D1-8B38-1872A0AAAB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29666F3-43E4-4686-95B6-6457E8013298}" type="slidenum">
              <a:rPr lang="en-US" altLang="cy-GB">
                <a:latin typeface="Calibri" panose="020F0502020204030204" pitchFamily="34" charset="0"/>
              </a:rPr>
              <a:pPr fontAlgn="base">
                <a:spcBef>
                  <a:spcPct val="0"/>
                </a:spcBef>
                <a:spcAft>
                  <a:spcPct val="0"/>
                </a:spcAft>
              </a:pPr>
              <a:t>15</a:t>
            </a:fld>
            <a:endParaRPr lang="en-US" altLang="cy-GB">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7A3437-4A72-4F2A-8A7D-196FA01062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ACB6C39-2CB9-49AF-80E5-08D0489891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p:txBody>
      </p:sp>
      <p:sp>
        <p:nvSpPr>
          <p:cNvPr id="37892" name="Slide Number Placeholder 3">
            <a:extLst>
              <a:ext uri="{FF2B5EF4-FFF2-40B4-BE49-F238E27FC236}">
                <a16:creationId xmlns:a16="http://schemas.microsoft.com/office/drawing/2014/main" id="{44509D5D-CD76-4BE9-824C-E7FB69304C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A6DFD0-D2F5-4988-9A47-721860AA8F58}" type="slidenum">
              <a:rPr lang="en-US" altLang="cy-GB">
                <a:latin typeface="Calibri" panose="020F0502020204030204" pitchFamily="34" charset="0"/>
              </a:rPr>
              <a:pPr fontAlgn="base">
                <a:spcBef>
                  <a:spcPct val="0"/>
                </a:spcBef>
                <a:spcAft>
                  <a:spcPct val="0"/>
                </a:spcAft>
              </a:pPr>
              <a:t>16</a:t>
            </a:fld>
            <a:endParaRPr lang="en-US" altLang="cy-GB">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0BA126E-A0AC-4D83-ABE5-6E20240F01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3F905A-F9A1-4FD2-B879-65166D50EEA0}"/>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SUT byddai strategaethau lleol a chenedlaethol </a:t>
            </a:r>
            <a:r>
              <a:rPr lang="en-US" altLang="cy-GB" b="1"/>
              <a:t>a </a:t>
            </a:r>
            <a:r>
              <a:rPr lang="en-US" altLang="cy-GB"/>
              <a:t>dewisiadau ffordd o fyw yn gallu cefnogi mesurau ataliol. </a:t>
            </a:r>
          </a:p>
          <a:p>
            <a:pPr>
              <a:spcBef>
                <a:spcPct val="0"/>
              </a:spcBef>
            </a:pPr>
            <a:endParaRPr lang="en-US" altLang="cy-GB"/>
          </a:p>
          <a:p>
            <a:pPr>
              <a:spcBef>
                <a:spcPct val="0"/>
              </a:spcBef>
            </a:pPr>
            <a:r>
              <a:rPr lang="en-US" altLang="cy-GB"/>
              <a:t>Ysgrifennwch unrhyw gofrifau neu gymhorthion cof sydd gennych chi ar gyfer strategaethau lleol a chenedlaethol </a:t>
            </a:r>
            <a:r>
              <a:rPr lang="en-US" altLang="cy-GB" b="1"/>
              <a:t>a </a:t>
            </a:r>
            <a:r>
              <a:rPr lang="en-US" altLang="cy-GB"/>
              <a:t>dewisiadau ffordd o fyw. </a:t>
            </a:r>
          </a:p>
          <a:p>
            <a:pPr>
              <a:spcBef>
                <a:spcPct val="0"/>
              </a:spcBef>
            </a:pPr>
            <a:endParaRPr lang="en-US" altLang="cy-GB"/>
          </a:p>
          <a:p>
            <a:pPr>
              <a:spcBef>
                <a:spcPct val="0"/>
              </a:spcBef>
            </a:pPr>
            <a:r>
              <a:rPr lang="en-US" altLang="cy-GB"/>
              <a:t>Tanlinellwch y ferf gorchymyn, sef yn yr achos hwn: Ystyriwch</a:t>
            </a:r>
          </a:p>
          <a:p>
            <a:pPr>
              <a:spcBef>
                <a:spcPct val="0"/>
              </a:spcBef>
            </a:pPr>
            <a:endParaRPr lang="en-US" altLang="cy-GB"/>
          </a:p>
          <a:p>
            <a:pPr>
              <a:spcBef>
                <a:spcPct val="0"/>
              </a:spcBef>
            </a:pPr>
            <a:r>
              <a:rPr lang="en-US" altLang="cy-GB"/>
              <a:t>Berf gorchymyn AA3 yw ystyriwch, felly dim ond marciau AA3 sydd ar gael am y cwestiwn hwn.</a:t>
            </a:r>
          </a:p>
          <a:p>
            <a:pPr>
              <a:spcBef>
                <a:spcPct val="0"/>
              </a:spcBef>
            </a:pPr>
            <a:endParaRPr lang="en-US" altLang="cy-GB"/>
          </a:p>
          <a:p>
            <a:pPr>
              <a:spcBef>
                <a:spcPct val="0"/>
              </a:spcBef>
            </a:pPr>
            <a:r>
              <a:rPr lang="en-US" altLang="cy-GB"/>
              <a:t>Amlygwch nifer y marciau sydd ar gael ar gyfer y cwestiwn hwn: 10 marc – defnyddiwch y lle a ddarparwyd fel canllaw ar gyfer faint i'w ysgrifennu.</a:t>
            </a:r>
          </a:p>
          <a:p>
            <a:pPr>
              <a:spcBef>
                <a:spcPct val="0"/>
              </a:spcBef>
            </a:pPr>
            <a:endParaRPr lang="en-US" altLang="cy-GB"/>
          </a:p>
        </p:txBody>
      </p:sp>
      <p:sp>
        <p:nvSpPr>
          <p:cNvPr id="39940" name="Slide Number Placeholder 3">
            <a:extLst>
              <a:ext uri="{FF2B5EF4-FFF2-40B4-BE49-F238E27FC236}">
                <a16:creationId xmlns:a16="http://schemas.microsoft.com/office/drawing/2014/main" id="{98062354-3EA5-49A7-8964-8AE2A3FFBD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F1B623E-D6D9-43AF-A154-5700732938D8}" type="slidenum">
              <a:rPr lang="en-US" altLang="cy-GB">
                <a:latin typeface="Calibri" panose="020F0502020204030204" pitchFamily="34" charset="0"/>
              </a:rPr>
              <a:pPr fontAlgn="base">
                <a:spcBef>
                  <a:spcPct val="0"/>
                </a:spcBef>
                <a:spcAft>
                  <a:spcPct val="0"/>
                </a:spcAft>
              </a:pPr>
              <a:t>17</a:t>
            </a:fld>
            <a:endParaRPr lang="en-US" altLang="cy-GB">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D4C17BA-07F9-42D5-B9C6-2EEF63EFCF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41C034-D7F3-481D-9813-7AEB9EBAF254}"/>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Mae hwn yn gwestiwn tariff uchel (yr uchaf yw 14 ar y papur hwn) – felly cymerwch eich amser i ddarllen y cwestiwn a gwneud yn siŵr eich bod chi'n rhoi sylw i bob darn penodol. </a:t>
            </a:r>
          </a:p>
          <a:p>
            <a:pPr>
              <a:spcBef>
                <a:spcPct val="0"/>
              </a:spcBef>
            </a:pPr>
            <a:endParaRPr lang="en-GB" altLang="cy-GB"/>
          </a:p>
          <a:p>
            <a:pPr>
              <a:spcBef>
                <a:spcPct val="0"/>
              </a:spcBef>
            </a:pPr>
            <a:r>
              <a:rPr lang="en-GB" altLang="cy-GB"/>
              <a:t>Defnyddiwch eich amlygwr i wneud yn siŵr nad ydych chi'n methu dim byd...</a:t>
            </a:r>
          </a:p>
          <a:p>
            <a:pPr>
              <a:spcBef>
                <a:spcPct val="0"/>
              </a:spcBef>
            </a:pPr>
            <a:endParaRPr lang="en-GB" altLang="cy-GB"/>
          </a:p>
          <a:p>
            <a:pPr>
              <a:spcBef>
                <a:spcPct val="0"/>
              </a:spcBef>
            </a:pPr>
            <a:r>
              <a:rPr lang="en-GB" altLang="cy-GB"/>
              <a:t>Defnyddiwch enghreifftiau i'ch helpu chi i ateb y cwestiwn hwn – byddwch chi wedi dysgu llawer o enghreifftiau o strategaethau lleol a chenedlaethol a dewisiadau ffordd o fyw – cofiwch fod angen gwneud mwy na'u rhestru nhw – mae angen ateb gofynion y cwestiwn.</a:t>
            </a:r>
          </a:p>
          <a:p>
            <a:pPr>
              <a:spcBef>
                <a:spcPct val="0"/>
              </a:spcBef>
            </a:pPr>
            <a:endParaRPr lang="en-GB" altLang="cy-GB"/>
          </a:p>
          <a:p>
            <a:pPr>
              <a:spcBef>
                <a:spcPct val="0"/>
              </a:spcBef>
            </a:pPr>
            <a:r>
              <a:rPr lang="en-GB" altLang="cy-GB"/>
              <a:t>Mae enghraifft o fesur ataliol wedi'i rhoi i chi yn y frawddeg ar y dechrau – mae hyn i'ch helpu chi!</a:t>
            </a:r>
          </a:p>
          <a:p>
            <a:pPr>
              <a:spcBef>
                <a:spcPct val="0"/>
              </a:spcBef>
            </a:pPr>
            <a:endParaRPr lang="en-GB" altLang="cy-GB"/>
          </a:p>
          <a:p>
            <a:pPr>
              <a:spcBef>
                <a:spcPct val="0"/>
              </a:spcBef>
            </a:pPr>
            <a:r>
              <a:rPr lang="en-GB" altLang="cy-GB"/>
              <a:t>Mae'r cwestiwn yn disgwyl i chi lunio barn am y ffordd y gall strategaethau lleol a chenedlaethol </a:t>
            </a:r>
            <a:r>
              <a:rPr lang="en-GB" altLang="cy-GB" b="1"/>
              <a:t>a </a:t>
            </a:r>
            <a:r>
              <a:rPr lang="en-GB" altLang="cy-GB"/>
              <a:t>dewisiadau ffordd o fyw gefnogi mesurau ataliol – wnewch chi ddim cyrraedd y band marciau uchaf os ydych chi'n hepgor un o'r rhain. </a:t>
            </a:r>
          </a:p>
          <a:p>
            <a:pPr>
              <a:spcBef>
                <a:spcPct val="0"/>
              </a:spcBef>
            </a:pPr>
            <a:endParaRPr lang="en-GB" altLang="cy-GB"/>
          </a:p>
          <a:p>
            <a:pPr>
              <a:spcBef>
                <a:spcPct val="0"/>
              </a:spcBef>
            </a:pPr>
            <a:r>
              <a:rPr lang="en-GB" altLang="cy-GB"/>
              <a:t>Mae'r arholwr hefyd yn disgwyl eich gweld chi'n rhoi rhywfaint o fanylion ynglŷn â sut mae'r strategaethau a'r dewisiadau'n cyfrannu at effaith y mesurau ataliol.</a:t>
            </a:r>
          </a:p>
          <a:p>
            <a:pPr>
              <a:spcBef>
                <a:spcPct val="0"/>
              </a:spcBef>
            </a:pPr>
            <a:endParaRPr lang="en-GB" altLang="cy-GB"/>
          </a:p>
        </p:txBody>
      </p:sp>
      <p:sp>
        <p:nvSpPr>
          <p:cNvPr id="41988" name="Slide Number Placeholder 3">
            <a:extLst>
              <a:ext uri="{FF2B5EF4-FFF2-40B4-BE49-F238E27FC236}">
                <a16:creationId xmlns:a16="http://schemas.microsoft.com/office/drawing/2014/main" id="{9B3D3B8E-F50A-4D10-A24D-1FD59A2C61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C5518CB-6460-42B9-A800-AA04C64B092C}" type="slidenum">
              <a:rPr lang="en-US" altLang="cy-GB">
                <a:latin typeface="Calibri" panose="020F0502020204030204" pitchFamily="34" charset="0"/>
              </a:rPr>
              <a:pPr fontAlgn="base">
                <a:spcBef>
                  <a:spcPct val="0"/>
                </a:spcBef>
                <a:spcAft>
                  <a:spcPct val="0"/>
                </a:spcAft>
              </a:pPr>
              <a:t>18</a:t>
            </a:fld>
            <a:endParaRPr lang="en-US" altLang="cy-GB">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C86213-2BE5-4038-A77F-FA5BE03C4F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E50750B-848E-482E-A527-B685F80D89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enghreifftiau o beth gallai eich ateb ei gynnwys – nid yw'n rhestr gynhwysfawr.</a:t>
            </a:r>
          </a:p>
          <a:p>
            <a:pPr>
              <a:spcBef>
                <a:spcPct val="0"/>
              </a:spcBef>
            </a:pPr>
            <a:endParaRPr lang="en-GB" altLang="cy-GB"/>
          </a:p>
        </p:txBody>
      </p:sp>
      <p:sp>
        <p:nvSpPr>
          <p:cNvPr id="44036" name="Slide Number Placeholder 3">
            <a:extLst>
              <a:ext uri="{FF2B5EF4-FFF2-40B4-BE49-F238E27FC236}">
                <a16:creationId xmlns:a16="http://schemas.microsoft.com/office/drawing/2014/main" id="{F143CAB0-0DC0-4F08-8386-17E0016691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B3C49AD-C658-4EEA-A552-6D77099A1A29}" type="slidenum">
              <a:rPr lang="en-US" altLang="cy-GB">
                <a:latin typeface="Calibri" panose="020F0502020204030204" pitchFamily="34" charset="0"/>
              </a:rPr>
              <a:pPr fontAlgn="base">
                <a:spcBef>
                  <a:spcPct val="0"/>
                </a:spcBef>
                <a:spcAft>
                  <a:spcPct val="0"/>
                </a:spcAft>
              </a:pPr>
              <a:t>19</a:t>
            </a:fld>
            <a:endParaRPr lang="en-US" altLang="cy-GB">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E1D2557-1EC6-496D-BE5E-ED626993CE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4372051E-5704-42E4-999D-9E3B66DF2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9220" name="Slide Number Placeholder 3">
            <a:extLst>
              <a:ext uri="{FF2B5EF4-FFF2-40B4-BE49-F238E27FC236}">
                <a16:creationId xmlns:a16="http://schemas.microsoft.com/office/drawing/2014/main" id="{EB91766C-1130-4B0A-A443-AC5B0147AC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6CFAEC6-D39E-4EE6-BD90-092A4C905626}" type="slidenum">
              <a:rPr lang="en-US" altLang="cy-GB">
                <a:latin typeface="Calibri" panose="020F0502020204030204" pitchFamily="34" charset="0"/>
              </a:rPr>
              <a:pPr fontAlgn="base">
                <a:spcBef>
                  <a:spcPct val="0"/>
                </a:spcBef>
                <a:spcAft>
                  <a:spcPct val="0"/>
                </a:spcAft>
              </a:pPr>
              <a:t>2</a:t>
            </a:fld>
            <a:endParaRPr lang="en-US" altLang="cy-GB">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763E1EB-0470-454B-84DA-097EB5CC3D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E9F669F-99BB-4A82-893B-DE84122CCF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a:p>
            <a:pPr>
              <a:spcBef>
                <a:spcPct val="0"/>
              </a:spcBef>
            </a:pPr>
            <a:endParaRPr lang="en-GB" altLang="cy-GB"/>
          </a:p>
        </p:txBody>
      </p:sp>
      <p:sp>
        <p:nvSpPr>
          <p:cNvPr id="46084" name="Slide Number Placeholder 3">
            <a:extLst>
              <a:ext uri="{FF2B5EF4-FFF2-40B4-BE49-F238E27FC236}">
                <a16:creationId xmlns:a16="http://schemas.microsoft.com/office/drawing/2014/main" id="{7C5F3462-ECA5-4246-B0CF-9FDC94722A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742CF4-4CB4-4B17-A187-96ABEAE16636}" type="slidenum">
              <a:rPr lang="en-US" altLang="cy-GB">
                <a:latin typeface="Calibri" panose="020F0502020204030204" pitchFamily="34" charset="0"/>
              </a:rPr>
              <a:pPr fontAlgn="base">
                <a:spcBef>
                  <a:spcPct val="0"/>
                </a:spcBef>
                <a:spcAft>
                  <a:spcPct val="0"/>
                </a:spcAft>
              </a:pPr>
              <a:t>20</a:t>
            </a:fld>
            <a:endParaRPr lang="en-US" altLang="cy-GB">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33A31B4-E8F2-436C-8D88-97C7A7CC64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2DAAE4A-4182-498A-851B-2624CF40B1C0}"/>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Rôl Dechrau'n Deg o ran gwella iechyd, llesiant a gwydnwch plant yng Nghymru.</a:t>
            </a:r>
          </a:p>
          <a:p>
            <a:pPr>
              <a:spcBef>
                <a:spcPct val="0"/>
              </a:spcBef>
            </a:pPr>
            <a:endParaRPr lang="en-US" altLang="cy-GB"/>
          </a:p>
          <a:p>
            <a:pPr>
              <a:spcBef>
                <a:spcPct val="0"/>
              </a:spcBef>
            </a:pPr>
            <a:r>
              <a:rPr lang="en-US" altLang="cy-GB"/>
              <a:t>Ysgrifennwch unrhyw gofrifau neu gymhorthion cof sydd gennych chi ar gyfer Dechrau'n Deg.</a:t>
            </a:r>
          </a:p>
          <a:p>
            <a:pPr>
              <a:spcBef>
                <a:spcPct val="0"/>
              </a:spcBef>
            </a:pPr>
            <a:endParaRPr lang="en-US" altLang="cy-GB"/>
          </a:p>
          <a:p>
            <a:pPr>
              <a:spcBef>
                <a:spcPct val="0"/>
              </a:spcBef>
            </a:pPr>
            <a:r>
              <a:rPr lang="en-US" altLang="cy-GB"/>
              <a:t>Tanlinellwch y ferf gorchymyn, sef yn yr achos hwn: Esboniwch – er mwyn esbonio, mae angen: Rhoi manylion a rhesymau dros sut a pham mae rhywbeth fel y mae…</a:t>
            </a:r>
          </a:p>
          <a:p>
            <a:pPr>
              <a:spcBef>
                <a:spcPct val="0"/>
              </a:spcBef>
            </a:pPr>
            <a:endParaRPr lang="en-US" altLang="cy-GB"/>
          </a:p>
          <a:p>
            <a:pPr>
              <a:spcBef>
                <a:spcPct val="0"/>
              </a:spcBef>
            </a:pPr>
            <a:r>
              <a:rPr lang="en-US" altLang="cy-GB"/>
              <a:t>Berf gorchymyn AA2 yw esboniwch, felly dim ond marciau AA2 sydd ar gael am y cwestiwn hwn.</a:t>
            </a:r>
          </a:p>
          <a:p>
            <a:pPr>
              <a:spcBef>
                <a:spcPct val="0"/>
              </a:spcBef>
            </a:pPr>
            <a:endParaRPr lang="en-US" altLang="cy-GB"/>
          </a:p>
          <a:p>
            <a:pPr>
              <a:spcBef>
                <a:spcPct val="0"/>
              </a:spcBef>
            </a:pPr>
            <a:r>
              <a:rPr lang="en-US" altLang="cy-GB"/>
              <a:t>Amlygwch nifer y marciau sydd ar gael ar gyfer y cwestiwn hwn: 8 marc – defnyddiwch y lle a ddarparwyd fel canllaw ar gyfer faint i'w ysgrifennu.</a:t>
            </a:r>
          </a:p>
          <a:p>
            <a:pPr>
              <a:spcBef>
                <a:spcPct val="0"/>
              </a:spcBef>
            </a:pPr>
            <a:endParaRPr lang="en-US" altLang="cy-GB"/>
          </a:p>
        </p:txBody>
      </p:sp>
      <p:sp>
        <p:nvSpPr>
          <p:cNvPr id="48132" name="Slide Number Placeholder 3">
            <a:extLst>
              <a:ext uri="{FF2B5EF4-FFF2-40B4-BE49-F238E27FC236}">
                <a16:creationId xmlns:a16="http://schemas.microsoft.com/office/drawing/2014/main" id="{80C23E87-CD7B-433A-9AE0-4BEE1A8621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B04E222-0870-4977-837B-C9AEAE72C11C}" type="slidenum">
              <a:rPr lang="en-US" altLang="cy-GB">
                <a:latin typeface="Calibri" panose="020F0502020204030204" pitchFamily="34" charset="0"/>
              </a:rPr>
              <a:pPr fontAlgn="base">
                <a:spcBef>
                  <a:spcPct val="0"/>
                </a:spcBef>
                <a:spcAft>
                  <a:spcPct val="0"/>
                </a:spcAft>
              </a:pPr>
              <a:t>21</a:t>
            </a:fld>
            <a:endParaRPr lang="en-US" altLang="cy-GB">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180C9CC-51F8-4AA5-843C-D082D73CDB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601446-A59B-4DA0-B79E-54A788D79D14}"/>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Mae'r frawddeg ar y dechrau yno i'ch helpu chi a rhoi rhywfaint o gyd-destun – darllenwch hi!</a:t>
            </a:r>
          </a:p>
          <a:p>
            <a:pPr>
              <a:spcBef>
                <a:spcPct val="0"/>
              </a:spcBef>
            </a:pPr>
            <a:endParaRPr lang="en-GB" altLang="cy-GB"/>
          </a:p>
          <a:p>
            <a:pPr>
              <a:spcBef>
                <a:spcPct val="0"/>
              </a:spcBef>
            </a:pPr>
            <a:r>
              <a:rPr lang="en-GB" altLang="cy-GB"/>
              <a:t>AA2 yn unig yw'r ferf gorchymyn 'esboniwch' – felly does dim angen dadansoddiad na gwerthusiad ar gyfer y cwestiwn hwn.</a:t>
            </a:r>
          </a:p>
          <a:p>
            <a:pPr>
              <a:spcBef>
                <a:spcPct val="0"/>
              </a:spcBef>
            </a:pPr>
            <a:endParaRPr lang="en-GB" altLang="cy-GB"/>
          </a:p>
          <a:p>
            <a:pPr>
              <a:spcBef>
                <a:spcPct val="0"/>
              </a:spcBef>
            </a:pPr>
            <a:r>
              <a:rPr lang="en-GB" altLang="cy-GB"/>
              <a:t>Does dim angen i chi ysgrifennu popeth rydych chi'n ei wybod am Dechrau'n Deg! Gwnewch yn siŵr eich bod chi'n ateb gofynion y cwestiwn!</a:t>
            </a:r>
          </a:p>
          <a:p>
            <a:pPr>
              <a:spcBef>
                <a:spcPct val="0"/>
              </a:spcBef>
            </a:pPr>
            <a:endParaRPr lang="en-GB" altLang="cy-GB"/>
          </a:p>
          <a:p>
            <a:pPr>
              <a:spcBef>
                <a:spcPct val="0"/>
              </a:spcBef>
            </a:pPr>
            <a:r>
              <a:rPr lang="en-GB" altLang="cy-GB"/>
              <a:t>I gyrraedd y bandiau marciau uchaf, mae'r arholwr yn disgwyl gweld gwybodaeth a dealltwriaeth fanwl o rôl Dechrau'n Deg o ran gwella iechyd, llesiant a gwydnwch plant yng Nghymru.   </a:t>
            </a:r>
          </a:p>
          <a:p>
            <a:pPr>
              <a:spcBef>
                <a:spcPct val="0"/>
              </a:spcBef>
            </a:pPr>
            <a:endParaRPr lang="en-GB" altLang="cy-GB"/>
          </a:p>
          <a:p>
            <a:pPr>
              <a:spcBef>
                <a:spcPct val="0"/>
              </a:spcBef>
            </a:pPr>
            <a:r>
              <a:rPr lang="en-GB" altLang="cy-GB"/>
              <a:t>Hefyd, byddai'n disgwyl gweld dealltwriaeth hyderus o amrywiaeth o ffyrdd y gall Dechrau'n Deg gyfrannu at wella iechyd, llesiant a gwydnwch plant.</a:t>
            </a:r>
          </a:p>
          <a:p>
            <a:pPr>
              <a:spcBef>
                <a:spcPct val="0"/>
              </a:spcBef>
            </a:pPr>
            <a:r>
              <a:rPr lang="en-GB" altLang="cy-GB"/>
              <a:t>    </a:t>
            </a:r>
          </a:p>
          <a:p>
            <a:pPr>
              <a:spcBef>
                <a:spcPct val="0"/>
              </a:spcBef>
            </a:pPr>
            <a:endParaRPr lang="en-GB" altLang="cy-GB"/>
          </a:p>
          <a:p>
            <a:pPr>
              <a:spcBef>
                <a:spcPct val="0"/>
              </a:spcBef>
            </a:pPr>
            <a:endParaRPr lang="en-GB" altLang="cy-GB"/>
          </a:p>
          <a:p>
            <a:pPr>
              <a:spcBef>
                <a:spcPct val="0"/>
              </a:spcBef>
            </a:pPr>
            <a:endParaRPr lang="en-GB" altLang="cy-GB"/>
          </a:p>
          <a:p>
            <a:pPr>
              <a:spcBef>
                <a:spcPct val="0"/>
              </a:spcBef>
            </a:pPr>
            <a:r>
              <a:rPr lang="en-GB" altLang="cy-GB"/>
              <a:t>Defnyddiwch enghreifftiau o Dechrau'n Deg i egluro eich ateb – nid dim ond eu rhestru nhw – ond eu rhoi nhw yng nghyd-destun y cwestiwn.</a:t>
            </a:r>
          </a:p>
        </p:txBody>
      </p:sp>
      <p:sp>
        <p:nvSpPr>
          <p:cNvPr id="50180" name="Slide Number Placeholder 3">
            <a:extLst>
              <a:ext uri="{FF2B5EF4-FFF2-40B4-BE49-F238E27FC236}">
                <a16:creationId xmlns:a16="http://schemas.microsoft.com/office/drawing/2014/main" id="{B6046F07-965D-4428-A700-D9AE6D1616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BECAC1D-BDAA-46EC-985E-329C4539CC39}" type="slidenum">
              <a:rPr lang="en-US" altLang="cy-GB">
                <a:latin typeface="Calibri" panose="020F0502020204030204" pitchFamily="34" charset="0"/>
              </a:rPr>
              <a:pPr fontAlgn="base">
                <a:spcBef>
                  <a:spcPct val="0"/>
                </a:spcBef>
                <a:spcAft>
                  <a:spcPct val="0"/>
                </a:spcAft>
              </a:pPr>
              <a:t>22</a:t>
            </a:fld>
            <a:endParaRPr lang="en-US" altLang="cy-GB">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1E7A255-C11A-4D46-BF09-536846EC6C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763A7C42-2AE6-4F12-B115-13BB989D2B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manylion am enghreifftiau o gefnogaeth – byddai'r arholwr yn disgwyl i'r ymgeiswyr gorau fod wedi rhestru rhai o'r rhain – ond nid y cyfan!</a:t>
            </a:r>
          </a:p>
        </p:txBody>
      </p:sp>
      <p:sp>
        <p:nvSpPr>
          <p:cNvPr id="52228" name="Slide Number Placeholder 3">
            <a:extLst>
              <a:ext uri="{FF2B5EF4-FFF2-40B4-BE49-F238E27FC236}">
                <a16:creationId xmlns:a16="http://schemas.microsoft.com/office/drawing/2014/main" id="{D4A32004-3D2B-4436-92C3-9A300BF25D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4B9DAD6-85C9-4113-BE5C-6FA3B7D6D304}" type="slidenum">
              <a:rPr lang="en-US" altLang="cy-GB">
                <a:latin typeface="Calibri" panose="020F0502020204030204" pitchFamily="34" charset="0"/>
              </a:rPr>
              <a:pPr fontAlgn="base">
                <a:spcBef>
                  <a:spcPct val="0"/>
                </a:spcBef>
                <a:spcAft>
                  <a:spcPct val="0"/>
                </a:spcAft>
              </a:pPr>
              <a:t>23</a:t>
            </a:fld>
            <a:endParaRPr lang="en-US" altLang="cy-GB">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4E6AA5E-40D8-4D1B-97BF-4CB2EB5CAB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2291451C-9847-4717-B8ED-5FB5A50AB1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a:p>
            <a:pPr>
              <a:spcBef>
                <a:spcPct val="0"/>
              </a:spcBef>
            </a:pPr>
            <a:endParaRPr lang="en-GB" altLang="cy-GB"/>
          </a:p>
        </p:txBody>
      </p:sp>
      <p:sp>
        <p:nvSpPr>
          <p:cNvPr id="54276" name="Slide Number Placeholder 3">
            <a:extLst>
              <a:ext uri="{FF2B5EF4-FFF2-40B4-BE49-F238E27FC236}">
                <a16:creationId xmlns:a16="http://schemas.microsoft.com/office/drawing/2014/main" id="{33885582-00D8-45D8-B340-47438E530C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CF59145-D547-41E5-971A-209ADA4B8ECD}" type="slidenum">
              <a:rPr lang="en-US" altLang="cy-GB">
                <a:latin typeface="Calibri" panose="020F0502020204030204" pitchFamily="34" charset="0"/>
              </a:rPr>
              <a:pPr fontAlgn="base">
                <a:spcBef>
                  <a:spcPct val="0"/>
                </a:spcBef>
                <a:spcAft>
                  <a:spcPct val="0"/>
                </a:spcAft>
              </a:pPr>
              <a:t>24</a:t>
            </a:fld>
            <a:endParaRPr lang="en-US" altLang="cy-GB">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AEF6A5D-1147-4855-A516-55AE72A421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B34789E-EFF4-4770-9CC2-D258A63E4AA5}"/>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Ar gyfer i)  DISGRIFIWCH </a:t>
            </a:r>
            <a:r>
              <a:rPr lang="en-US" altLang="cy-GB" b="1"/>
              <a:t>ddau </a:t>
            </a:r>
            <a:r>
              <a:rPr lang="en-US" altLang="cy-GB"/>
              <a:t>ddull ARALL o hybu iechyd, llesiant a gwydnwch GAN ROI ENGHRAIFFT O BOB UN ac ar gyfer ii) AMLINELLWCH sut mae </a:t>
            </a:r>
            <a:r>
              <a:rPr lang="en-US" altLang="cy-GB" b="1"/>
              <a:t>tueddiadau </a:t>
            </a:r>
            <a:r>
              <a:rPr lang="en-US" altLang="cy-GB"/>
              <a:t>a </a:t>
            </a:r>
            <a:r>
              <a:rPr lang="en-US" altLang="cy-GB" b="1"/>
              <a:t>phatrymau cyfredol </a:t>
            </a:r>
            <a:r>
              <a:rPr lang="en-US" altLang="cy-GB"/>
              <a:t>o ran </a:t>
            </a:r>
            <a:r>
              <a:rPr lang="en-US" altLang="cy-GB" b="1"/>
              <a:t>iechyd, llesiant a gwydnwch </a:t>
            </a:r>
            <a:r>
              <a:rPr lang="en-US" altLang="cy-GB"/>
              <a:t>y boblogaeth yng Nghymru yn cefnogi'r angen am ymgyrchoedd iechyd a llesiant.</a:t>
            </a:r>
          </a:p>
          <a:p>
            <a:pPr>
              <a:spcBef>
                <a:spcPct val="0"/>
              </a:spcBef>
            </a:pPr>
            <a:endParaRPr lang="en-US" altLang="cy-GB"/>
          </a:p>
          <a:p>
            <a:pPr>
              <a:spcBef>
                <a:spcPct val="0"/>
              </a:spcBef>
            </a:pPr>
            <a:r>
              <a:rPr lang="en-US" altLang="cy-GB"/>
              <a:t>Ysgrifennwch unrhyw gofrifau neu gymhorthion cof sydd gennych chi ar gyfer y ddau gwestiwn.</a:t>
            </a:r>
          </a:p>
          <a:p>
            <a:pPr>
              <a:spcBef>
                <a:spcPct val="0"/>
              </a:spcBef>
            </a:pPr>
            <a:endParaRPr lang="en-US" altLang="cy-GB"/>
          </a:p>
          <a:p>
            <a:pPr>
              <a:spcBef>
                <a:spcPct val="0"/>
              </a:spcBef>
            </a:pPr>
            <a:r>
              <a:rPr lang="en-US" altLang="cy-GB"/>
              <a:t>Tanlinellwch y ferf gorchymyn, sef yn yr achos hwn: </a:t>
            </a:r>
            <a:r>
              <a:rPr lang="en-US" altLang="cy-GB" b="1"/>
              <a:t>Disgrifiwch </a:t>
            </a:r>
            <a:r>
              <a:rPr lang="en-US" altLang="cy-GB"/>
              <a:t>ac </a:t>
            </a:r>
            <a:r>
              <a:rPr lang="en-US" altLang="cy-GB" b="1"/>
              <a:t>Amlinellwch – disgrifio yw: </a:t>
            </a:r>
            <a:r>
              <a:rPr lang="en-US" altLang="cy-GB"/>
              <a:t>Rhoi nodweddion/prif nodweddion neu ddisgrifiad byr, ac amlinellu yw: Nodi'r prif bwyntiau/rhoi disgrifiad byr neu nodi'r prif nodweddion.</a:t>
            </a:r>
          </a:p>
          <a:p>
            <a:pPr>
              <a:spcBef>
                <a:spcPct val="0"/>
              </a:spcBef>
            </a:pPr>
            <a:endParaRPr lang="en-US" altLang="cy-GB"/>
          </a:p>
          <a:p>
            <a:pPr>
              <a:spcBef>
                <a:spcPct val="0"/>
              </a:spcBef>
            </a:pPr>
            <a:r>
              <a:rPr lang="en-US" altLang="cy-GB"/>
              <a:t>Berfau gorchymyn AA1 yw disgrifiwch ac amlinellwch, felly dim ond marciau AA1 sydd ar gael am y cwestiwn hwn.</a:t>
            </a:r>
          </a:p>
          <a:p>
            <a:pPr>
              <a:spcBef>
                <a:spcPct val="0"/>
              </a:spcBef>
            </a:pPr>
            <a:endParaRPr lang="en-US" altLang="cy-GB"/>
          </a:p>
          <a:p>
            <a:pPr>
              <a:spcBef>
                <a:spcPct val="0"/>
              </a:spcBef>
            </a:pPr>
            <a:r>
              <a:rPr lang="en-US" altLang="cy-GB"/>
              <a:t>Amlygwch nifer y marciau sydd ar gael ar gyfer y cwestiwn hwn: 6 marc yr un – defnyddiwch y lle a ddarparwyd fel canllaw ar gyfer faint i'w ysgrifennu. Mae eu pwysoliadau yr un fath, felly ceisiwch beidio ag ysgrifennu gormod ar gyfer un.</a:t>
            </a:r>
          </a:p>
          <a:p>
            <a:pPr>
              <a:spcBef>
                <a:spcPct val="0"/>
              </a:spcBef>
            </a:pPr>
            <a:endParaRPr lang="en-US" altLang="cy-GB"/>
          </a:p>
        </p:txBody>
      </p:sp>
      <p:sp>
        <p:nvSpPr>
          <p:cNvPr id="56324" name="Slide Number Placeholder 3">
            <a:extLst>
              <a:ext uri="{FF2B5EF4-FFF2-40B4-BE49-F238E27FC236}">
                <a16:creationId xmlns:a16="http://schemas.microsoft.com/office/drawing/2014/main" id="{00FE4AEF-82D2-4F83-ACE0-4A82D5336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DD36553-D9AB-49BC-937C-A6D535DA210B}" type="slidenum">
              <a:rPr lang="en-US" altLang="cy-GB">
                <a:latin typeface="Calibri" panose="020F0502020204030204" pitchFamily="34" charset="0"/>
              </a:rPr>
              <a:pPr fontAlgn="base">
                <a:spcBef>
                  <a:spcPct val="0"/>
                </a:spcBef>
                <a:spcAft>
                  <a:spcPct val="0"/>
                </a:spcAft>
              </a:pPr>
              <a:t>25</a:t>
            </a:fld>
            <a:endParaRPr lang="en-US" altLang="cy-GB">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B35B81EF-99F5-41EC-9BE5-002C013575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929FC1-43F3-438C-A943-9D0AE123D176}"/>
              </a:ext>
            </a:extLst>
          </p:cNvPr>
          <p:cNvSpPr>
            <a:spLocks noGrp="1"/>
          </p:cNvSpPr>
          <p:nvPr>
            <p:ph type="body" idx="1"/>
          </p:nvPr>
        </p:nvSpPr>
        <p:spPr/>
        <p:txBody>
          <a:bodyPr wrap="square" numCol="1" anchor="t" anchorCtr="0" compatLnSpc="1">
            <a:prstTxWarp prst="textNoShape">
              <a:avLst/>
            </a:prstTxWarp>
          </a:bodyPr>
          <a:lstStyle/>
          <a:p>
            <a:pPr marL="285750" indent="-285750">
              <a:spcBef>
                <a:spcPct val="0"/>
              </a:spcBef>
              <a:buFontTx/>
              <a:buAutoNum type="romanLcParenR"/>
            </a:pPr>
            <a:r>
              <a:rPr lang="en-GB" altLang="cy-GB"/>
              <a:t>Yn y bôn, mae wedi'i rannu'n ddau gwestiwn 3 marc sy'n gofyn i chi ddisgrifio dau ddull arall a rhoi enghraifft o bob un.</a:t>
            </a:r>
          </a:p>
          <a:p>
            <a:pPr marL="285750" indent="-285750">
              <a:spcBef>
                <a:spcPct val="0"/>
              </a:spcBef>
            </a:pPr>
            <a:r>
              <a:rPr lang="en-GB" altLang="cy-GB"/>
              <a:t>Os ydych chi'n disgrifio'r dull ond heb gynnwys enghraifft, dim ond uchafswm o 2 farc fydd ar gael i chi (cyfanswm o 4 marc am y cwestiwn).</a:t>
            </a:r>
          </a:p>
          <a:p>
            <a:pPr marL="285750" indent="-285750">
              <a:spcBef>
                <a:spcPct val="0"/>
              </a:spcBef>
            </a:pPr>
            <a:r>
              <a:rPr lang="en-GB" altLang="cy-GB"/>
              <a:t>Byddai atebion yn cyfeirio at ddulliau eilaidd a thrydyddol – gan roi enghreifftiau priodol.</a:t>
            </a:r>
          </a:p>
          <a:p>
            <a:pPr marL="285750" indent="-285750">
              <a:spcBef>
                <a:spcPct val="0"/>
              </a:spcBef>
            </a:pPr>
            <a:endParaRPr lang="en-GB" altLang="cy-GB"/>
          </a:p>
          <a:p>
            <a:pPr marL="285750" indent="-285750">
              <a:spcBef>
                <a:spcPct val="0"/>
              </a:spcBef>
            </a:pPr>
            <a:r>
              <a:rPr lang="en-GB" altLang="cy-GB"/>
              <a:t>ii) I gyrraedd y band marciau uchaf ar gyfer y cwestiwn hwn, byddai'r arholwr yn disgwyl gweld gwybodaeth a dealltwriaeth drylwyr ynglŷn â thueddiadau a phatrymau presennol o ran iechyd, llesiant a gwydnwch y boblogaeth yng Nghymru – gydag enghreifftiau clir o sut mae amrywiaeth o dueddiadau a phatrymau presennol yn cefnogi'r angen am ymgyrchoedd iechyd a llesiant perthnasol. Byddwch chi wedi dysgu llawer o'r rhain – ceisiwch fod yn ddetholus a dewis enghreifftiau y gallwch chi eu hegluro'n glir.</a:t>
            </a:r>
          </a:p>
        </p:txBody>
      </p:sp>
      <p:sp>
        <p:nvSpPr>
          <p:cNvPr id="58372" name="Slide Number Placeholder 3">
            <a:extLst>
              <a:ext uri="{FF2B5EF4-FFF2-40B4-BE49-F238E27FC236}">
                <a16:creationId xmlns:a16="http://schemas.microsoft.com/office/drawing/2014/main" id="{4F008021-F8F9-4B85-951F-B71EFC0F54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0D0B22-D8F5-41B5-BC28-F7EB23120C88}" type="slidenum">
              <a:rPr lang="en-US" altLang="cy-GB">
                <a:latin typeface="Calibri" panose="020F0502020204030204" pitchFamily="34" charset="0"/>
              </a:rPr>
              <a:pPr fontAlgn="base">
                <a:spcBef>
                  <a:spcPct val="0"/>
                </a:spcBef>
                <a:spcAft>
                  <a:spcPct val="0"/>
                </a:spcAft>
              </a:pPr>
              <a:t>26</a:t>
            </a:fld>
            <a:endParaRPr lang="en-US" altLang="cy-GB">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13B6E77-F00D-43C4-9A06-F011B4552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F653AC9-AD6F-498C-910A-2C675DF08B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manylion ychwanegol am yr enghreifftiau eilaidd a thrydyddol er mwyn i chi gyfeirio atynt.  Does dim rhaid cynnwys hyn i gyd i gael marciau llawn.</a:t>
            </a:r>
          </a:p>
        </p:txBody>
      </p:sp>
      <p:sp>
        <p:nvSpPr>
          <p:cNvPr id="60420" name="Slide Number Placeholder 3">
            <a:extLst>
              <a:ext uri="{FF2B5EF4-FFF2-40B4-BE49-F238E27FC236}">
                <a16:creationId xmlns:a16="http://schemas.microsoft.com/office/drawing/2014/main" id="{368B2C9D-2FD9-430E-B1B1-E4E687A38A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FC3C8A0-7FBF-4DD0-A7EB-8CF72A56C276}" type="slidenum">
              <a:rPr lang="en-US" altLang="cy-GB">
                <a:latin typeface="Calibri" panose="020F0502020204030204" pitchFamily="34" charset="0"/>
              </a:rPr>
              <a:pPr fontAlgn="base">
                <a:spcBef>
                  <a:spcPct val="0"/>
                </a:spcBef>
                <a:spcAft>
                  <a:spcPct val="0"/>
                </a:spcAft>
              </a:pPr>
              <a:t>27</a:t>
            </a:fld>
            <a:endParaRPr lang="en-US" altLang="cy-GB">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5111387-29DB-4902-BA64-3512F3DE6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DEF5B1E1-BED6-4AB2-837A-D851735C9C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llwythi o enghreifftiau o dueddiadau presennol, gan gynnwys yn y cynllun marcio, y byddwch chi wedi dysgu amdanynt – ceisiwch fod yn ddetholus a dewis un y gallwch chi ei hegluro a'i deall yn glir.</a:t>
            </a:r>
          </a:p>
        </p:txBody>
      </p:sp>
      <p:sp>
        <p:nvSpPr>
          <p:cNvPr id="62468" name="Slide Number Placeholder 3">
            <a:extLst>
              <a:ext uri="{FF2B5EF4-FFF2-40B4-BE49-F238E27FC236}">
                <a16:creationId xmlns:a16="http://schemas.microsoft.com/office/drawing/2014/main" id="{A3EC170A-0F08-475D-B417-55A7DF5DC8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BB551AB-F438-4285-942C-D2F35AE0D470}" type="slidenum">
              <a:rPr lang="en-US" altLang="cy-GB">
                <a:latin typeface="Calibri" panose="020F0502020204030204" pitchFamily="34" charset="0"/>
              </a:rPr>
              <a:pPr fontAlgn="base">
                <a:spcBef>
                  <a:spcPct val="0"/>
                </a:spcBef>
                <a:spcAft>
                  <a:spcPct val="0"/>
                </a:spcAft>
              </a:pPr>
              <a:t>28</a:t>
            </a:fld>
            <a:endParaRPr lang="en-US" altLang="cy-GB">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F74E3BF-0D1B-4874-B710-E53323CE38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4C8150C6-9990-478C-8448-C68E65B49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a:p>
            <a:pPr>
              <a:spcBef>
                <a:spcPct val="0"/>
              </a:spcBef>
            </a:pPr>
            <a:endParaRPr lang="en-GB" altLang="cy-GB"/>
          </a:p>
        </p:txBody>
      </p:sp>
      <p:sp>
        <p:nvSpPr>
          <p:cNvPr id="64516" name="Slide Number Placeholder 3">
            <a:extLst>
              <a:ext uri="{FF2B5EF4-FFF2-40B4-BE49-F238E27FC236}">
                <a16:creationId xmlns:a16="http://schemas.microsoft.com/office/drawing/2014/main" id="{D7224E63-2E25-4623-BE6A-F350331869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329A836-435A-4123-A743-B49033F915EA}" type="slidenum">
              <a:rPr lang="en-US" altLang="cy-GB">
                <a:latin typeface="Calibri" panose="020F0502020204030204" pitchFamily="34" charset="0"/>
              </a:rPr>
              <a:pPr fontAlgn="base">
                <a:spcBef>
                  <a:spcPct val="0"/>
                </a:spcBef>
                <a:spcAft>
                  <a:spcPct val="0"/>
                </a:spcAft>
              </a:pPr>
              <a:t>29</a:t>
            </a:fld>
            <a:endParaRPr lang="en-US" altLang="cy-GB">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924B9CE-D7D2-4C8D-9608-BF36FBB0F8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F2FF250-6690-4766-89EE-424CC128BF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1268" name="Slide Number Placeholder 3">
            <a:extLst>
              <a:ext uri="{FF2B5EF4-FFF2-40B4-BE49-F238E27FC236}">
                <a16:creationId xmlns:a16="http://schemas.microsoft.com/office/drawing/2014/main" id="{7A9C6416-867B-4DE3-83E4-C2DE3C74F0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B391CF1-7855-409B-ACC7-4E8E55D07764}" type="slidenum">
              <a:rPr lang="en-US" altLang="cy-GB">
                <a:latin typeface="Calibri" panose="020F0502020204030204" pitchFamily="34" charset="0"/>
              </a:rPr>
              <a:pPr fontAlgn="base">
                <a:spcBef>
                  <a:spcPct val="0"/>
                </a:spcBef>
                <a:spcAft>
                  <a:spcPct val="0"/>
                </a:spcAft>
              </a:pPr>
              <a:t>3</a:t>
            </a:fld>
            <a:endParaRPr lang="en-US" altLang="cy-GB">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A753CCE-86AD-489B-BF43-C8757C36FA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44697D-D1A0-4E08-82BB-71DD6D0D76E8}"/>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Amlygwch y ferf gorchymyn, sef TRAFODWCH. Gorchymyn AA3 yw hwn.</a:t>
            </a:r>
          </a:p>
          <a:p>
            <a:pPr>
              <a:spcBef>
                <a:spcPct val="0"/>
              </a:spcBef>
            </a:pPr>
            <a:endParaRPr lang="en-GB" altLang="cy-GB"/>
          </a:p>
          <a:p>
            <a:pPr>
              <a:spcBef>
                <a:spcPct val="0"/>
              </a:spcBef>
            </a:pPr>
            <a:r>
              <a:rPr lang="en-GB" altLang="cy-GB"/>
              <a:t>Mae'r cwestiwn hwn yn gofyn am fanteision a hefyd cyfyngiadau rolau hybu iechyd – mae'n rhaid i chi roi sylw i'r ddau i gyrraedd y band marciau uchaf.</a:t>
            </a:r>
          </a:p>
          <a:p>
            <a:pPr>
              <a:spcBef>
                <a:spcPct val="0"/>
              </a:spcBef>
            </a:pPr>
            <a:endParaRPr lang="en-GB" altLang="cy-GB"/>
          </a:p>
          <a:p>
            <a:pPr>
              <a:spcBef>
                <a:spcPct val="0"/>
              </a:spcBef>
            </a:pPr>
            <a:r>
              <a:rPr lang="en-GB" altLang="cy-GB"/>
              <a:t>Mae'r arholwr yn disgwyl barn </a:t>
            </a:r>
            <a:r>
              <a:rPr lang="en-GB" altLang="cy-GB" i="1"/>
              <a:t>graff </a:t>
            </a:r>
            <a:r>
              <a:rPr lang="en-GB" altLang="cy-GB"/>
              <a:t>a </a:t>
            </a:r>
            <a:r>
              <a:rPr lang="en-GB" altLang="cy-GB" i="1"/>
              <a:t>hyddysg </a:t>
            </a:r>
            <a:r>
              <a:rPr lang="en-GB" altLang="cy-GB"/>
              <a:t>am amrywiaeth o fanteision a chyfyngiadau rolau hybu iechyd er mwyn cyrraedd y band marciau uchaf – bydd angen i hyn gynnwys enghreifftiau.</a:t>
            </a:r>
          </a:p>
          <a:p>
            <a:pPr>
              <a:spcBef>
                <a:spcPct val="0"/>
              </a:spcBef>
            </a:pPr>
            <a:endParaRPr lang="en-GB" altLang="cy-GB"/>
          </a:p>
          <a:p>
            <a:pPr>
              <a:spcBef>
                <a:spcPct val="0"/>
              </a:spcBef>
            </a:pPr>
            <a:r>
              <a:rPr lang="en-GB" altLang="cy-GB"/>
              <a:t>Mae'r arholwr hefyd yn disgwyl gweld manylion am gyfraniad posibl ymarferwyr allweddol iechyd a gofal cymdeithasol a gofal plant at y gwaith o hybu iechyd, llesiant a gwydnwch unigolion</a:t>
            </a:r>
          </a:p>
          <a:p>
            <a:pPr>
              <a:spcBef>
                <a:spcPct val="0"/>
              </a:spcBef>
            </a:pPr>
            <a:endParaRPr lang="en-GB" altLang="cy-GB"/>
          </a:p>
          <a:p>
            <a:pPr>
              <a:spcBef>
                <a:spcPct val="0"/>
              </a:spcBef>
            </a:pPr>
            <a:r>
              <a:rPr lang="en-GB" altLang="cy-GB"/>
              <a:t>Mae angen rhoi sylw i fanteision a hefyd cyfyngiadau rolau hybu iechyd er mwyn cyrraedd y band marciau uchaf, yn ogystal â chyfraniad ymarferwyr ALLWEDDOL iechyd a gofal cymdeithasol a gofal plant.</a:t>
            </a:r>
          </a:p>
          <a:p>
            <a:pPr>
              <a:spcBef>
                <a:spcPct val="0"/>
              </a:spcBef>
            </a:pPr>
            <a:r>
              <a:rPr lang="en-GB" altLang="cy-GB"/>
              <a:t> </a:t>
            </a:r>
          </a:p>
          <a:p>
            <a:pPr>
              <a:spcBef>
                <a:spcPct val="0"/>
              </a:spcBef>
            </a:pPr>
            <a:endParaRPr lang="en-GB" altLang="cy-GB"/>
          </a:p>
        </p:txBody>
      </p:sp>
      <p:sp>
        <p:nvSpPr>
          <p:cNvPr id="66564" name="Slide Number Placeholder 3">
            <a:extLst>
              <a:ext uri="{FF2B5EF4-FFF2-40B4-BE49-F238E27FC236}">
                <a16:creationId xmlns:a16="http://schemas.microsoft.com/office/drawing/2014/main" id="{FBCCEC0A-D186-4F45-B80F-A30FD189A5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6CF1AB3-8342-43C1-8E92-117D02030D9B}" type="slidenum">
              <a:rPr lang="en-US" altLang="cy-GB">
                <a:latin typeface="Calibri" panose="020F0502020204030204" pitchFamily="34" charset="0"/>
              </a:rPr>
              <a:pPr fontAlgn="base">
                <a:spcBef>
                  <a:spcPct val="0"/>
                </a:spcBef>
                <a:spcAft>
                  <a:spcPct val="0"/>
                </a:spcAft>
              </a:pPr>
              <a:t>30</a:t>
            </a:fld>
            <a:endParaRPr lang="en-US" altLang="cy-GB">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80333B2-72AC-4E52-A259-D1720C094E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9DDFA24-547B-4652-B58C-053165439F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enghreifftiau manwl o brif fanteision a chyfyngiadau'r rolau o ran hybu iechyd, llesiant a gwydnwch wedi'u rhestru yn y cynllun marcio – nid yw'r rhain yn gynhwysfawr.</a:t>
            </a:r>
          </a:p>
          <a:p>
            <a:pPr>
              <a:spcBef>
                <a:spcPct val="0"/>
              </a:spcBef>
            </a:pPr>
            <a:endParaRPr lang="en-GB" altLang="cy-GB"/>
          </a:p>
          <a:p>
            <a:pPr>
              <a:spcBef>
                <a:spcPct val="0"/>
              </a:spcBef>
            </a:pPr>
            <a:r>
              <a:rPr lang="en-GB" altLang="cy-GB"/>
              <a:t>Dylai atebion gyfeirio at ymarferwyr allweddol iechyd a gofal cymdeithasol a gofal plant – rhowch enghreifftiau os gallwch chi!</a:t>
            </a:r>
          </a:p>
        </p:txBody>
      </p:sp>
      <p:sp>
        <p:nvSpPr>
          <p:cNvPr id="68612" name="Slide Number Placeholder 3">
            <a:extLst>
              <a:ext uri="{FF2B5EF4-FFF2-40B4-BE49-F238E27FC236}">
                <a16:creationId xmlns:a16="http://schemas.microsoft.com/office/drawing/2014/main" id="{DB1A9BCD-D2B7-4F4F-B43C-BCA107D479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EEE14D0-77A5-4F71-AC9C-B26508338C0A}" type="slidenum">
              <a:rPr lang="en-US" altLang="cy-GB">
                <a:latin typeface="Calibri" panose="020F0502020204030204" pitchFamily="34" charset="0"/>
              </a:rPr>
              <a:pPr fontAlgn="base">
                <a:spcBef>
                  <a:spcPct val="0"/>
                </a:spcBef>
                <a:spcAft>
                  <a:spcPct val="0"/>
                </a:spcAft>
              </a:pPr>
              <a:t>31</a:t>
            </a:fld>
            <a:endParaRPr lang="en-US" altLang="cy-GB">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617EF0C-1621-4D6E-B53E-FE4BD06AC6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E6A8919-F7F1-4564-AB23-9B2F2B8C3D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a:p>
            <a:pPr>
              <a:spcBef>
                <a:spcPct val="0"/>
              </a:spcBef>
            </a:pPr>
            <a:endParaRPr lang="en-GB" altLang="cy-GB"/>
          </a:p>
        </p:txBody>
      </p:sp>
      <p:sp>
        <p:nvSpPr>
          <p:cNvPr id="70660" name="Slide Number Placeholder 3">
            <a:extLst>
              <a:ext uri="{FF2B5EF4-FFF2-40B4-BE49-F238E27FC236}">
                <a16:creationId xmlns:a16="http://schemas.microsoft.com/office/drawing/2014/main" id="{65CD4D8A-8C6C-4B77-AF03-90592FE655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3BEDBA9-B936-45EA-9AFE-1C4E29FBE398}" type="slidenum">
              <a:rPr lang="en-US" altLang="cy-GB">
                <a:latin typeface="Calibri" panose="020F0502020204030204" pitchFamily="34" charset="0"/>
              </a:rPr>
              <a:pPr fontAlgn="base">
                <a:spcBef>
                  <a:spcPct val="0"/>
                </a:spcBef>
                <a:spcAft>
                  <a:spcPct val="0"/>
                </a:spcAft>
              </a:pPr>
              <a:t>32</a:t>
            </a:fld>
            <a:endParaRPr lang="en-US" altLang="cy-GB">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E81FC92-9565-4276-AB0F-889AC1C5C7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7510B3C-212A-4D00-B4EB-C53B33308800}"/>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DAU ffactor risg arall y gellir eu haddasu</a:t>
            </a:r>
          </a:p>
          <a:p>
            <a:pPr>
              <a:spcBef>
                <a:spcPct val="0"/>
              </a:spcBef>
            </a:pPr>
            <a:endParaRPr lang="en-US" altLang="cy-GB"/>
          </a:p>
          <a:p>
            <a:pPr>
              <a:spcBef>
                <a:spcPct val="0"/>
              </a:spcBef>
            </a:pPr>
            <a:r>
              <a:rPr lang="en-US" altLang="cy-GB"/>
              <a:t>Ysgrifennwch unrhyw gofrifau neu gymhorthion cof sydd gennych chi ar gyfer </a:t>
            </a:r>
          </a:p>
          <a:p>
            <a:pPr>
              <a:spcBef>
                <a:spcPct val="0"/>
              </a:spcBef>
            </a:pPr>
            <a:endParaRPr lang="en-US" altLang="cy-GB"/>
          </a:p>
          <a:p>
            <a:pPr>
              <a:spcBef>
                <a:spcPct val="0"/>
              </a:spcBef>
            </a:pPr>
            <a:r>
              <a:rPr lang="en-US" altLang="cy-GB"/>
              <a:t>Tanlinellwch y ferf gorchymyn, sef yn yr achos hwn: </a:t>
            </a:r>
            <a:r>
              <a:rPr lang="en-US" altLang="cy-GB" b="1"/>
              <a:t>Esboniwch </a:t>
            </a:r>
            <a:r>
              <a:rPr lang="en-US" altLang="cy-GB"/>
              <a:t>– rhoi manylion a rhesymau dros sut a pham mae rhywbeth fel y mae…</a:t>
            </a:r>
          </a:p>
          <a:p>
            <a:pPr>
              <a:spcBef>
                <a:spcPct val="0"/>
              </a:spcBef>
            </a:pPr>
            <a:endParaRPr lang="en-US" altLang="cy-GB"/>
          </a:p>
          <a:p>
            <a:pPr>
              <a:spcBef>
                <a:spcPct val="0"/>
              </a:spcBef>
            </a:pPr>
            <a:endParaRPr lang="en-US" altLang="cy-GB"/>
          </a:p>
          <a:p>
            <a:pPr>
              <a:spcBef>
                <a:spcPct val="0"/>
              </a:spcBef>
            </a:pPr>
            <a:r>
              <a:rPr lang="en-US" altLang="cy-GB"/>
              <a:t>Berf gorchymyn AA2 yw esboniwch, felly dim ond marciau AA2 sydd ar gael am y cwestiwn hwn.</a:t>
            </a:r>
          </a:p>
          <a:p>
            <a:pPr>
              <a:spcBef>
                <a:spcPct val="0"/>
              </a:spcBef>
            </a:pPr>
            <a:endParaRPr lang="en-US" altLang="cy-GB"/>
          </a:p>
          <a:p>
            <a:pPr>
              <a:spcBef>
                <a:spcPct val="0"/>
              </a:spcBef>
            </a:pPr>
            <a:r>
              <a:rPr lang="en-US" altLang="cy-GB"/>
              <a:t>Amlygwch nifer y marciau sydd ar gael ar gyfer y cwestiwn hwn: 8 marc yr un – defnyddiwch y lle a ddarparwyd fel canllaw ar gyfer faint i'w ysgrifennu. </a:t>
            </a:r>
          </a:p>
        </p:txBody>
      </p:sp>
      <p:sp>
        <p:nvSpPr>
          <p:cNvPr id="72708" name="Slide Number Placeholder 3">
            <a:extLst>
              <a:ext uri="{FF2B5EF4-FFF2-40B4-BE49-F238E27FC236}">
                <a16:creationId xmlns:a16="http://schemas.microsoft.com/office/drawing/2014/main" id="{FCB37AA6-64EB-4592-895A-694A0FF331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893F48F-56D0-41D3-99CB-FE11C22C4677}" type="slidenum">
              <a:rPr lang="en-US" altLang="cy-GB">
                <a:latin typeface="Calibri" panose="020F0502020204030204" pitchFamily="34" charset="0"/>
              </a:rPr>
              <a:pPr fontAlgn="base">
                <a:spcBef>
                  <a:spcPct val="0"/>
                </a:spcBef>
                <a:spcAft>
                  <a:spcPct val="0"/>
                </a:spcAft>
              </a:pPr>
              <a:t>33</a:t>
            </a:fld>
            <a:endParaRPr lang="en-US" altLang="cy-GB">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E9609B7-AB62-49EB-864E-2CB4CA1A05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AA8CFA7-A370-469B-868D-3CC9F32F9D19}"/>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Mae'r frawddeg ar y dechrau yno i'ch helpu chi – mae'n rhoi enghraifft. </a:t>
            </a:r>
          </a:p>
          <a:p>
            <a:pPr>
              <a:spcBef>
                <a:spcPct val="0"/>
              </a:spcBef>
            </a:pPr>
            <a:endParaRPr lang="en-GB" altLang="cy-GB"/>
          </a:p>
          <a:p>
            <a:pPr>
              <a:spcBef>
                <a:spcPct val="0"/>
              </a:spcBef>
            </a:pPr>
            <a:r>
              <a:rPr lang="en-GB" altLang="cy-GB"/>
              <a:t>Gwnewch yn siŵr nad ydych chi'n defnyddio gordewdra yn eich ateb! A gwnewch yn siŵr eich bod chi'n defnyddio </a:t>
            </a:r>
            <a:r>
              <a:rPr lang="en-GB" altLang="cy-GB" b="1"/>
              <a:t>dwy wahanol </a:t>
            </a:r>
            <a:r>
              <a:rPr lang="en-GB" altLang="cy-GB"/>
              <a:t>enghraifft yn eich ateb.</a:t>
            </a:r>
          </a:p>
          <a:p>
            <a:pPr>
              <a:spcBef>
                <a:spcPct val="0"/>
              </a:spcBef>
            </a:pPr>
            <a:endParaRPr lang="en-GB" altLang="cy-GB"/>
          </a:p>
          <a:p>
            <a:pPr>
              <a:spcBef>
                <a:spcPct val="0"/>
              </a:spcBef>
            </a:pPr>
            <a:r>
              <a:rPr lang="en-GB" altLang="cy-GB"/>
              <a:t>Cwestiwn AA2 yn unig yw hwn – peidiwch â cheisio dadansoddi na gwerthuso oherwydd chewch chi ddim marciau ychwanegol!</a:t>
            </a:r>
          </a:p>
          <a:p>
            <a:pPr>
              <a:spcBef>
                <a:spcPct val="0"/>
              </a:spcBef>
            </a:pPr>
            <a:endParaRPr lang="en-GB" altLang="cy-GB"/>
          </a:p>
          <a:p>
            <a:pPr>
              <a:spcBef>
                <a:spcPct val="0"/>
              </a:spcBef>
            </a:pPr>
            <a:r>
              <a:rPr lang="en-GB" altLang="cy-GB"/>
              <a:t>Mae'r arholwr yn disgwyl gweld tystiolaeth o wybodaeth a dealltwriaeth fanwl o ddau ffactor risg y gellir eu haddasu ac effaith bosibl pob un ar iechyd, llesiant a gwydnwch er mwyn cyrraedd y band marciau uchaf.</a:t>
            </a:r>
          </a:p>
          <a:p>
            <a:pPr>
              <a:spcBef>
                <a:spcPct val="0"/>
              </a:spcBef>
            </a:pPr>
            <a:endParaRPr lang="en-GB" altLang="cy-GB"/>
          </a:p>
          <a:p>
            <a:pPr>
              <a:spcBef>
                <a:spcPct val="0"/>
              </a:spcBef>
            </a:pPr>
            <a:r>
              <a:rPr lang="en-GB" altLang="cy-GB"/>
              <a:t>Byddai'r arholwr hefyd yn disgwyl gweld tystiolaeth o amrywiaeth o ffyrdd y gallai pob ffactor risg y gellir ei addasu rydych chi wedi'i nodi effeithio ar iechyd, llesiant a gwydnwch unigolyn.</a:t>
            </a:r>
          </a:p>
          <a:p>
            <a:pPr>
              <a:spcBef>
                <a:spcPct val="0"/>
              </a:spcBef>
            </a:pPr>
            <a:endParaRPr lang="en-GB" altLang="cy-GB"/>
          </a:p>
        </p:txBody>
      </p:sp>
      <p:sp>
        <p:nvSpPr>
          <p:cNvPr id="74756" name="Slide Number Placeholder 3">
            <a:extLst>
              <a:ext uri="{FF2B5EF4-FFF2-40B4-BE49-F238E27FC236}">
                <a16:creationId xmlns:a16="http://schemas.microsoft.com/office/drawing/2014/main" id="{7D4F14C9-24B6-4A24-9D4F-478BD5B329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21C317B-1264-4CD4-8017-4CC5C7D992BF}" type="slidenum">
              <a:rPr lang="en-US" altLang="cy-GB">
                <a:latin typeface="Calibri" panose="020F0502020204030204" pitchFamily="34" charset="0"/>
              </a:rPr>
              <a:pPr fontAlgn="base">
                <a:spcBef>
                  <a:spcPct val="0"/>
                </a:spcBef>
                <a:spcAft>
                  <a:spcPct val="0"/>
                </a:spcAft>
              </a:pPr>
              <a:t>34</a:t>
            </a:fld>
            <a:endParaRPr lang="en-US" altLang="cy-GB">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B268333-8D9B-47DD-BB31-872ABE84BD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8A58511D-3DC7-45E6-AD04-2F68AEE80E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manylion am amrywiaeth o ffactorau risg y gellir eu haddasu, ac mae'r rhain hefyd wedi'u rhestru yn y fanyleb – dim ond dau mae angen eu cynnwys (mae'n bosibl rhoi un sydd ddim wedi'i restru yma ond sy'n dal i fod yn briodol). </a:t>
            </a:r>
          </a:p>
          <a:p>
            <a:pPr>
              <a:spcBef>
                <a:spcPct val="0"/>
              </a:spcBef>
            </a:pPr>
            <a:endParaRPr lang="en-GB" altLang="cy-GB"/>
          </a:p>
          <a:p>
            <a:pPr>
              <a:spcBef>
                <a:spcPct val="0"/>
              </a:spcBef>
            </a:pPr>
            <a:r>
              <a:rPr lang="en-GB" altLang="cy-GB"/>
              <a:t>Mae pob enghraifft wedi'i hesbonio ac mae hyn yn allweddol i ennill marciau llawn am y cwestiwn hwn – mae angen mwy na rhestr neu bwyntiau bwled i gyrraedd y band uchaf. </a:t>
            </a:r>
          </a:p>
          <a:p>
            <a:pPr>
              <a:spcBef>
                <a:spcPct val="0"/>
              </a:spcBef>
            </a:pPr>
            <a:endParaRPr lang="en-GB" altLang="cy-GB"/>
          </a:p>
          <a:p>
            <a:pPr>
              <a:spcBef>
                <a:spcPct val="0"/>
              </a:spcBef>
            </a:pPr>
            <a:r>
              <a:rPr lang="en-GB" altLang="cy-GB"/>
              <a:t>Os mai dim ond un sydd wedi'i nodi, bydd hyn hefyd yn cyfyngu ar nifer y marciau y gellir eu hennill – rhowch gynnig ar ddau hyd yn oed os nad ydych chi'n gwybod amdanynt yn fanwl; mae'n debygol y cewch chi fwy o farciau fel hyn na drwy ysgrifennu popeth rydych chi'n ei wybod am un.</a:t>
            </a:r>
          </a:p>
        </p:txBody>
      </p:sp>
      <p:sp>
        <p:nvSpPr>
          <p:cNvPr id="76804" name="Slide Number Placeholder 3">
            <a:extLst>
              <a:ext uri="{FF2B5EF4-FFF2-40B4-BE49-F238E27FC236}">
                <a16:creationId xmlns:a16="http://schemas.microsoft.com/office/drawing/2014/main" id="{C2715185-7A01-46BC-A52E-96A618F0C2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4822453-9570-495A-9C52-418CDD346038}" type="slidenum">
              <a:rPr lang="en-US" altLang="cy-GB">
                <a:latin typeface="Calibri" panose="020F0502020204030204" pitchFamily="34" charset="0"/>
              </a:rPr>
              <a:pPr fontAlgn="base">
                <a:spcBef>
                  <a:spcPct val="0"/>
                </a:spcBef>
                <a:spcAft>
                  <a:spcPct val="0"/>
                </a:spcAft>
              </a:pPr>
              <a:t>35</a:t>
            </a:fld>
            <a:endParaRPr lang="en-US" altLang="cy-GB">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A4A77F0-1E07-48F3-ADA9-00F098CB46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1C68D13-75A4-4771-B98C-1B6FA2F84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marciau'n rhoi union fanylion am yr hyn mae'r arholwyr yn disgwyl ei weld ar gyfer pob band – ble mae eich ateb yn ffitio?</a:t>
            </a:r>
          </a:p>
          <a:p>
            <a:pPr>
              <a:spcBef>
                <a:spcPct val="0"/>
              </a:spcBef>
            </a:pPr>
            <a:endParaRPr lang="en-GB" altLang="cy-GB"/>
          </a:p>
        </p:txBody>
      </p:sp>
      <p:sp>
        <p:nvSpPr>
          <p:cNvPr id="78852" name="Slide Number Placeholder 3">
            <a:extLst>
              <a:ext uri="{FF2B5EF4-FFF2-40B4-BE49-F238E27FC236}">
                <a16:creationId xmlns:a16="http://schemas.microsoft.com/office/drawing/2014/main" id="{FCF2185C-8634-4E89-92A2-98FA62060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05B4BD9-750B-4370-B7DA-B03743DFFA0D}" type="slidenum">
              <a:rPr lang="en-US" altLang="cy-GB">
                <a:latin typeface="Calibri" panose="020F0502020204030204" pitchFamily="34" charset="0"/>
              </a:rPr>
              <a:pPr fontAlgn="base">
                <a:spcBef>
                  <a:spcPct val="0"/>
                </a:spcBef>
                <a:spcAft>
                  <a:spcPct val="0"/>
                </a:spcAft>
              </a:pPr>
              <a:t>36</a:t>
            </a:fld>
            <a:endParaRPr lang="en-US" altLang="cy-GB">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5AE7F2D-75ED-4DDE-8EE8-B38809FDED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BA2B5C2-15BD-4E2F-B995-70E65378E3FB}"/>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cy-GB"/>
              <a:t>Defnyddiwch eich amlygwr i danlinellu'r materion allweddol yn y cwestiwn – h.y.  Mae DAU orchymyn yn y cwestiwn hwn a dau brif fater – prif nodweddion CYSYNIADAU CYFANNOL a SUT mae penderfynyddion cymdeithasol ac economaidd yn cyfrannu at anghydraddoldebau ym maes gofal sy'n canolbwyntio ar ganlyniadau.</a:t>
            </a:r>
          </a:p>
          <a:p>
            <a:pPr>
              <a:spcBef>
                <a:spcPct val="0"/>
              </a:spcBef>
            </a:pPr>
            <a:endParaRPr lang="en-US" altLang="cy-GB"/>
          </a:p>
          <a:p>
            <a:pPr>
              <a:spcBef>
                <a:spcPct val="0"/>
              </a:spcBef>
            </a:pPr>
            <a:r>
              <a:rPr lang="en-US" altLang="cy-GB"/>
              <a:t>Ysgrifennwch unrhyw gofrifau neu gymhorthion cof sydd gennych chi ar gyfer cysyniadau cyfannol o iechyd a llesiant ac anghydraddoldebau ym maes gofal sy'n canolbwyntio ar ganlyniadau.                                   </a:t>
            </a:r>
          </a:p>
          <a:p>
            <a:pPr>
              <a:spcBef>
                <a:spcPct val="0"/>
              </a:spcBef>
            </a:pPr>
            <a:endParaRPr lang="en-US" altLang="cy-GB"/>
          </a:p>
          <a:p>
            <a:pPr>
              <a:spcBef>
                <a:spcPct val="0"/>
              </a:spcBef>
            </a:pPr>
            <a:r>
              <a:rPr lang="en-US" altLang="cy-GB"/>
              <a:t>Tanlinellwch y berfau gorchymyn, sef y DDAU yn yr achos hwn – dyma'r unig adeg mae hyn yn digwydd yn y papur hwn: </a:t>
            </a:r>
            <a:r>
              <a:rPr lang="en-US" altLang="cy-GB" b="1"/>
              <a:t>DISGRIFIWCH AC YSTYRIWCH</a:t>
            </a:r>
          </a:p>
          <a:p>
            <a:pPr>
              <a:spcBef>
                <a:spcPct val="0"/>
              </a:spcBef>
            </a:pPr>
            <a:endParaRPr lang="en-US" altLang="cy-GB"/>
          </a:p>
          <a:p>
            <a:pPr>
              <a:spcBef>
                <a:spcPct val="0"/>
              </a:spcBef>
            </a:pPr>
            <a:r>
              <a:rPr lang="en-US" altLang="cy-GB"/>
              <a:t>Berf gorchymyn AA1 yw disgrifiwch, a gorchymyn AA3 yw ystyriwch. I ddisgrifio, mae angen: Rhoi nodweddion/prif nodweddion neu ddisgrifiad byr, ac i ystyried mae'n rhaid: Darllen y wybodaeth a roddwyd ac ymateb iddi</a:t>
            </a:r>
          </a:p>
          <a:p>
            <a:pPr>
              <a:spcBef>
                <a:spcPct val="0"/>
              </a:spcBef>
            </a:pPr>
            <a:endParaRPr lang="en-US" altLang="cy-GB"/>
          </a:p>
          <a:p>
            <a:pPr>
              <a:spcBef>
                <a:spcPct val="0"/>
              </a:spcBef>
            </a:pPr>
            <a:r>
              <a:rPr lang="en-US" altLang="cy-GB"/>
              <a:t>Amlygwch nifer y marciau sydd ar gael ar gyfer y cwestiwn hwn: Cyfanswm o 14 marc – y cwestiwn â'r tariff uchaf ar y papur hwn – defnyddiwch y lle a ddarparwyd fel canllaw ar gyfer faint i'w ysgrifennu. </a:t>
            </a:r>
          </a:p>
          <a:p>
            <a:pPr>
              <a:spcBef>
                <a:spcPct val="0"/>
              </a:spcBef>
            </a:pPr>
            <a:endParaRPr lang="en-US" altLang="cy-GB"/>
          </a:p>
        </p:txBody>
      </p:sp>
      <p:sp>
        <p:nvSpPr>
          <p:cNvPr id="80900" name="Slide Number Placeholder 3">
            <a:extLst>
              <a:ext uri="{FF2B5EF4-FFF2-40B4-BE49-F238E27FC236}">
                <a16:creationId xmlns:a16="http://schemas.microsoft.com/office/drawing/2014/main" id="{41B50241-2EA9-4E12-A89C-E8BD2855A8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8D5500-B3AA-4460-9BF7-6A31BAA591AF}" type="slidenum">
              <a:rPr lang="en-US" altLang="cy-GB">
                <a:latin typeface="Calibri" panose="020F0502020204030204" pitchFamily="34" charset="0"/>
              </a:rPr>
              <a:pPr fontAlgn="base">
                <a:spcBef>
                  <a:spcPct val="0"/>
                </a:spcBef>
                <a:spcAft>
                  <a:spcPct val="0"/>
                </a:spcAft>
              </a:pPr>
              <a:t>37</a:t>
            </a:fld>
            <a:endParaRPr lang="en-US" altLang="cy-GB">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544C37FE-655F-4F0C-B4BE-4106204E0B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D693CE-8DD5-4B1E-87E9-E421842FF374}"/>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Hwn yw'r cwestiwn â'r tariff uchaf ar y papur.</a:t>
            </a:r>
          </a:p>
          <a:p>
            <a:pPr>
              <a:spcBef>
                <a:spcPct val="0"/>
              </a:spcBef>
            </a:pPr>
            <a:endParaRPr lang="en-GB" altLang="cy-GB"/>
          </a:p>
          <a:p>
            <a:pPr>
              <a:spcBef>
                <a:spcPct val="0"/>
              </a:spcBef>
            </a:pPr>
            <a:r>
              <a:rPr lang="en-GB" altLang="cy-GB"/>
              <a:t>Mae gan y cwestiwn ddwy ferf gorchymyn felly mae angen i chi sicrhau eich bod yn rhoi sylw i'r </a:t>
            </a:r>
            <a:r>
              <a:rPr lang="en-GB" altLang="cy-GB" b="1"/>
              <a:t>ddwy</a:t>
            </a:r>
            <a:r>
              <a:rPr lang="en-GB" altLang="cy-GB"/>
              <a:t> yn eich ymateb. </a:t>
            </a:r>
          </a:p>
          <a:p>
            <a:pPr>
              <a:spcBef>
                <a:spcPct val="0"/>
              </a:spcBef>
            </a:pPr>
            <a:endParaRPr lang="en-GB" altLang="cy-GB"/>
          </a:p>
          <a:p>
            <a:pPr>
              <a:spcBef>
                <a:spcPct val="0"/>
              </a:spcBef>
            </a:pPr>
            <a:r>
              <a:rPr lang="en-GB" altLang="cy-GB"/>
              <a:t>Mae 6 marc yn gysylltiedig â'r gorchymyn cyntaf 'Disgrifiwch' – mae'r arholwr yn disgwyl i chi ddangos gwybodaeth a dealltwriaeth fanwl ynglŷn â chysyniadau cyfannol iechyd a llesiant. Does dim disgwyl i chi ddadansoddi na gwerthuso'r cysyniadau cyfannol mewn unrhyw ffordd.</a:t>
            </a:r>
          </a:p>
          <a:p>
            <a:pPr>
              <a:spcBef>
                <a:spcPct val="0"/>
              </a:spcBef>
            </a:pPr>
            <a:endParaRPr lang="en-GB" altLang="cy-GB"/>
          </a:p>
          <a:p>
            <a:pPr>
              <a:spcBef>
                <a:spcPct val="0"/>
              </a:spcBef>
            </a:pPr>
            <a:r>
              <a:rPr lang="en-GB" altLang="cy-GB"/>
              <a:t>Mae 8 marc yn gysylltiedig â'r ail orchymyn 'Ystyriwch' – mae'r arholwr yn disgwyl gweld barn graff a hyddysg am y ffordd y gall amrywiaeth o benderfynyddion cymdeithasol ac economaidd gyfrannu tuag at anghydraddoldebau ym maes gofal sy'n canolbwyntio ar ganlyniadau – i gyrraedd y band uchaf mae hefyd yn disgwyl gweld ymateb hyderus a manwl am effaith penderfynyddion cymdeithasol ac economaidd a'u heffaith bosibl ar ddarpariaeth gofal.</a:t>
            </a:r>
          </a:p>
          <a:p>
            <a:pPr>
              <a:spcBef>
                <a:spcPct val="0"/>
              </a:spcBef>
            </a:pPr>
            <a:endParaRPr lang="en-GB" altLang="cy-GB"/>
          </a:p>
          <a:p>
            <a:pPr>
              <a:spcBef>
                <a:spcPct val="0"/>
              </a:spcBef>
            </a:pPr>
            <a:endParaRPr lang="en-GB" altLang="cy-GB"/>
          </a:p>
          <a:p>
            <a:pPr>
              <a:spcBef>
                <a:spcPct val="0"/>
              </a:spcBef>
            </a:pPr>
            <a:r>
              <a:rPr lang="en-GB" altLang="cy-GB"/>
              <a:t>Cynlluniwch eich ymateb – crëwch gynllun byr yn ymyl y dudalen neu ar dudalen yng nghefn y papur – gwnewch yn siŵr nad ydych chi'n anghofio dim o'r pwyntiau perthnasol a thiciwch nhw wrth eu gwneud nhw – mae llawer i sôn amdano yn y cwestiwn hwn!</a:t>
            </a:r>
          </a:p>
        </p:txBody>
      </p:sp>
      <p:sp>
        <p:nvSpPr>
          <p:cNvPr id="82948" name="Slide Number Placeholder 3">
            <a:extLst>
              <a:ext uri="{FF2B5EF4-FFF2-40B4-BE49-F238E27FC236}">
                <a16:creationId xmlns:a16="http://schemas.microsoft.com/office/drawing/2014/main" id="{AFBDDDE2-20F0-466A-B772-86B4272E79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10BC295-0CDF-4DF8-B6C0-4C4EE13E4EEB}" type="slidenum">
              <a:rPr lang="en-US" altLang="cy-GB">
                <a:latin typeface="Calibri" panose="020F0502020204030204" pitchFamily="34" charset="0"/>
              </a:rPr>
              <a:pPr fontAlgn="base">
                <a:spcBef>
                  <a:spcPct val="0"/>
                </a:spcBef>
                <a:spcAft>
                  <a:spcPct val="0"/>
                </a:spcAft>
              </a:pPr>
              <a:t>38</a:t>
            </a:fld>
            <a:endParaRPr lang="en-US" altLang="cy-GB">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9364463-4C0F-43AA-8EC1-976AA3C30E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6133C81-52EC-4D49-9D39-5FF45BA4B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llawer o fanylion yn y cynllun marcio ynglŷn â'r ffordd mae'r arholwr yn disgwyl i chi ateb y cwestiwn – mae hyn yn cynnwys disgrifiad manwl o gysyniadau cyfannol iechyd a llesiant, ac yna enghreifftiau o benderfynyddion cymdeithasol ac economaidd a sut maen nhw'n cyfrannu at anghydraddoldebau ym maes gofal sy'n canolbwyntio ar ganlyniadau.</a:t>
            </a:r>
          </a:p>
          <a:p>
            <a:pPr>
              <a:spcBef>
                <a:spcPct val="0"/>
              </a:spcBef>
            </a:pPr>
            <a:r>
              <a:rPr lang="en-GB" altLang="cy-GB"/>
              <a:t>Does dim rhaid rhoi sylw i'r pwyntiau hyn i gyd i ennill marciau yn y band uchaf.</a:t>
            </a:r>
          </a:p>
          <a:p>
            <a:pPr>
              <a:spcBef>
                <a:spcPct val="0"/>
              </a:spcBef>
            </a:pPr>
            <a:endParaRPr lang="en-GB" altLang="cy-GB"/>
          </a:p>
          <a:p>
            <a:pPr>
              <a:spcBef>
                <a:spcPct val="0"/>
              </a:spcBef>
            </a:pPr>
            <a:endParaRPr lang="en-GB" altLang="cy-GB"/>
          </a:p>
        </p:txBody>
      </p:sp>
      <p:sp>
        <p:nvSpPr>
          <p:cNvPr id="84996" name="Slide Number Placeholder 3">
            <a:extLst>
              <a:ext uri="{FF2B5EF4-FFF2-40B4-BE49-F238E27FC236}">
                <a16:creationId xmlns:a16="http://schemas.microsoft.com/office/drawing/2014/main" id="{ECBD1CC6-1EB3-435C-8268-35D257657A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5E81CA-98D8-44B1-8814-BF2F9F7425F3}" type="slidenum">
              <a:rPr lang="en-US" altLang="cy-GB">
                <a:latin typeface="Calibri" panose="020F0502020204030204" pitchFamily="34" charset="0"/>
              </a:rPr>
              <a:pPr fontAlgn="base">
                <a:spcBef>
                  <a:spcPct val="0"/>
                </a:spcBef>
                <a:spcAft>
                  <a:spcPct val="0"/>
                </a:spcAft>
              </a:pPr>
              <a:t>39</a:t>
            </a:fld>
            <a:endParaRPr lang="en-US" altLang="cy-GB">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55C8AF2-33A9-41D2-AEDF-80F8B915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1DC0B39-A04A-4D66-9E66-D212701FF2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a:p>
            <a:pPr>
              <a:spcBef>
                <a:spcPct val="0"/>
              </a:spcBef>
            </a:pPr>
            <a:endParaRPr lang="en-GB" altLang="cy-GB"/>
          </a:p>
          <a:p>
            <a:pPr>
              <a:spcBef>
                <a:spcPct val="0"/>
              </a:spcBef>
            </a:pPr>
            <a:r>
              <a:rPr lang="en-GB" altLang="cy-GB"/>
              <a:t>Fe welwch chi, wrth fynd drwy'r papur, fod amseriadau wedi'u hawgrymu i chi i roi cynnig ar bob cwestiwn – dim ond canllaw at ddibenion y gweithgaredd hwn yw'r rhain.</a:t>
            </a:r>
          </a:p>
          <a:p>
            <a:pPr>
              <a:spcBef>
                <a:spcPct val="0"/>
              </a:spcBef>
            </a:pPr>
            <a:endParaRPr lang="en-GB" altLang="cy-GB"/>
          </a:p>
        </p:txBody>
      </p:sp>
      <p:sp>
        <p:nvSpPr>
          <p:cNvPr id="13316" name="Slide Number Placeholder 3">
            <a:extLst>
              <a:ext uri="{FF2B5EF4-FFF2-40B4-BE49-F238E27FC236}">
                <a16:creationId xmlns:a16="http://schemas.microsoft.com/office/drawing/2014/main" id="{9B9B8879-8F14-4914-955B-62F35C67DE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297BD42-9054-433E-BAF8-E6143FCC4D2C}" type="slidenum">
              <a:rPr lang="en-US" altLang="cy-GB">
                <a:latin typeface="Calibri" panose="020F0502020204030204" pitchFamily="34" charset="0"/>
              </a:rPr>
              <a:pPr fontAlgn="base">
                <a:spcBef>
                  <a:spcPct val="0"/>
                </a:spcBef>
                <a:spcAft>
                  <a:spcPct val="0"/>
                </a:spcAft>
              </a:pPr>
              <a:t>4</a:t>
            </a:fld>
            <a:endParaRPr lang="en-US" altLang="cy-GB">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29CF21A-3A33-4285-BF5C-6522B8A228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7CB8D919-1F41-4D54-8060-C08E695D1E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nad oes band 4 ar gyfer AA1 gan mai dim ond 6 marc sydd ar gael.</a:t>
            </a:r>
          </a:p>
          <a:p>
            <a:pPr>
              <a:spcBef>
                <a:spcPct val="0"/>
              </a:spcBef>
            </a:pPr>
            <a:endParaRPr lang="en-GB" altLang="cy-GB"/>
          </a:p>
          <a:p>
            <a:pPr>
              <a:spcBef>
                <a:spcPct val="0"/>
              </a:spcBef>
            </a:pPr>
            <a:r>
              <a:rPr lang="en-GB" altLang="cy-GB"/>
              <a:t>Caiff ansawdd y cyfathrebu ysgrifenedig ei asesu yn y cwestiwn hwn hefyd – mae'r cynllun marcio'n rhoi manylion yn y bandiau AA3 ac i gyrraedd y bandiau uchaf mae disgwyl i'r ymatebion fod wedi'u mynegi'n glir gan ddefnyddio amrywiaeth eang o derminoleg yn gywir. Dylai'r ymateb fod wedi'i strwythuro'n dda ac yn drefnus iawn, gan ddefnyddio gramadeg, atalnodi a sillafu cywir.</a:t>
            </a:r>
          </a:p>
          <a:p>
            <a:pPr>
              <a:spcBef>
                <a:spcPct val="0"/>
              </a:spcBef>
            </a:pPr>
            <a:r>
              <a:rPr lang="en-GB" altLang="cy-GB"/>
              <a:t> </a:t>
            </a:r>
          </a:p>
        </p:txBody>
      </p:sp>
      <p:sp>
        <p:nvSpPr>
          <p:cNvPr id="87044" name="Slide Number Placeholder 3">
            <a:extLst>
              <a:ext uri="{FF2B5EF4-FFF2-40B4-BE49-F238E27FC236}">
                <a16:creationId xmlns:a16="http://schemas.microsoft.com/office/drawing/2014/main" id="{1CC427C0-0EDB-4884-8618-6F9D7FDA6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35183A-3330-4B49-B13D-6E187542B3EE}" type="slidenum">
              <a:rPr lang="en-US" altLang="cy-GB">
                <a:latin typeface="Calibri" panose="020F0502020204030204" pitchFamily="34" charset="0"/>
              </a:rPr>
              <a:pPr fontAlgn="base">
                <a:spcBef>
                  <a:spcPct val="0"/>
                </a:spcBef>
                <a:spcAft>
                  <a:spcPct val="0"/>
                </a:spcAft>
              </a:pPr>
              <a:t>40</a:t>
            </a:fld>
            <a:endParaRPr lang="en-US" altLang="cy-GB">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CDDE569-53D5-46FC-A393-2FB3775042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5C62270D-9DC7-4F8B-A2E4-B64D4EE4B1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Does dim arholiadau blaenorol i roi syniad i chi o sut byddech chi wedi gwneud, felly mae'n well dilyn y raddfa GMU sy'n cael ei disgrifio yn y sleid hon.</a:t>
            </a:r>
          </a:p>
        </p:txBody>
      </p:sp>
      <p:sp>
        <p:nvSpPr>
          <p:cNvPr id="89092" name="Slide Number Placeholder 3">
            <a:extLst>
              <a:ext uri="{FF2B5EF4-FFF2-40B4-BE49-F238E27FC236}">
                <a16:creationId xmlns:a16="http://schemas.microsoft.com/office/drawing/2014/main" id="{4D137947-2E97-43B9-A308-6AF8B7C3E6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37CAEB9-639C-400D-BA96-C1A806056632}" type="slidenum">
              <a:rPr lang="en-US" altLang="cy-GB">
                <a:latin typeface="Calibri" panose="020F0502020204030204" pitchFamily="34" charset="0"/>
              </a:rPr>
              <a:pPr fontAlgn="base">
                <a:spcBef>
                  <a:spcPct val="0"/>
                </a:spcBef>
                <a:spcAft>
                  <a:spcPct val="0"/>
                </a:spcAft>
              </a:pPr>
              <a:t>41</a:t>
            </a:fld>
            <a:endParaRPr lang="en-US" altLang="cy-GB">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A4E6BB9-7981-47D6-B2FE-68349D9CA9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45C71AD-A55D-405F-B685-39998DD0EF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y sleid.</a:t>
            </a:r>
          </a:p>
        </p:txBody>
      </p:sp>
      <p:sp>
        <p:nvSpPr>
          <p:cNvPr id="91140" name="Slide Number Placeholder 3">
            <a:extLst>
              <a:ext uri="{FF2B5EF4-FFF2-40B4-BE49-F238E27FC236}">
                <a16:creationId xmlns:a16="http://schemas.microsoft.com/office/drawing/2014/main" id="{18F3B39E-3A9C-4B17-AD2F-29E2A57D8D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EA57C04-9399-47DA-99E8-07FA20E24D99}" type="slidenum">
              <a:rPr lang="en-US" altLang="cy-GB">
                <a:latin typeface="Calibri" panose="020F0502020204030204" pitchFamily="34" charset="0"/>
              </a:rPr>
              <a:pPr fontAlgn="base">
                <a:spcBef>
                  <a:spcPct val="0"/>
                </a:spcBef>
                <a:spcAft>
                  <a:spcPct val="0"/>
                </a:spcAft>
              </a:pPr>
              <a:t>42</a:t>
            </a:fld>
            <a:endParaRPr lang="en-US" altLang="cy-GB">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EB2524C-EA5D-42BA-8EFF-9A0FBBB26E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3552E0B-9544-49BB-B449-CF8AF4F90F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5364" name="Slide Number Placeholder 3">
            <a:extLst>
              <a:ext uri="{FF2B5EF4-FFF2-40B4-BE49-F238E27FC236}">
                <a16:creationId xmlns:a16="http://schemas.microsoft.com/office/drawing/2014/main" id="{3A2C642E-52DD-4DA6-AEEE-42E49C1CA4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DF7C425-13DC-4E36-8ED6-95214BAA07DD}" type="slidenum">
              <a:rPr lang="en-US" altLang="cy-GB">
                <a:latin typeface="Calibri" panose="020F0502020204030204" pitchFamily="34" charset="0"/>
              </a:rPr>
              <a:pPr fontAlgn="base">
                <a:spcBef>
                  <a:spcPct val="0"/>
                </a:spcBef>
                <a:spcAft>
                  <a:spcPct val="0"/>
                </a:spcAft>
              </a:pPr>
              <a:t>5</a:t>
            </a:fld>
            <a:endParaRPr lang="en-US" altLang="cy-GB">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ED43A17-8EF3-41D2-A72C-945E35FD49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2D5BBD-B87B-4178-858B-9B93267ABC2C}"/>
              </a:ext>
            </a:extLst>
          </p:cNvPr>
          <p:cNvSpPr>
            <a:spLocks noGrp="1"/>
          </p:cNvSpPr>
          <p:nvPr>
            <p:ph type="body" idx="1"/>
          </p:nvPr>
        </p:nvSpPr>
        <p:spPr/>
        <p:txBody>
          <a:bodyPr wrap="square" numCol="1" anchor="t" anchorCtr="0" compatLnSpc="1">
            <a:prstTxWarp prst="textNoShape">
              <a:avLst/>
            </a:prstTxWarp>
          </a:bodyPr>
          <a:lstStyle/>
          <a:p>
            <a:pPr marL="285750" indent="-285750">
              <a:spcBef>
                <a:spcPct val="0"/>
              </a:spcBef>
              <a:buFontTx/>
              <a:buChar char="•"/>
            </a:pPr>
            <a:r>
              <a:rPr lang="en-GB" altLang="cy-GB" dirty="0" err="1"/>
              <a:t>Dyma'r</a:t>
            </a:r>
            <a:r>
              <a:rPr lang="en-GB" altLang="cy-GB" dirty="0"/>
              <a:t> </a:t>
            </a:r>
            <a:r>
              <a:rPr lang="en-GB" altLang="cy-GB" dirty="0" err="1"/>
              <a:t>cwestiwn</a:t>
            </a:r>
            <a:r>
              <a:rPr lang="en-GB" altLang="cy-GB" dirty="0"/>
              <a:t> </a:t>
            </a:r>
            <a:r>
              <a:rPr lang="en-GB" altLang="cy-GB" dirty="0" err="1"/>
              <a:t>cyntaf</a:t>
            </a:r>
            <a:r>
              <a:rPr lang="en-GB" altLang="cy-GB" dirty="0"/>
              <a:t> </a:t>
            </a:r>
            <a:r>
              <a:rPr lang="en-GB" altLang="cy-GB" dirty="0" err="1"/>
              <a:t>yn</a:t>
            </a:r>
            <a:r>
              <a:rPr lang="en-GB" altLang="cy-GB" dirty="0"/>
              <a:t> y </a:t>
            </a:r>
            <a:r>
              <a:rPr lang="en-GB" altLang="cy-GB" dirty="0" err="1"/>
              <a:t>papur</a:t>
            </a:r>
            <a:r>
              <a:rPr lang="en-GB" altLang="cy-GB" dirty="0"/>
              <a:t> – </a:t>
            </a:r>
            <a:r>
              <a:rPr lang="en-GB" altLang="cy-GB" dirty="0" err="1"/>
              <a:t>darllenwch</a:t>
            </a:r>
            <a:r>
              <a:rPr lang="en-GB" altLang="cy-GB" dirty="0"/>
              <a:t> </a:t>
            </a:r>
            <a:r>
              <a:rPr lang="en-GB" altLang="cy-GB" dirty="0" err="1"/>
              <a:t>ef</a:t>
            </a:r>
            <a:r>
              <a:rPr lang="en-GB" altLang="cy-GB" dirty="0"/>
              <a:t>, </a:t>
            </a:r>
            <a:r>
              <a:rPr lang="en-GB" altLang="cy-GB" dirty="0" err="1"/>
              <a:t>yna</a:t>
            </a:r>
            <a:r>
              <a:rPr lang="en-GB" altLang="cy-GB" dirty="0"/>
              <a:t> </a:t>
            </a:r>
            <a:r>
              <a:rPr lang="en-GB" altLang="cy-GB" dirty="0" err="1"/>
              <a:t>darllenwch</a:t>
            </a:r>
            <a:r>
              <a:rPr lang="en-GB" altLang="cy-GB" dirty="0"/>
              <a:t> </a:t>
            </a:r>
            <a:r>
              <a:rPr lang="en-GB" altLang="cy-GB" dirty="0" err="1"/>
              <a:t>ef</a:t>
            </a:r>
            <a:r>
              <a:rPr lang="en-GB" altLang="cy-GB" dirty="0"/>
              <a:t> </a:t>
            </a:r>
            <a:r>
              <a:rPr lang="en-GB" altLang="cy-GB" dirty="0" err="1"/>
              <a:t>eto</a:t>
            </a:r>
            <a:r>
              <a:rPr lang="en-GB" altLang="cy-GB" dirty="0"/>
              <a:t>!</a:t>
            </a:r>
          </a:p>
          <a:p>
            <a:pPr marL="285750" indent="-285750">
              <a:spcBef>
                <a:spcPct val="0"/>
              </a:spcBef>
              <a:buFontTx/>
              <a:buChar char="•"/>
            </a:pPr>
            <a:endParaRPr lang="en-GB" altLang="cy-GB" dirty="0"/>
          </a:p>
          <a:p>
            <a:pPr marL="285750" indent="-285750">
              <a:spcBef>
                <a:spcPct val="0"/>
              </a:spcBef>
              <a:buFontTx/>
              <a:buChar char="•"/>
            </a:pPr>
            <a:r>
              <a:rPr lang="en-GB" altLang="cy-GB" dirty="0" err="1"/>
              <a:t>Defnyddiwch</a:t>
            </a:r>
            <a:r>
              <a:rPr lang="en-GB" altLang="cy-GB" dirty="0"/>
              <a:t> </a:t>
            </a:r>
            <a:r>
              <a:rPr lang="en-GB" altLang="cy-GB" dirty="0" err="1"/>
              <a:t>eich</a:t>
            </a:r>
            <a:r>
              <a:rPr lang="en-GB" altLang="cy-GB" dirty="0"/>
              <a:t> </a:t>
            </a:r>
            <a:r>
              <a:rPr lang="en-GB" altLang="cy-GB" dirty="0" err="1"/>
              <a:t>amlygwr</a:t>
            </a:r>
            <a:r>
              <a:rPr lang="en-GB" altLang="cy-GB" dirty="0"/>
              <a:t> </a:t>
            </a:r>
            <a:r>
              <a:rPr lang="en-GB" altLang="cy-GB" dirty="0" err="1"/>
              <a:t>i</a:t>
            </a:r>
            <a:r>
              <a:rPr lang="en-GB" altLang="cy-GB" dirty="0"/>
              <a:t> </a:t>
            </a:r>
            <a:r>
              <a:rPr lang="en-GB" altLang="cy-GB" dirty="0" err="1"/>
              <a:t>danlinellu'r</a:t>
            </a:r>
            <a:r>
              <a:rPr lang="en-GB" altLang="cy-GB" dirty="0"/>
              <a:t> </a:t>
            </a:r>
            <a:r>
              <a:rPr lang="en-GB" altLang="cy-GB" dirty="0" err="1"/>
              <a:t>materion</a:t>
            </a:r>
            <a:r>
              <a:rPr lang="en-GB" altLang="cy-GB" dirty="0"/>
              <a:t> </a:t>
            </a:r>
            <a:r>
              <a:rPr lang="en-GB" altLang="cy-GB" dirty="0" err="1"/>
              <a:t>allweddol</a:t>
            </a:r>
            <a:r>
              <a:rPr lang="en-GB" altLang="cy-GB" dirty="0"/>
              <a:t> </a:t>
            </a:r>
            <a:r>
              <a:rPr lang="en-GB" altLang="cy-GB" dirty="0" err="1"/>
              <a:t>yn</a:t>
            </a:r>
            <a:r>
              <a:rPr lang="en-GB" altLang="cy-GB" dirty="0"/>
              <a:t> y </a:t>
            </a:r>
            <a:r>
              <a:rPr lang="en-GB" altLang="cy-GB" dirty="0" err="1"/>
              <a:t>cwestiwn</a:t>
            </a:r>
            <a:r>
              <a:rPr lang="en-GB" altLang="cy-GB" dirty="0"/>
              <a:t> – </a:t>
            </a:r>
            <a:r>
              <a:rPr lang="en-GB" altLang="cy-GB" dirty="0" err="1"/>
              <a:t>h.y</a:t>
            </a:r>
            <a:r>
              <a:rPr lang="en-GB" altLang="cy-GB" dirty="0"/>
              <a:t>. </a:t>
            </a:r>
            <a:r>
              <a:rPr lang="en-GB" altLang="cy-GB" dirty="0" err="1"/>
              <a:t>Deddf</a:t>
            </a:r>
            <a:r>
              <a:rPr lang="en-GB" altLang="cy-GB" dirty="0"/>
              <a:t> </a:t>
            </a:r>
            <a:r>
              <a:rPr lang="en-GB" altLang="cy-GB" dirty="0" err="1"/>
              <a:t>Gwasanaethau</a:t>
            </a:r>
            <a:r>
              <a:rPr lang="en-GB" altLang="cy-GB" dirty="0"/>
              <a:t> </a:t>
            </a:r>
            <a:r>
              <a:rPr lang="en-GB" altLang="cy-GB" dirty="0" err="1"/>
              <a:t>Cymdeithasol</a:t>
            </a:r>
            <a:r>
              <a:rPr lang="en-GB" altLang="cy-GB" dirty="0"/>
              <a:t> a </a:t>
            </a:r>
            <a:r>
              <a:rPr lang="en-GB" altLang="cy-GB" dirty="0" err="1"/>
              <a:t>Llesiant</a:t>
            </a:r>
            <a:r>
              <a:rPr lang="en-GB" altLang="cy-GB" dirty="0"/>
              <a:t> (Cymru) 2014</a:t>
            </a:r>
          </a:p>
          <a:p>
            <a:pPr marL="285750" indent="-285750">
              <a:spcBef>
                <a:spcPct val="0"/>
              </a:spcBef>
              <a:buFontTx/>
              <a:buChar char="•"/>
            </a:pPr>
            <a:endParaRPr lang="en-GB" altLang="cy-GB" dirty="0"/>
          </a:p>
          <a:p>
            <a:pPr marL="285750" indent="-285750">
              <a:spcBef>
                <a:spcPct val="0"/>
              </a:spcBef>
              <a:buFontTx/>
              <a:buChar char="•"/>
            </a:pPr>
            <a:r>
              <a:rPr lang="en-GB" altLang="cy-GB" dirty="0" err="1"/>
              <a:t>Ysgrifennwch</a:t>
            </a:r>
            <a:r>
              <a:rPr lang="en-GB" altLang="cy-GB" dirty="0"/>
              <a:t> </a:t>
            </a:r>
            <a:r>
              <a:rPr lang="en-GB" altLang="cy-GB" dirty="0" err="1"/>
              <a:t>unrhyw</a:t>
            </a:r>
            <a:r>
              <a:rPr lang="en-GB" altLang="cy-GB" dirty="0"/>
              <a:t> </a:t>
            </a:r>
            <a:r>
              <a:rPr lang="en-GB" altLang="cy-GB" dirty="0" err="1"/>
              <a:t>gofrifau</a:t>
            </a:r>
            <a:r>
              <a:rPr lang="en-GB" altLang="cy-GB" dirty="0"/>
              <a:t> neu </a:t>
            </a:r>
            <a:r>
              <a:rPr lang="en-GB" altLang="cy-GB" dirty="0" err="1"/>
              <a:t>gymhorthion</a:t>
            </a:r>
            <a:r>
              <a:rPr lang="en-GB" altLang="cy-GB" dirty="0"/>
              <a:t> </a:t>
            </a:r>
            <a:r>
              <a:rPr lang="en-GB" altLang="cy-GB" dirty="0" err="1"/>
              <a:t>cof</a:t>
            </a:r>
            <a:r>
              <a:rPr lang="en-GB" altLang="cy-GB" dirty="0"/>
              <a:t> </a:t>
            </a:r>
            <a:r>
              <a:rPr lang="en-GB" altLang="cy-GB" dirty="0" err="1"/>
              <a:t>rydych</a:t>
            </a:r>
            <a:r>
              <a:rPr lang="en-GB" altLang="cy-GB" dirty="0"/>
              <a:t> chi </a:t>
            </a:r>
            <a:r>
              <a:rPr lang="en-GB" altLang="cy-GB" dirty="0" err="1"/>
              <a:t>wedi'u</a:t>
            </a:r>
            <a:r>
              <a:rPr lang="en-GB" altLang="cy-GB" dirty="0"/>
              <a:t> </a:t>
            </a:r>
            <a:r>
              <a:rPr lang="en-GB" altLang="cy-GB" dirty="0" err="1"/>
              <a:t>paratoi</a:t>
            </a:r>
            <a:r>
              <a:rPr lang="en-GB" altLang="cy-GB" dirty="0"/>
              <a:t> </a:t>
            </a:r>
            <a:r>
              <a:rPr lang="en-GB" altLang="cy-GB" dirty="0" err="1"/>
              <a:t>ar</a:t>
            </a:r>
            <a:r>
              <a:rPr lang="en-GB" altLang="cy-GB" dirty="0"/>
              <a:t> </a:t>
            </a:r>
            <a:r>
              <a:rPr lang="en-GB" altLang="cy-GB" dirty="0" err="1"/>
              <a:t>gyfer</a:t>
            </a:r>
            <a:r>
              <a:rPr lang="en-GB" altLang="cy-GB" dirty="0"/>
              <a:t> y </a:t>
            </a:r>
            <a:r>
              <a:rPr lang="en-GB" altLang="cy-GB" dirty="0" err="1"/>
              <a:t>Ddeddf</a:t>
            </a:r>
            <a:r>
              <a:rPr lang="en-GB" altLang="cy-GB" dirty="0"/>
              <a:t> </a:t>
            </a:r>
          </a:p>
          <a:p>
            <a:pPr marL="285750" indent="-285750">
              <a:spcBef>
                <a:spcPct val="0"/>
              </a:spcBef>
              <a:buFontTx/>
              <a:buChar char="•"/>
            </a:pPr>
            <a:endParaRPr lang="en-GB" altLang="cy-GB" dirty="0"/>
          </a:p>
          <a:p>
            <a:pPr marL="285750" indent="-285750">
              <a:spcBef>
                <a:spcPct val="0"/>
              </a:spcBef>
              <a:buFontTx/>
              <a:buChar char="•"/>
            </a:pPr>
            <a:r>
              <a:rPr lang="en-GB" altLang="cy-GB" dirty="0" err="1"/>
              <a:t>Tanlinellwch</a:t>
            </a:r>
            <a:r>
              <a:rPr lang="en-GB" altLang="cy-GB" dirty="0"/>
              <a:t> y </a:t>
            </a:r>
            <a:r>
              <a:rPr lang="en-GB" altLang="cy-GB" dirty="0" err="1"/>
              <a:t>ferf</a:t>
            </a:r>
            <a:r>
              <a:rPr lang="en-GB" altLang="cy-GB" dirty="0"/>
              <a:t> </a:t>
            </a:r>
            <a:r>
              <a:rPr lang="en-GB" altLang="cy-GB" dirty="0" err="1"/>
              <a:t>gorchymyn</a:t>
            </a:r>
            <a:r>
              <a:rPr lang="en-GB" altLang="cy-GB" dirty="0"/>
              <a:t>, </a:t>
            </a:r>
            <a:r>
              <a:rPr lang="en-GB" altLang="cy-GB" dirty="0" err="1"/>
              <a:t>sef</a:t>
            </a:r>
            <a:r>
              <a:rPr lang="en-GB" altLang="cy-GB" dirty="0"/>
              <a:t> </a:t>
            </a:r>
            <a:r>
              <a:rPr lang="en-GB" altLang="cy-GB" dirty="0" err="1"/>
              <a:t>yn</a:t>
            </a:r>
            <a:r>
              <a:rPr lang="en-GB" altLang="cy-GB" dirty="0"/>
              <a:t> </a:t>
            </a:r>
            <a:r>
              <a:rPr lang="en-GB" altLang="cy-GB" dirty="0" err="1"/>
              <a:t>yr</a:t>
            </a:r>
            <a:r>
              <a:rPr lang="en-GB" altLang="cy-GB" dirty="0"/>
              <a:t> </a:t>
            </a:r>
            <a:r>
              <a:rPr lang="en-GB" altLang="cy-GB" dirty="0" err="1"/>
              <a:t>achos</a:t>
            </a:r>
            <a:r>
              <a:rPr lang="en-GB" altLang="cy-GB" dirty="0"/>
              <a:t> </a:t>
            </a:r>
            <a:r>
              <a:rPr lang="en-GB" altLang="cy-GB" dirty="0" err="1"/>
              <a:t>hwn</a:t>
            </a:r>
            <a:r>
              <a:rPr lang="en-GB" altLang="cy-GB" dirty="0"/>
              <a:t>: </a:t>
            </a:r>
            <a:r>
              <a:rPr lang="en-GB" altLang="cy-GB" dirty="0" err="1"/>
              <a:t>Disgrifiwch</a:t>
            </a:r>
            <a:endParaRPr lang="en-GB" altLang="cy-GB" dirty="0"/>
          </a:p>
          <a:p>
            <a:pPr marL="285750" indent="-285750">
              <a:spcBef>
                <a:spcPct val="0"/>
              </a:spcBef>
            </a:pPr>
            <a:endParaRPr lang="en-GB" altLang="cy-GB" dirty="0"/>
          </a:p>
          <a:p>
            <a:pPr marL="285750" indent="-285750">
              <a:spcBef>
                <a:spcPct val="0"/>
              </a:spcBef>
              <a:buFontTx/>
              <a:buChar char="•"/>
            </a:pPr>
            <a:r>
              <a:rPr lang="en-GB" altLang="cy-GB" dirty="0" err="1"/>
              <a:t>Berf</a:t>
            </a:r>
            <a:r>
              <a:rPr lang="en-GB" altLang="cy-GB" dirty="0"/>
              <a:t> </a:t>
            </a:r>
            <a:r>
              <a:rPr lang="en-GB" altLang="cy-GB" dirty="0" err="1"/>
              <a:t>gorchymyn</a:t>
            </a:r>
            <a:r>
              <a:rPr lang="en-GB" altLang="cy-GB" dirty="0"/>
              <a:t> AA1 </a:t>
            </a:r>
            <a:r>
              <a:rPr lang="en-GB" altLang="cy-GB" dirty="0" err="1"/>
              <a:t>yw</a:t>
            </a:r>
            <a:r>
              <a:rPr lang="en-GB" altLang="cy-GB" dirty="0"/>
              <a:t> </a:t>
            </a:r>
            <a:r>
              <a:rPr lang="en-GB" altLang="cy-GB" dirty="0" err="1"/>
              <a:t>disgrifiwch</a:t>
            </a:r>
            <a:r>
              <a:rPr lang="en-GB" altLang="cy-GB" dirty="0"/>
              <a:t>, felly dim </a:t>
            </a:r>
            <a:r>
              <a:rPr lang="en-GB" altLang="cy-GB" dirty="0" err="1"/>
              <a:t>ond</a:t>
            </a:r>
            <a:r>
              <a:rPr lang="en-GB" altLang="cy-GB" dirty="0"/>
              <a:t> </a:t>
            </a:r>
            <a:r>
              <a:rPr lang="en-GB" altLang="cy-GB" dirty="0" err="1"/>
              <a:t>marciau</a:t>
            </a:r>
            <a:r>
              <a:rPr lang="en-GB" altLang="cy-GB" dirty="0"/>
              <a:t> AA1 </a:t>
            </a:r>
            <a:r>
              <a:rPr lang="en-GB" altLang="cy-GB" dirty="0" err="1"/>
              <a:t>sydd</a:t>
            </a:r>
            <a:r>
              <a:rPr lang="en-GB" altLang="cy-GB" dirty="0"/>
              <a:t> </a:t>
            </a:r>
            <a:r>
              <a:rPr lang="en-GB" altLang="cy-GB" dirty="0" err="1"/>
              <a:t>ar</a:t>
            </a:r>
            <a:r>
              <a:rPr lang="en-GB" altLang="cy-GB" dirty="0"/>
              <a:t> </a:t>
            </a:r>
            <a:r>
              <a:rPr lang="en-GB" altLang="cy-GB" dirty="0" err="1"/>
              <a:t>gael</a:t>
            </a:r>
            <a:r>
              <a:rPr lang="en-GB" altLang="cy-GB" dirty="0"/>
              <a:t> am y </a:t>
            </a:r>
            <a:r>
              <a:rPr lang="en-GB" altLang="cy-GB" dirty="0" err="1"/>
              <a:t>cwestiwn</a:t>
            </a:r>
            <a:r>
              <a:rPr lang="en-GB" altLang="cy-GB" dirty="0"/>
              <a:t> </a:t>
            </a:r>
            <a:r>
              <a:rPr lang="en-GB" altLang="cy-GB" dirty="0" err="1"/>
              <a:t>hwn</a:t>
            </a:r>
            <a:r>
              <a:rPr lang="en-GB" altLang="cy-GB" dirty="0"/>
              <a:t>; </a:t>
            </a:r>
            <a:r>
              <a:rPr lang="en-GB" altLang="cy-GB" dirty="0" err="1"/>
              <a:t>cofiwch</a:t>
            </a:r>
            <a:r>
              <a:rPr lang="en-GB" altLang="cy-GB" dirty="0"/>
              <a:t> </a:t>
            </a:r>
            <a:r>
              <a:rPr lang="en-GB" altLang="cy-GB" dirty="0" err="1"/>
              <a:t>nad</a:t>
            </a:r>
            <a:r>
              <a:rPr lang="en-GB" altLang="cy-GB" dirty="0"/>
              <a:t> </a:t>
            </a:r>
            <a:r>
              <a:rPr lang="en-GB" altLang="cy-GB" dirty="0" err="1"/>
              <a:t>oes</a:t>
            </a:r>
            <a:r>
              <a:rPr lang="en-GB" altLang="cy-GB" dirty="0"/>
              <a:t> </a:t>
            </a:r>
            <a:r>
              <a:rPr lang="en-GB" altLang="cy-GB" dirty="0" err="1"/>
              <a:t>angen</a:t>
            </a:r>
            <a:r>
              <a:rPr lang="en-GB" altLang="cy-GB" dirty="0"/>
              <a:t> </a:t>
            </a:r>
            <a:r>
              <a:rPr lang="en-GB" altLang="cy-GB" dirty="0" err="1"/>
              <a:t>e.e.</a:t>
            </a:r>
            <a:r>
              <a:rPr lang="en-GB" altLang="cy-GB" dirty="0"/>
              <a:t> </a:t>
            </a:r>
            <a:r>
              <a:rPr lang="en-GB" altLang="cy-GB" dirty="0" err="1"/>
              <a:t>esbonio</a:t>
            </a:r>
            <a:r>
              <a:rPr lang="en-GB" altLang="cy-GB" dirty="0"/>
              <a:t>, </a:t>
            </a:r>
            <a:r>
              <a:rPr lang="en-GB" altLang="cy-GB" dirty="0" err="1"/>
              <a:t>cymharu</a:t>
            </a:r>
            <a:r>
              <a:rPr lang="en-GB" altLang="cy-GB" dirty="0"/>
              <a:t> </a:t>
            </a:r>
            <a:r>
              <a:rPr lang="en-GB" altLang="cy-GB" dirty="0" err="1"/>
              <a:t>na</a:t>
            </a:r>
            <a:r>
              <a:rPr lang="en-GB" altLang="cy-GB" dirty="0"/>
              <a:t> </a:t>
            </a:r>
            <a:r>
              <a:rPr lang="en-GB" altLang="cy-GB" dirty="0" err="1"/>
              <a:t>gwerthuso</a:t>
            </a:r>
            <a:r>
              <a:rPr lang="en-GB" altLang="cy-GB" dirty="0"/>
              <a:t>.</a:t>
            </a:r>
          </a:p>
          <a:p>
            <a:pPr marL="285750" indent="-285750">
              <a:spcBef>
                <a:spcPct val="0"/>
              </a:spcBef>
              <a:buFontTx/>
              <a:buChar char="•"/>
            </a:pPr>
            <a:endParaRPr lang="en-GB" altLang="cy-GB" dirty="0"/>
          </a:p>
          <a:p>
            <a:pPr marL="285750" indent="-285750">
              <a:spcBef>
                <a:spcPct val="0"/>
              </a:spcBef>
              <a:buFontTx/>
              <a:buChar char="•"/>
            </a:pPr>
            <a:r>
              <a:rPr lang="en-GB" altLang="cy-GB" dirty="0" err="1"/>
              <a:t>Amlygwch</a:t>
            </a:r>
            <a:r>
              <a:rPr lang="en-GB" altLang="cy-GB" dirty="0"/>
              <a:t> </a:t>
            </a:r>
            <a:r>
              <a:rPr lang="en-GB" altLang="cy-GB" dirty="0" err="1"/>
              <a:t>nifer</a:t>
            </a:r>
            <a:r>
              <a:rPr lang="en-GB" altLang="cy-GB" dirty="0"/>
              <a:t> y </a:t>
            </a:r>
            <a:r>
              <a:rPr lang="en-GB" altLang="cy-GB" dirty="0" err="1"/>
              <a:t>marciau</a:t>
            </a:r>
            <a:r>
              <a:rPr lang="en-GB" altLang="cy-GB" dirty="0"/>
              <a:t> </a:t>
            </a:r>
            <a:r>
              <a:rPr lang="en-GB" altLang="cy-GB" dirty="0" err="1"/>
              <a:t>sydd</a:t>
            </a:r>
            <a:r>
              <a:rPr lang="en-GB" altLang="cy-GB" dirty="0"/>
              <a:t> </a:t>
            </a:r>
            <a:r>
              <a:rPr lang="en-GB" altLang="cy-GB" dirty="0" err="1"/>
              <a:t>ar</a:t>
            </a:r>
            <a:r>
              <a:rPr lang="en-GB" altLang="cy-GB" dirty="0"/>
              <a:t> </a:t>
            </a:r>
            <a:r>
              <a:rPr lang="en-GB" altLang="cy-GB" dirty="0" err="1"/>
              <a:t>gael</a:t>
            </a:r>
            <a:r>
              <a:rPr lang="en-GB" altLang="cy-GB" dirty="0"/>
              <a:t> </a:t>
            </a:r>
            <a:r>
              <a:rPr lang="en-GB" altLang="cy-GB" dirty="0" err="1"/>
              <a:t>ar</a:t>
            </a:r>
            <a:r>
              <a:rPr lang="en-GB" altLang="cy-GB" dirty="0"/>
              <a:t> </a:t>
            </a:r>
            <a:r>
              <a:rPr lang="en-GB" altLang="cy-GB" dirty="0" err="1"/>
              <a:t>gyfer</a:t>
            </a:r>
            <a:r>
              <a:rPr lang="en-GB" altLang="cy-GB" dirty="0"/>
              <a:t> y </a:t>
            </a:r>
            <a:r>
              <a:rPr lang="en-GB" altLang="cy-GB" dirty="0" err="1"/>
              <a:t>cwestiwn</a:t>
            </a:r>
            <a:r>
              <a:rPr lang="en-GB" altLang="cy-GB" dirty="0"/>
              <a:t> </a:t>
            </a:r>
            <a:r>
              <a:rPr lang="en-GB" altLang="cy-GB" dirty="0" err="1"/>
              <a:t>hwn</a:t>
            </a:r>
            <a:r>
              <a:rPr lang="en-GB" altLang="cy-GB" dirty="0"/>
              <a:t>: 8 marc</a:t>
            </a:r>
          </a:p>
          <a:p>
            <a:pPr marL="285750" indent="-285750">
              <a:spcBef>
                <a:spcPct val="0"/>
              </a:spcBef>
            </a:pPr>
            <a:endParaRPr lang="en-GB" altLang="cy-GB" dirty="0"/>
          </a:p>
        </p:txBody>
      </p:sp>
      <p:sp>
        <p:nvSpPr>
          <p:cNvPr id="17412" name="Slide Number Placeholder 3">
            <a:extLst>
              <a:ext uri="{FF2B5EF4-FFF2-40B4-BE49-F238E27FC236}">
                <a16:creationId xmlns:a16="http://schemas.microsoft.com/office/drawing/2014/main" id="{9CAC8216-9703-4EA5-B8F9-93A88F5AC0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D9383B3-3FE3-462C-AF01-D54F79B264CA}" type="slidenum">
              <a:rPr lang="en-US" altLang="cy-GB">
                <a:latin typeface="Calibri" panose="020F0502020204030204" pitchFamily="34" charset="0"/>
              </a:rPr>
              <a:pPr fontAlgn="base">
                <a:spcBef>
                  <a:spcPct val="0"/>
                </a:spcBef>
                <a:spcAft>
                  <a:spcPct val="0"/>
                </a:spcAft>
              </a:pPr>
              <a:t>6</a:t>
            </a:fld>
            <a:endParaRPr lang="en-US" altLang="cy-GB">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113494D-83FB-457A-A6AE-56C5537DD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33CA3A2-51E9-4307-A613-305ED58C2E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Sut</a:t>
            </a:r>
            <a:r>
              <a:rPr lang="en-GB" altLang="cy-GB" dirty="0"/>
              <a:t> </a:t>
            </a:r>
            <a:r>
              <a:rPr lang="en-GB" altLang="cy-GB" dirty="0" err="1"/>
              <a:t>gwnaethoch</a:t>
            </a:r>
            <a:r>
              <a:rPr lang="en-GB" altLang="cy-GB" dirty="0"/>
              <a:t> chi?</a:t>
            </a:r>
          </a:p>
          <a:p>
            <a:pPr>
              <a:spcBef>
                <a:spcPct val="0"/>
              </a:spcBef>
            </a:pPr>
            <a:endParaRPr lang="en-GB" altLang="cy-GB" dirty="0"/>
          </a:p>
          <a:p>
            <a:pPr>
              <a:spcBef>
                <a:spcPct val="0"/>
              </a:spcBef>
            </a:pPr>
            <a:r>
              <a:rPr lang="en-GB" altLang="cy-GB" dirty="0" err="1"/>
              <a:t>Tanlinellwch</a:t>
            </a:r>
            <a:r>
              <a:rPr lang="en-GB" altLang="cy-GB" dirty="0"/>
              <a:t> y </a:t>
            </a:r>
            <a:r>
              <a:rPr lang="en-GB" altLang="cy-GB" dirty="0" err="1"/>
              <a:t>ferf</a:t>
            </a:r>
            <a:r>
              <a:rPr lang="en-GB" altLang="cy-GB" dirty="0"/>
              <a:t> </a:t>
            </a:r>
            <a:r>
              <a:rPr lang="en-GB" altLang="cy-GB" dirty="0" err="1"/>
              <a:t>gorchymyn</a:t>
            </a:r>
            <a:r>
              <a:rPr lang="en-GB" altLang="cy-GB" dirty="0"/>
              <a:t> a </a:t>
            </a:r>
            <a:r>
              <a:rPr lang="en-GB" altLang="cy-GB" dirty="0" err="1"/>
              <a:t>phrif</a:t>
            </a:r>
            <a:r>
              <a:rPr lang="en-GB" altLang="cy-GB" dirty="0"/>
              <a:t> </a:t>
            </a:r>
            <a:r>
              <a:rPr lang="en-GB" altLang="cy-GB" dirty="0" err="1"/>
              <a:t>rannau'r</a:t>
            </a:r>
            <a:r>
              <a:rPr lang="en-GB" altLang="cy-GB" dirty="0"/>
              <a:t> </a:t>
            </a:r>
            <a:r>
              <a:rPr lang="en-GB" altLang="cy-GB" dirty="0" err="1"/>
              <a:t>cwestiwn</a:t>
            </a:r>
            <a:r>
              <a:rPr lang="en-GB" altLang="cy-GB" dirty="0"/>
              <a:t> – </a:t>
            </a:r>
            <a:r>
              <a:rPr lang="en-GB" altLang="cy-GB" dirty="0" err="1"/>
              <a:t>yn</a:t>
            </a:r>
            <a:r>
              <a:rPr lang="en-GB" altLang="cy-GB" dirty="0"/>
              <a:t> </a:t>
            </a:r>
            <a:r>
              <a:rPr lang="en-GB" altLang="cy-GB" dirty="0" err="1"/>
              <a:t>yr</a:t>
            </a:r>
            <a:r>
              <a:rPr lang="en-GB" altLang="cy-GB" dirty="0"/>
              <a:t> </a:t>
            </a:r>
            <a:r>
              <a:rPr lang="en-GB" altLang="cy-GB" dirty="0" err="1"/>
              <a:t>achos</a:t>
            </a:r>
            <a:r>
              <a:rPr lang="en-GB" altLang="cy-GB" dirty="0"/>
              <a:t> </a:t>
            </a:r>
            <a:r>
              <a:rPr lang="en-GB" altLang="cy-GB" dirty="0" err="1"/>
              <a:t>hwn</a:t>
            </a:r>
            <a:r>
              <a:rPr lang="en-GB" altLang="cy-GB" dirty="0"/>
              <a:t>, DISGRIFIWCH a </a:t>
            </a:r>
            <a:r>
              <a:rPr lang="en-GB" altLang="cy-GB" dirty="0" err="1"/>
              <a:t>Deddf</a:t>
            </a:r>
            <a:r>
              <a:rPr lang="en-GB" altLang="cy-GB" dirty="0"/>
              <a:t> </a:t>
            </a:r>
            <a:r>
              <a:rPr lang="en-GB" altLang="cy-GB" dirty="0" err="1"/>
              <a:t>Gwasanaethau</a:t>
            </a:r>
            <a:r>
              <a:rPr lang="en-GB" altLang="cy-GB" dirty="0"/>
              <a:t> </a:t>
            </a:r>
            <a:r>
              <a:rPr lang="en-GB" altLang="cy-GB" dirty="0" err="1"/>
              <a:t>Cymdeithasol</a:t>
            </a:r>
            <a:r>
              <a:rPr lang="en-GB" altLang="cy-GB" dirty="0"/>
              <a:t> a </a:t>
            </a:r>
            <a:r>
              <a:rPr lang="en-GB" altLang="cy-GB" dirty="0" err="1"/>
              <a:t>Llesiant</a:t>
            </a:r>
            <a:r>
              <a:rPr lang="en-GB" altLang="cy-GB" dirty="0"/>
              <a:t> 2014. I </a:t>
            </a:r>
            <a:r>
              <a:rPr lang="en-GB" altLang="cy-GB" dirty="0" err="1"/>
              <a:t>ddisgrifio</a:t>
            </a:r>
            <a:r>
              <a:rPr lang="en-GB" altLang="cy-GB" dirty="0"/>
              <a:t> </a:t>
            </a:r>
            <a:r>
              <a:rPr lang="en-GB" altLang="cy-GB" dirty="0" err="1"/>
              <a:t>rhywbeth</a:t>
            </a:r>
            <a:r>
              <a:rPr lang="en-GB" altLang="cy-GB" dirty="0"/>
              <a:t>, </a:t>
            </a:r>
            <a:r>
              <a:rPr lang="en-GB" altLang="cy-GB" dirty="0" err="1"/>
              <a:t>mae</a:t>
            </a:r>
            <a:r>
              <a:rPr lang="en-GB" altLang="cy-GB" dirty="0"/>
              <a:t> </a:t>
            </a:r>
            <a:r>
              <a:rPr lang="en-GB" altLang="cy-GB" dirty="0" err="1"/>
              <a:t>angen</a:t>
            </a:r>
            <a:r>
              <a:rPr lang="en-GB" altLang="cy-GB" dirty="0"/>
              <a:t>: </a:t>
            </a:r>
            <a:r>
              <a:rPr lang="en-GB" altLang="cy-GB" dirty="0" err="1"/>
              <a:t>Rhoi</a:t>
            </a:r>
            <a:r>
              <a:rPr lang="en-GB" altLang="cy-GB" dirty="0"/>
              <a:t> </a:t>
            </a:r>
            <a:r>
              <a:rPr lang="en-GB" altLang="cy-GB" dirty="0" err="1"/>
              <a:t>nodweddion</a:t>
            </a:r>
            <a:r>
              <a:rPr lang="en-GB" altLang="cy-GB" dirty="0"/>
              <a:t>/</a:t>
            </a:r>
            <a:r>
              <a:rPr lang="en-GB" altLang="cy-GB" dirty="0" err="1"/>
              <a:t>prif</a:t>
            </a:r>
            <a:r>
              <a:rPr lang="en-GB" altLang="cy-GB" dirty="0"/>
              <a:t> </a:t>
            </a:r>
            <a:r>
              <a:rPr lang="en-GB" altLang="cy-GB" dirty="0" err="1"/>
              <a:t>nodweddion</a:t>
            </a:r>
            <a:r>
              <a:rPr lang="en-GB" altLang="cy-GB" dirty="0"/>
              <a:t> neu </a:t>
            </a:r>
            <a:r>
              <a:rPr lang="en-GB" altLang="cy-GB" dirty="0" err="1"/>
              <a:t>ddisgrifiad</a:t>
            </a:r>
            <a:r>
              <a:rPr lang="en-GB" altLang="cy-GB" dirty="0"/>
              <a:t> </a:t>
            </a:r>
            <a:r>
              <a:rPr lang="en-GB" altLang="cy-GB" dirty="0" err="1"/>
              <a:t>byr</a:t>
            </a:r>
            <a:r>
              <a:rPr lang="en-GB" altLang="cy-GB" dirty="0"/>
              <a:t>.</a:t>
            </a:r>
          </a:p>
          <a:p>
            <a:pPr>
              <a:spcBef>
                <a:spcPct val="0"/>
              </a:spcBef>
            </a:pPr>
            <a:endParaRPr lang="en-GB" altLang="cy-GB" dirty="0"/>
          </a:p>
          <a:p>
            <a:pPr>
              <a:spcBef>
                <a:spcPct val="0"/>
              </a:spcBef>
            </a:pPr>
            <a:r>
              <a:rPr lang="en-GB" altLang="cy-GB" dirty="0" err="1"/>
              <a:t>Cofiwch</a:t>
            </a:r>
            <a:r>
              <a:rPr lang="en-GB" altLang="cy-GB" dirty="0"/>
              <a:t> </a:t>
            </a:r>
            <a:r>
              <a:rPr lang="en-GB" altLang="cy-GB" dirty="0" err="1"/>
              <a:t>mai</a:t>
            </a:r>
            <a:r>
              <a:rPr lang="en-GB" altLang="cy-GB" dirty="0"/>
              <a:t> </a:t>
            </a:r>
            <a:r>
              <a:rPr lang="en-GB" altLang="cy-GB" dirty="0" err="1"/>
              <a:t>hwn</a:t>
            </a:r>
            <a:r>
              <a:rPr lang="en-GB" altLang="cy-GB" dirty="0"/>
              <a:t> </a:t>
            </a:r>
            <a:r>
              <a:rPr lang="en-GB" altLang="cy-GB" dirty="0" err="1"/>
              <a:t>yw'r</a:t>
            </a:r>
            <a:r>
              <a:rPr lang="en-GB" altLang="cy-GB" dirty="0"/>
              <a:t> </a:t>
            </a:r>
            <a:r>
              <a:rPr lang="en-GB" altLang="cy-GB" dirty="0" err="1"/>
              <a:t>cwestiwn</a:t>
            </a:r>
            <a:r>
              <a:rPr lang="en-GB" altLang="cy-GB" dirty="0"/>
              <a:t> </a:t>
            </a:r>
            <a:r>
              <a:rPr lang="en-GB" altLang="cy-GB" dirty="0" err="1"/>
              <a:t>cyntaf</a:t>
            </a:r>
            <a:r>
              <a:rPr lang="en-GB" altLang="cy-GB" dirty="0"/>
              <a:t>, a dim </a:t>
            </a:r>
            <a:r>
              <a:rPr lang="en-GB" altLang="cy-GB" dirty="0" err="1"/>
              <a:t>ond</a:t>
            </a:r>
            <a:r>
              <a:rPr lang="en-GB" altLang="cy-GB" dirty="0"/>
              <a:t> </a:t>
            </a:r>
            <a:r>
              <a:rPr lang="en-GB" altLang="cy-GB" dirty="0" err="1"/>
              <a:t>marciau</a:t>
            </a:r>
            <a:r>
              <a:rPr lang="en-GB" altLang="cy-GB" dirty="0"/>
              <a:t> AA1 </a:t>
            </a:r>
            <a:r>
              <a:rPr lang="en-GB" altLang="cy-GB" dirty="0" err="1"/>
              <a:t>sydd</a:t>
            </a:r>
            <a:r>
              <a:rPr lang="en-GB" altLang="cy-GB" dirty="0"/>
              <a:t> </a:t>
            </a:r>
            <a:r>
              <a:rPr lang="en-GB" altLang="cy-GB" dirty="0" err="1"/>
              <a:t>ar</a:t>
            </a:r>
            <a:r>
              <a:rPr lang="en-GB" altLang="cy-GB" dirty="0"/>
              <a:t> </a:t>
            </a:r>
            <a:r>
              <a:rPr lang="en-GB" altLang="cy-GB" dirty="0" err="1"/>
              <a:t>gael</a:t>
            </a:r>
            <a:r>
              <a:rPr lang="en-GB" altLang="cy-GB" dirty="0"/>
              <a:t>, felly </a:t>
            </a:r>
            <a:r>
              <a:rPr lang="en-GB" altLang="cy-GB" dirty="0" err="1"/>
              <a:t>cynlluniwch</a:t>
            </a:r>
            <a:r>
              <a:rPr lang="en-GB" altLang="cy-GB" dirty="0"/>
              <a:t> </a:t>
            </a:r>
            <a:r>
              <a:rPr lang="en-GB" altLang="cy-GB" dirty="0" err="1"/>
              <a:t>eich</a:t>
            </a:r>
            <a:r>
              <a:rPr lang="en-GB" altLang="cy-GB" dirty="0"/>
              <a:t> </a:t>
            </a:r>
            <a:r>
              <a:rPr lang="en-GB" altLang="cy-GB" dirty="0" err="1"/>
              <a:t>amser</a:t>
            </a:r>
            <a:r>
              <a:rPr lang="en-GB" altLang="cy-GB" dirty="0"/>
              <a:t> a </a:t>
            </a:r>
            <a:r>
              <a:rPr lang="en-GB" altLang="cy-GB" dirty="0" err="1"/>
              <a:t>gwnewch</a:t>
            </a:r>
            <a:r>
              <a:rPr lang="en-GB" altLang="cy-GB" dirty="0"/>
              <a:t> </a:t>
            </a:r>
            <a:r>
              <a:rPr lang="en-GB" altLang="cy-GB" dirty="0" err="1"/>
              <a:t>yn</a:t>
            </a:r>
            <a:r>
              <a:rPr lang="en-GB" altLang="cy-GB" dirty="0"/>
              <a:t> </a:t>
            </a:r>
            <a:r>
              <a:rPr lang="en-GB" altLang="cy-GB" dirty="0" err="1"/>
              <a:t>siŵr</a:t>
            </a:r>
            <a:r>
              <a:rPr lang="en-GB" altLang="cy-GB" dirty="0"/>
              <a:t> </a:t>
            </a:r>
            <a:r>
              <a:rPr lang="en-GB" altLang="cy-GB" dirty="0" err="1"/>
              <a:t>nad</a:t>
            </a:r>
            <a:r>
              <a:rPr lang="en-GB" altLang="cy-GB" dirty="0"/>
              <a:t> </a:t>
            </a:r>
            <a:r>
              <a:rPr lang="en-GB" altLang="cy-GB" dirty="0" err="1"/>
              <a:t>ydych</a:t>
            </a:r>
            <a:r>
              <a:rPr lang="en-GB" altLang="cy-GB" dirty="0"/>
              <a:t> </a:t>
            </a:r>
            <a:r>
              <a:rPr lang="en-GB" altLang="cy-GB" dirty="0" err="1"/>
              <a:t>chi'n</a:t>
            </a:r>
            <a:r>
              <a:rPr lang="en-GB" altLang="cy-GB" dirty="0"/>
              <a:t> </a:t>
            </a:r>
            <a:r>
              <a:rPr lang="en-GB" altLang="cy-GB" dirty="0" err="1"/>
              <a:t>ysgrifennu</a:t>
            </a:r>
            <a:r>
              <a:rPr lang="en-GB" altLang="cy-GB" dirty="0"/>
              <a:t> </a:t>
            </a:r>
            <a:r>
              <a:rPr lang="en-GB" altLang="cy-GB" dirty="0" err="1"/>
              <a:t>gormod</a:t>
            </a:r>
            <a:r>
              <a:rPr lang="en-GB" altLang="cy-GB" dirty="0"/>
              <a:t> </a:t>
            </a:r>
            <a:r>
              <a:rPr lang="en-GB" altLang="cy-GB" dirty="0" err="1"/>
              <a:t>nac</a:t>
            </a:r>
            <a:r>
              <a:rPr lang="en-GB" altLang="cy-GB" dirty="0"/>
              <a:t> </a:t>
            </a:r>
            <a:r>
              <a:rPr lang="en-GB" altLang="cy-GB" dirty="0" err="1"/>
              <a:t>yn</a:t>
            </a:r>
            <a:r>
              <a:rPr lang="en-GB" altLang="cy-GB" dirty="0"/>
              <a:t> </a:t>
            </a:r>
            <a:r>
              <a:rPr lang="en-GB" altLang="cy-GB" dirty="0" err="1"/>
              <a:t>ceisio</a:t>
            </a:r>
            <a:r>
              <a:rPr lang="en-GB" altLang="cy-GB" dirty="0"/>
              <a:t> </a:t>
            </a:r>
            <a:r>
              <a:rPr lang="en-GB" altLang="cy-GB" dirty="0" err="1"/>
              <a:t>dadansoddi</a:t>
            </a:r>
            <a:r>
              <a:rPr lang="en-GB" altLang="cy-GB" dirty="0"/>
              <a:t> </a:t>
            </a:r>
            <a:r>
              <a:rPr lang="en-GB" altLang="cy-GB" dirty="0" err="1"/>
              <a:t>nac</a:t>
            </a:r>
            <a:r>
              <a:rPr lang="en-GB" altLang="cy-GB" dirty="0"/>
              <a:t> </a:t>
            </a:r>
            <a:r>
              <a:rPr lang="en-GB" altLang="cy-GB" dirty="0" err="1"/>
              <a:t>esbonio</a:t>
            </a:r>
            <a:r>
              <a:rPr lang="en-GB" altLang="cy-GB" dirty="0"/>
              <a:t>.</a:t>
            </a:r>
          </a:p>
          <a:p>
            <a:pPr>
              <a:spcBef>
                <a:spcPct val="0"/>
              </a:spcBef>
            </a:pPr>
            <a:endParaRPr lang="en-GB" altLang="cy-GB" dirty="0">
              <a:solidFill>
                <a:srgbClr val="000000"/>
              </a:solidFill>
            </a:endParaRPr>
          </a:p>
          <a:p>
            <a:pPr>
              <a:spcBef>
                <a:spcPct val="0"/>
              </a:spcBef>
            </a:pPr>
            <a:r>
              <a:rPr lang="en-GB" altLang="cy-GB" dirty="0">
                <a:solidFill>
                  <a:srgbClr val="000000"/>
                </a:solidFill>
              </a:rPr>
              <a:t>I </a:t>
            </a:r>
            <a:r>
              <a:rPr lang="en-GB" altLang="cy-GB" dirty="0" err="1">
                <a:solidFill>
                  <a:srgbClr val="000000"/>
                </a:solidFill>
              </a:rPr>
              <a:t>gyrraedd</a:t>
            </a:r>
            <a:r>
              <a:rPr lang="en-GB" altLang="cy-GB" dirty="0">
                <a:solidFill>
                  <a:srgbClr val="000000"/>
                </a:solidFill>
              </a:rPr>
              <a:t> y band </a:t>
            </a:r>
            <a:r>
              <a:rPr lang="en-GB" altLang="cy-GB" dirty="0" err="1">
                <a:solidFill>
                  <a:srgbClr val="000000"/>
                </a:solidFill>
              </a:rPr>
              <a:t>marciau</a:t>
            </a:r>
            <a:r>
              <a:rPr lang="en-GB" altLang="cy-GB" dirty="0">
                <a:solidFill>
                  <a:srgbClr val="000000"/>
                </a:solidFill>
              </a:rPr>
              <a:t> </a:t>
            </a:r>
            <a:r>
              <a:rPr lang="en-GB" altLang="cy-GB" dirty="0" err="1">
                <a:solidFill>
                  <a:srgbClr val="000000"/>
                </a:solidFill>
              </a:rPr>
              <a:t>uchaf</a:t>
            </a:r>
            <a:r>
              <a:rPr lang="en-GB" altLang="cy-GB" dirty="0">
                <a:solidFill>
                  <a:srgbClr val="000000"/>
                </a:solidFill>
              </a:rPr>
              <a:t> </a:t>
            </a:r>
            <a:r>
              <a:rPr lang="en-GB" altLang="cy-GB" dirty="0" err="1">
                <a:solidFill>
                  <a:srgbClr val="000000"/>
                </a:solidFill>
              </a:rPr>
              <a:t>ar</a:t>
            </a:r>
            <a:r>
              <a:rPr lang="en-GB" altLang="cy-GB" dirty="0">
                <a:solidFill>
                  <a:srgbClr val="000000"/>
                </a:solidFill>
              </a:rPr>
              <a:t> </a:t>
            </a:r>
            <a:r>
              <a:rPr lang="en-GB" altLang="cy-GB" dirty="0" err="1">
                <a:solidFill>
                  <a:srgbClr val="000000"/>
                </a:solidFill>
              </a:rPr>
              <a:t>gyfer</a:t>
            </a:r>
            <a:r>
              <a:rPr lang="en-GB" altLang="cy-GB" dirty="0">
                <a:solidFill>
                  <a:srgbClr val="000000"/>
                </a:solidFill>
              </a:rPr>
              <a:t> y </a:t>
            </a:r>
            <a:r>
              <a:rPr lang="en-GB" altLang="cy-GB" dirty="0" err="1">
                <a:solidFill>
                  <a:srgbClr val="000000"/>
                </a:solidFill>
              </a:rPr>
              <a:t>cwestiwn</a:t>
            </a:r>
            <a:r>
              <a:rPr lang="en-GB" altLang="cy-GB" dirty="0">
                <a:solidFill>
                  <a:srgbClr val="000000"/>
                </a:solidFill>
              </a:rPr>
              <a:t> </a:t>
            </a:r>
            <a:r>
              <a:rPr lang="en-GB" altLang="cy-GB" dirty="0" err="1">
                <a:solidFill>
                  <a:srgbClr val="000000"/>
                </a:solidFill>
              </a:rPr>
              <a:t>hwn</a:t>
            </a:r>
            <a:r>
              <a:rPr lang="en-GB" altLang="cy-GB" dirty="0">
                <a:solidFill>
                  <a:srgbClr val="000000"/>
                </a:solidFill>
              </a:rPr>
              <a:t>, </a:t>
            </a:r>
            <a:r>
              <a:rPr lang="en-GB" altLang="cy-GB" dirty="0" err="1">
                <a:solidFill>
                  <a:srgbClr val="000000"/>
                </a:solidFill>
              </a:rPr>
              <a:t>mae'r</a:t>
            </a:r>
            <a:r>
              <a:rPr lang="en-GB" altLang="cy-GB" dirty="0">
                <a:solidFill>
                  <a:srgbClr val="000000"/>
                </a:solidFill>
              </a:rPr>
              <a:t> </a:t>
            </a:r>
            <a:r>
              <a:rPr lang="en-GB" altLang="cy-GB" dirty="0" err="1">
                <a:solidFill>
                  <a:srgbClr val="000000"/>
                </a:solidFill>
              </a:rPr>
              <a:t>arholwyr</a:t>
            </a:r>
            <a:r>
              <a:rPr lang="en-GB" altLang="cy-GB" dirty="0">
                <a:solidFill>
                  <a:srgbClr val="000000"/>
                </a:solidFill>
              </a:rPr>
              <a:t> </a:t>
            </a:r>
            <a:r>
              <a:rPr lang="en-GB" altLang="cy-GB" dirty="0" err="1">
                <a:solidFill>
                  <a:srgbClr val="000000"/>
                </a:solidFill>
              </a:rPr>
              <a:t>yn</a:t>
            </a:r>
            <a:r>
              <a:rPr lang="en-GB" altLang="cy-GB" dirty="0">
                <a:solidFill>
                  <a:srgbClr val="000000"/>
                </a:solidFill>
              </a:rPr>
              <a:t> </a:t>
            </a:r>
            <a:r>
              <a:rPr lang="en-GB" altLang="cy-GB" dirty="0" err="1">
                <a:solidFill>
                  <a:srgbClr val="000000"/>
                </a:solidFill>
              </a:rPr>
              <a:t>chwilio</a:t>
            </a:r>
            <a:r>
              <a:rPr lang="en-GB" altLang="cy-GB" dirty="0">
                <a:solidFill>
                  <a:srgbClr val="000000"/>
                </a:solidFill>
              </a:rPr>
              <a:t> am </a:t>
            </a:r>
            <a:r>
              <a:rPr lang="en-GB" altLang="cy-GB" dirty="0" err="1">
                <a:solidFill>
                  <a:srgbClr val="000000"/>
                </a:solidFill>
              </a:rPr>
              <a:t>ymatebion</a:t>
            </a:r>
            <a:r>
              <a:rPr lang="en-GB" altLang="cy-GB" dirty="0">
                <a:solidFill>
                  <a:srgbClr val="000000"/>
                </a:solidFill>
              </a:rPr>
              <a:t> </a:t>
            </a:r>
            <a:r>
              <a:rPr lang="en-GB" altLang="cy-GB" dirty="0" err="1">
                <a:solidFill>
                  <a:srgbClr val="000000"/>
                </a:solidFill>
              </a:rPr>
              <a:t>sy'n</a:t>
            </a:r>
            <a:r>
              <a:rPr lang="en-GB" altLang="cy-GB" dirty="0">
                <a:solidFill>
                  <a:srgbClr val="000000"/>
                </a:solidFill>
              </a:rPr>
              <a:t> </a:t>
            </a:r>
            <a:r>
              <a:rPr lang="en-GB" altLang="cy-GB" dirty="0" err="1">
                <a:solidFill>
                  <a:srgbClr val="000000"/>
                </a:solidFill>
              </a:rPr>
              <a:t>dangos</a:t>
            </a:r>
            <a:r>
              <a:rPr lang="en-GB" altLang="cy-GB" dirty="0">
                <a:solidFill>
                  <a:srgbClr val="000000"/>
                </a:solidFill>
              </a:rPr>
              <a:t> </a:t>
            </a:r>
            <a:r>
              <a:rPr lang="en-GB" altLang="cy-GB" dirty="0" err="1">
                <a:solidFill>
                  <a:srgbClr val="000000"/>
                </a:solidFill>
              </a:rPr>
              <a:t>gwybodaeth</a:t>
            </a:r>
            <a:r>
              <a:rPr lang="en-GB" altLang="cy-GB" dirty="0">
                <a:solidFill>
                  <a:srgbClr val="000000"/>
                </a:solidFill>
              </a:rPr>
              <a:t> a </a:t>
            </a:r>
            <a:r>
              <a:rPr lang="en-GB" altLang="cy-GB" dirty="0" err="1">
                <a:solidFill>
                  <a:srgbClr val="000000"/>
                </a:solidFill>
              </a:rPr>
              <a:t>dealltwriaeth</a:t>
            </a:r>
            <a:r>
              <a:rPr lang="en-GB" altLang="cy-GB" dirty="0">
                <a:solidFill>
                  <a:srgbClr val="000000"/>
                </a:solidFill>
              </a:rPr>
              <a:t> </a:t>
            </a:r>
            <a:r>
              <a:rPr lang="en-GB" altLang="cy-GB" dirty="0" err="1">
                <a:solidFill>
                  <a:srgbClr val="000000"/>
                </a:solidFill>
              </a:rPr>
              <a:t>ragorol</a:t>
            </a:r>
            <a:r>
              <a:rPr lang="en-GB" altLang="cy-GB" dirty="0">
                <a:solidFill>
                  <a:srgbClr val="000000"/>
                </a:solidFill>
              </a:rPr>
              <a:t> am y </a:t>
            </a:r>
            <a:r>
              <a:rPr lang="en-GB" altLang="cy-GB" dirty="0" err="1">
                <a:solidFill>
                  <a:srgbClr val="000000"/>
                </a:solidFill>
              </a:rPr>
              <a:t>Ddeddf</a:t>
            </a:r>
            <a:r>
              <a:rPr lang="en-GB" altLang="cy-GB" dirty="0">
                <a:solidFill>
                  <a:srgbClr val="000000"/>
                </a:solidFill>
              </a:rPr>
              <a:t> </a:t>
            </a:r>
            <a:r>
              <a:rPr lang="en-GB" altLang="cy-GB" dirty="0" err="1">
                <a:solidFill>
                  <a:srgbClr val="000000"/>
                </a:solidFill>
              </a:rPr>
              <a:t>Gwasanaethau</a:t>
            </a:r>
            <a:r>
              <a:rPr lang="en-GB" altLang="cy-GB" dirty="0">
                <a:solidFill>
                  <a:srgbClr val="000000"/>
                </a:solidFill>
              </a:rPr>
              <a:t> </a:t>
            </a:r>
            <a:r>
              <a:rPr lang="en-GB" altLang="cy-GB" dirty="0" err="1">
                <a:solidFill>
                  <a:srgbClr val="000000"/>
                </a:solidFill>
              </a:rPr>
              <a:t>Cymdeithasol</a:t>
            </a:r>
            <a:r>
              <a:rPr lang="en-GB" altLang="cy-GB" dirty="0">
                <a:solidFill>
                  <a:srgbClr val="000000"/>
                </a:solidFill>
              </a:rPr>
              <a:t> a </a:t>
            </a:r>
            <a:r>
              <a:rPr lang="en-GB" altLang="cy-GB" dirty="0" err="1">
                <a:solidFill>
                  <a:srgbClr val="000000"/>
                </a:solidFill>
              </a:rPr>
              <a:t>Llesiant</a:t>
            </a:r>
            <a:r>
              <a:rPr lang="en-GB" altLang="cy-GB" dirty="0">
                <a:solidFill>
                  <a:srgbClr val="000000"/>
                </a:solidFill>
              </a:rPr>
              <a:t>, a </a:t>
            </a:r>
            <a:r>
              <a:rPr lang="en-GB" altLang="cy-GB" dirty="0" err="1">
                <a:solidFill>
                  <a:srgbClr val="000000"/>
                </a:solidFill>
              </a:rPr>
              <a:t>hefyd</a:t>
            </a:r>
            <a:r>
              <a:rPr lang="en-GB" altLang="cy-GB" dirty="0">
                <a:solidFill>
                  <a:srgbClr val="000000"/>
                </a:solidFill>
              </a:rPr>
              <a:t> </a:t>
            </a:r>
            <a:r>
              <a:rPr lang="en-GB" altLang="cy-GB" dirty="0" err="1">
                <a:solidFill>
                  <a:srgbClr val="000000"/>
                </a:solidFill>
              </a:rPr>
              <a:t>yn</a:t>
            </a:r>
            <a:r>
              <a:rPr lang="en-GB" altLang="cy-GB" dirty="0">
                <a:solidFill>
                  <a:srgbClr val="000000"/>
                </a:solidFill>
              </a:rPr>
              <a:t> </a:t>
            </a:r>
            <a:r>
              <a:rPr lang="en-GB" altLang="cy-GB" dirty="0" err="1">
                <a:solidFill>
                  <a:srgbClr val="000000"/>
                </a:solidFill>
              </a:rPr>
              <a:t>dangos</a:t>
            </a:r>
            <a:r>
              <a:rPr lang="en-GB" altLang="cy-GB" dirty="0">
                <a:solidFill>
                  <a:srgbClr val="000000"/>
                </a:solidFill>
              </a:rPr>
              <a:t> </a:t>
            </a:r>
            <a:r>
              <a:rPr lang="en-GB" altLang="cy-GB" dirty="0" err="1">
                <a:solidFill>
                  <a:srgbClr val="000000"/>
                </a:solidFill>
              </a:rPr>
              <a:t>gafael</a:t>
            </a:r>
            <a:r>
              <a:rPr lang="en-GB" altLang="cy-GB" dirty="0">
                <a:solidFill>
                  <a:srgbClr val="000000"/>
                </a:solidFill>
              </a:rPr>
              <a:t> </a:t>
            </a:r>
            <a:r>
              <a:rPr lang="en-GB" altLang="cy-GB" dirty="0" err="1">
                <a:solidFill>
                  <a:srgbClr val="000000"/>
                </a:solidFill>
              </a:rPr>
              <a:t>cadarn</a:t>
            </a:r>
            <a:r>
              <a:rPr lang="en-GB" altLang="cy-GB" dirty="0">
                <a:solidFill>
                  <a:srgbClr val="000000"/>
                </a:solidFill>
              </a:rPr>
              <a:t> </a:t>
            </a:r>
            <a:r>
              <a:rPr lang="en-GB" altLang="cy-GB" dirty="0" err="1">
                <a:solidFill>
                  <a:srgbClr val="000000"/>
                </a:solidFill>
              </a:rPr>
              <a:t>ar</a:t>
            </a:r>
            <a:r>
              <a:rPr lang="en-GB" altLang="cy-GB" dirty="0">
                <a:solidFill>
                  <a:srgbClr val="000000"/>
                </a:solidFill>
              </a:rPr>
              <a:t> y </a:t>
            </a:r>
            <a:r>
              <a:rPr lang="en-GB" altLang="cy-GB" dirty="0" err="1">
                <a:solidFill>
                  <a:srgbClr val="000000"/>
                </a:solidFill>
              </a:rPr>
              <a:t>cysyniadau</a:t>
            </a:r>
            <a:r>
              <a:rPr lang="en-GB" altLang="cy-GB" dirty="0">
                <a:solidFill>
                  <a:srgbClr val="000000"/>
                </a:solidFill>
              </a:rPr>
              <a:t> </a:t>
            </a:r>
            <a:r>
              <a:rPr lang="en-GB" altLang="cy-GB" dirty="0" err="1">
                <a:solidFill>
                  <a:srgbClr val="000000"/>
                </a:solidFill>
              </a:rPr>
              <a:t>allweddol</a:t>
            </a:r>
            <a:r>
              <a:rPr lang="en-GB" altLang="cy-GB" dirty="0">
                <a:solidFill>
                  <a:srgbClr val="000000"/>
                </a:solidFill>
              </a:rPr>
              <a:t> </a:t>
            </a:r>
            <a:r>
              <a:rPr lang="en-GB" altLang="cy-GB" dirty="0" err="1">
                <a:solidFill>
                  <a:srgbClr val="000000"/>
                </a:solidFill>
              </a:rPr>
              <a:t>h.y</a:t>
            </a:r>
            <a:r>
              <a:rPr lang="en-GB" altLang="cy-GB" dirty="0">
                <a:solidFill>
                  <a:srgbClr val="000000"/>
                </a:solidFill>
              </a:rPr>
              <a:t>. </a:t>
            </a:r>
            <a:r>
              <a:rPr lang="en-GB" altLang="cy-GB" dirty="0" err="1">
                <a:solidFill>
                  <a:srgbClr val="000000"/>
                </a:solidFill>
              </a:rPr>
              <a:t>canolbwyntio</a:t>
            </a:r>
            <a:r>
              <a:rPr lang="en-GB" altLang="cy-GB" dirty="0">
                <a:solidFill>
                  <a:srgbClr val="000000"/>
                </a:solidFill>
              </a:rPr>
              <a:t> </a:t>
            </a:r>
            <a:r>
              <a:rPr lang="en-GB" altLang="cy-GB" dirty="0" err="1">
                <a:solidFill>
                  <a:srgbClr val="000000"/>
                </a:solidFill>
              </a:rPr>
              <a:t>ar</a:t>
            </a:r>
            <a:r>
              <a:rPr lang="en-GB" altLang="cy-GB" dirty="0">
                <a:solidFill>
                  <a:srgbClr val="000000"/>
                </a:solidFill>
              </a:rPr>
              <a:t> </a:t>
            </a:r>
            <a:r>
              <a:rPr lang="en-GB" altLang="cy-GB" dirty="0" err="1">
                <a:solidFill>
                  <a:srgbClr val="000000"/>
                </a:solidFill>
              </a:rPr>
              <a:t>bobl</a:t>
            </a:r>
            <a:r>
              <a:rPr lang="en-GB" altLang="cy-GB" dirty="0">
                <a:solidFill>
                  <a:srgbClr val="000000"/>
                </a:solidFill>
              </a:rPr>
              <a:t> ag </a:t>
            </a:r>
            <a:r>
              <a:rPr lang="en-GB" altLang="cy-GB" dirty="0" err="1">
                <a:solidFill>
                  <a:srgbClr val="000000"/>
                </a:solidFill>
              </a:rPr>
              <a:t>angen</a:t>
            </a:r>
            <a:r>
              <a:rPr lang="en-GB" altLang="cy-GB" dirty="0">
                <a:solidFill>
                  <a:srgbClr val="000000"/>
                </a:solidFill>
              </a:rPr>
              <a:t> </a:t>
            </a:r>
            <a:r>
              <a:rPr lang="en-GB" altLang="cy-GB" dirty="0" err="1">
                <a:solidFill>
                  <a:srgbClr val="000000"/>
                </a:solidFill>
              </a:rPr>
              <a:t>gofal</a:t>
            </a:r>
            <a:r>
              <a:rPr lang="en-GB" altLang="cy-GB" dirty="0">
                <a:solidFill>
                  <a:srgbClr val="000000"/>
                </a:solidFill>
              </a:rPr>
              <a:t> a </a:t>
            </a:r>
            <a:r>
              <a:rPr lang="en-GB" altLang="cy-GB">
                <a:solidFill>
                  <a:srgbClr val="000000"/>
                </a:solidFill>
              </a:rPr>
              <a:t>chymorth</a:t>
            </a:r>
            <a:r>
              <a:rPr lang="en-GB" altLang="cy-GB" dirty="0">
                <a:solidFill>
                  <a:srgbClr val="000000"/>
                </a:solidFill>
              </a:rPr>
              <a:t>, </a:t>
            </a:r>
            <a:r>
              <a:rPr lang="en-GB" altLang="cy-GB" dirty="0" err="1">
                <a:solidFill>
                  <a:srgbClr val="000000"/>
                </a:solidFill>
              </a:rPr>
              <a:t>grymuso</a:t>
            </a:r>
            <a:r>
              <a:rPr lang="en-GB" altLang="cy-GB" dirty="0">
                <a:solidFill>
                  <a:srgbClr val="000000"/>
                </a:solidFill>
              </a:rPr>
              <a:t>, </a:t>
            </a:r>
            <a:r>
              <a:rPr lang="en-GB" altLang="cy-GB" dirty="0" err="1">
                <a:solidFill>
                  <a:srgbClr val="000000"/>
                </a:solidFill>
              </a:rPr>
              <a:t>cynhyrchu</a:t>
            </a:r>
            <a:r>
              <a:rPr lang="en-GB" altLang="cy-GB" dirty="0">
                <a:solidFill>
                  <a:srgbClr val="000000"/>
                </a:solidFill>
              </a:rPr>
              <a:t> </a:t>
            </a:r>
            <a:r>
              <a:rPr lang="en-GB" altLang="cy-GB" dirty="0" err="1">
                <a:solidFill>
                  <a:srgbClr val="000000"/>
                </a:solidFill>
              </a:rPr>
              <a:t>ar</a:t>
            </a:r>
            <a:r>
              <a:rPr lang="en-GB" altLang="cy-GB" dirty="0">
                <a:solidFill>
                  <a:srgbClr val="000000"/>
                </a:solidFill>
              </a:rPr>
              <a:t> y </a:t>
            </a:r>
            <a:r>
              <a:rPr lang="en-GB" altLang="cy-GB" dirty="0" err="1">
                <a:solidFill>
                  <a:srgbClr val="000000"/>
                </a:solidFill>
              </a:rPr>
              <a:t>cyd</a:t>
            </a:r>
            <a:r>
              <a:rPr lang="en-GB" altLang="cy-GB" dirty="0">
                <a:solidFill>
                  <a:srgbClr val="000000"/>
                </a:solidFill>
              </a:rPr>
              <a:t> a </a:t>
            </a:r>
            <a:r>
              <a:rPr lang="en-GB" altLang="cy-GB" dirty="0" err="1">
                <a:solidFill>
                  <a:srgbClr val="000000"/>
                </a:solidFill>
              </a:rPr>
              <a:t>phartneriaethau</a:t>
            </a:r>
            <a:r>
              <a:rPr lang="en-GB" altLang="cy-GB" dirty="0">
                <a:solidFill>
                  <a:srgbClr val="000000"/>
                </a:solidFill>
              </a:rPr>
              <a:t>.</a:t>
            </a:r>
          </a:p>
          <a:p>
            <a:pPr>
              <a:spcBef>
                <a:spcPct val="0"/>
              </a:spcBef>
            </a:pPr>
            <a:endParaRPr lang="en-GB" altLang="cy-GB" dirty="0">
              <a:solidFill>
                <a:srgbClr val="000000"/>
              </a:solidFill>
            </a:endParaRPr>
          </a:p>
          <a:p>
            <a:pPr>
              <a:spcBef>
                <a:spcPct val="0"/>
              </a:spcBef>
            </a:pPr>
            <a:r>
              <a:rPr lang="en-GB" altLang="cy-GB" dirty="0" err="1"/>
              <a:t>Cofiwch</a:t>
            </a:r>
            <a:r>
              <a:rPr lang="en-GB" altLang="cy-GB" dirty="0"/>
              <a:t> </a:t>
            </a:r>
            <a:r>
              <a:rPr lang="en-GB" altLang="cy-GB" dirty="0" err="1"/>
              <a:t>mai</a:t>
            </a:r>
            <a:r>
              <a:rPr lang="en-GB" altLang="cy-GB" dirty="0"/>
              <a:t> </a:t>
            </a:r>
            <a:r>
              <a:rPr lang="en-GB" altLang="cy-GB" dirty="0" err="1"/>
              <a:t>Cwestiwn</a:t>
            </a:r>
            <a:r>
              <a:rPr lang="en-GB" altLang="cy-GB" dirty="0"/>
              <a:t> AA1 </a:t>
            </a:r>
            <a:r>
              <a:rPr lang="en-GB" altLang="cy-GB" dirty="0" err="1"/>
              <a:t>yw</a:t>
            </a:r>
            <a:r>
              <a:rPr lang="en-GB" altLang="cy-GB" dirty="0"/>
              <a:t> </a:t>
            </a:r>
            <a:r>
              <a:rPr lang="en-GB" altLang="cy-GB" dirty="0" err="1"/>
              <a:t>hwn</a:t>
            </a:r>
            <a:r>
              <a:rPr lang="en-GB" altLang="cy-GB" dirty="0"/>
              <a:t> – does dim </a:t>
            </a:r>
            <a:r>
              <a:rPr lang="en-GB" altLang="cy-GB" dirty="0" err="1"/>
              <a:t>angen</a:t>
            </a:r>
            <a:r>
              <a:rPr lang="en-GB" altLang="cy-GB" dirty="0"/>
              <a:t> </a:t>
            </a:r>
            <a:r>
              <a:rPr lang="en-GB" altLang="cy-GB" dirty="0" err="1"/>
              <a:t>esbonio</a:t>
            </a:r>
            <a:r>
              <a:rPr lang="en-GB" altLang="cy-GB" dirty="0"/>
              <a:t>, </a:t>
            </a:r>
            <a:r>
              <a:rPr lang="en-GB" altLang="cy-GB" dirty="0" err="1"/>
              <a:t>dadansoddi</a:t>
            </a:r>
            <a:r>
              <a:rPr lang="en-GB" altLang="cy-GB" dirty="0"/>
              <a:t> </a:t>
            </a:r>
            <a:r>
              <a:rPr lang="en-GB" altLang="cy-GB" dirty="0" err="1"/>
              <a:t>na</a:t>
            </a:r>
            <a:r>
              <a:rPr lang="en-GB" altLang="cy-GB" dirty="0"/>
              <a:t> </a:t>
            </a:r>
            <a:r>
              <a:rPr lang="en-GB" altLang="cy-GB" dirty="0" err="1"/>
              <a:t>gwerthuso</a:t>
            </a:r>
            <a:r>
              <a:rPr lang="en-GB" altLang="cy-GB" dirty="0"/>
              <a:t> – </a:t>
            </a:r>
            <a:r>
              <a:rPr lang="en-GB" altLang="cy-GB" dirty="0" err="1"/>
              <a:t>chewch</a:t>
            </a:r>
            <a:r>
              <a:rPr lang="en-GB" altLang="cy-GB" dirty="0"/>
              <a:t> chi </a:t>
            </a:r>
            <a:r>
              <a:rPr lang="en-GB" altLang="cy-GB" dirty="0" err="1"/>
              <a:t>ddim</a:t>
            </a:r>
            <a:r>
              <a:rPr lang="en-GB" altLang="cy-GB" dirty="0"/>
              <a:t> </a:t>
            </a:r>
            <a:r>
              <a:rPr lang="en-GB" altLang="cy-GB" dirty="0" err="1"/>
              <a:t>mwy</a:t>
            </a:r>
            <a:r>
              <a:rPr lang="en-GB" altLang="cy-GB" dirty="0"/>
              <a:t> o </a:t>
            </a:r>
            <a:r>
              <a:rPr lang="en-GB" altLang="cy-GB" dirty="0" err="1"/>
              <a:t>farciau</a:t>
            </a:r>
            <a:r>
              <a:rPr lang="en-GB" altLang="cy-GB" dirty="0"/>
              <a:t>!</a:t>
            </a:r>
          </a:p>
          <a:p>
            <a:pPr>
              <a:spcBef>
                <a:spcPct val="0"/>
              </a:spcBef>
            </a:pPr>
            <a:endParaRPr lang="en-GB" altLang="cy-GB" dirty="0">
              <a:solidFill>
                <a:srgbClr val="000000"/>
              </a:solidFill>
            </a:endParaRPr>
          </a:p>
          <a:p>
            <a:pPr>
              <a:spcBef>
                <a:spcPct val="0"/>
              </a:spcBef>
            </a:pPr>
            <a:endParaRPr lang="en-GB" altLang="cy-GB" dirty="0">
              <a:solidFill>
                <a:srgbClr val="000000"/>
              </a:solidFill>
            </a:endParaRPr>
          </a:p>
        </p:txBody>
      </p:sp>
      <p:sp>
        <p:nvSpPr>
          <p:cNvPr id="19460" name="Slide Number Placeholder 3">
            <a:extLst>
              <a:ext uri="{FF2B5EF4-FFF2-40B4-BE49-F238E27FC236}">
                <a16:creationId xmlns:a16="http://schemas.microsoft.com/office/drawing/2014/main" id="{34DF63C0-086E-414D-A553-5318FF847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68BB0A3-1B03-49D0-853A-B9EE3016B055}" type="slidenum">
              <a:rPr lang="en-US" altLang="cy-GB">
                <a:latin typeface="Calibri" panose="020F0502020204030204" pitchFamily="34" charset="0"/>
              </a:rPr>
              <a:pPr fontAlgn="base">
                <a:spcBef>
                  <a:spcPct val="0"/>
                </a:spcBef>
                <a:spcAft>
                  <a:spcPct val="0"/>
                </a:spcAft>
              </a:pPr>
              <a:t>7</a:t>
            </a:fld>
            <a:endParaRPr lang="en-US" altLang="cy-GB">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94785FB-C077-4BD2-A263-8C991A76A6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F6FD931-E1B8-4AD4-9997-DFB79EB628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enghreifftiau manwl o'r hyn y byddai'r arholwr yn disgwyl gweld ymgeisydd yn ei ysgrifennu yn yr arholiad. </a:t>
            </a:r>
          </a:p>
          <a:p>
            <a:pPr>
              <a:spcBef>
                <a:spcPct val="0"/>
              </a:spcBef>
            </a:pPr>
            <a:endParaRPr lang="en-GB" altLang="cy-GB"/>
          </a:p>
          <a:p>
            <a:pPr>
              <a:spcBef>
                <a:spcPct val="0"/>
              </a:spcBef>
            </a:pPr>
            <a:r>
              <a:rPr lang="en-GB" altLang="cy-GB"/>
              <a:t>Does dim rhaid i ateb da gynnwys popeth sydd wedi'i nodi yma; sut mae'r ymgeisydd yn ymateb i ofynion y cwestiwn yw'r peth pwysig.</a:t>
            </a:r>
          </a:p>
          <a:p>
            <a:pPr>
              <a:spcBef>
                <a:spcPct val="0"/>
              </a:spcBef>
            </a:pPr>
            <a:endParaRPr lang="en-GB" altLang="cy-GB"/>
          </a:p>
          <a:p>
            <a:pPr>
              <a:spcBef>
                <a:spcPct val="0"/>
              </a:spcBef>
            </a:pPr>
            <a:r>
              <a:rPr lang="en-GB" altLang="cy-GB"/>
              <a:t>Bydd 'Rhowch farciau am unrhyw ymateb dilys arall' wastad wedi'i gynnwys i wneud yn siŵr y gall ymgeisydd gael marciau am atebion sydd heb eu cynnwys hefyd.</a:t>
            </a:r>
          </a:p>
        </p:txBody>
      </p:sp>
      <p:sp>
        <p:nvSpPr>
          <p:cNvPr id="21508" name="Slide Number Placeholder 3">
            <a:extLst>
              <a:ext uri="{FF2B5EF4-FFF2-40B4-BE49-F238E27FC236}">
                <a16:creationId xmlns:a16="http://schemas.microsoft.com/office/drawing/2014/main" id="{0341337D-DF59-4866-86F3-7FD0BF85B0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8CA3185-02F5-479E-94D6-CCC16F36A356}" type="slidenum">
              <a:rPr lang="en-US" altLang="cy-GB">
                <a:latin typeface="Calibri" panose="020F0502020204030204" pitchFamily="34" charset="0"/>
              </a:rPr>
              <a:pPr fontAlgn="base">
                <a:spcBef>
                  <a:spcPct val="0"/>
                </a:spcBef>
                <a:spcAft>
                  <a:spcPct val="0"/>
                </a:spcAft>
              </a:pPr>
              <a:t>8</a:t>
            </a:fld>
            <a:endParaRPr lang="en-US" altLang="cy-GB">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4BB350F-303C-49FE-AF11-CDB5454CC4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5839876-4216-475E-BC65-86894692AB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bandiau'n dangos beth mae disgwyl i chi ei wneud i ennill y marciau sydd ar gael.</a:t>
            </a:r>
          </a:p>
          <a:p>
            <a:pPr>
              <a:spcBef>
                <a:spcPct val="0"/>
              </a:spcBef>
            </a:pPr>
            <a:endParaRPr lang="en-GB" altLang="cy-GB"/>
          </a:p>
          <a:p>
            <a:pPr>
              <a:spcBef>
                <a:spcPct val="0"/>
              </a:spcBef>
            </a:pPr>
            <a:r>
              <a:rPr lang="en-GB" altLang="cy-GB"/>
              <a:t>Crynodeb cryno o'r sleid.</a:t>
            </a:r>
          </a:p>
        </p:txBody>
      </p:sp>
      <p:sp>
        <p:nvSpPr>
          <p:cNvPr id="23556" name="Slide Number Placeholder 3">
            <a:extLst>
              <a:ext uri="{FF2B5EF4-FFF2-40B4-BE49-F238E27FC236}">
                <a16:creationId xmlns:a16="http://schemas.microsoft.com/office/drawing/2014/main" id="{E123354A-232B-4F03-AB9F-0CEF382B3F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4102ED3-5F0B-4382-8650-FA48FE3F579F}" type="slidenum">
              <a:rPr lang="en-US" altLang="cy-GB">
                <a:latin typeface="Calibri" panose="020F0502020204030204" pitchFamily="34" charset="0"/>
              </a:rPr>
              <a:pPr fontAlgn="base">
                <a:spcBef>
                  <a:spcPct val="0"/>
                </a:spcBef>
                <a:spcAft>
                  <a:spcPct val="0"/>
                </a:spcAft>
              </a:pPr>
              <a:t>9</a:t>
            </a:fld>
            <a:endParaRPr lang="en-US" altLang="cy-GB">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cxnSp>
        <p:nvCxnSpPr>
          <p:cNvPr id="4" name="Straight Connector 5">
            <a:extLst>
              <a:ext uri="{FF2B5EF4-FFF2-40B4-BE49-F238E27FC236}">
                <a16:creationId xmlns:a16="http://schemas.microsoft.com/office/drawing/2014/main" id="{495A7D14-2A54-43FE-8E59-6D61ED24B7B1}"/>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5" name="Picture 8">
            <a:extLst>
              <a:ext uri="{FF2B5EF4-FFF2-40B4-BE49-F238E27FC236}">
                <a16:creationId xmlns:a16="http://schemas.microsoft.com/office/drawing/2014/main" id="{3D842A70-32FC-4177-A80B-020A285DB5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130304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35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6798B8A-5B00-48AF-BAB7-011EBFF3651E}"/>
              </a:ext>
            </a:extLst>
          </p:cNvPr>
          <p:cNvSpPr>
            <a:spLocks noGrp="1" noChangeArrowheads="1"/>
          </p:cNvSpPr>
          <p:nvPr>
            <p:ph type="title"/>
          </p:nvPr>
        </p:nvSpPr>
        <p:spPr bwMode="auto">
          <a:xfrm>
            <a:off x="282575" y="207963"/>
            <a:ext cx="100091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cy-GB"/>
              <a:t>Click to edit Master title style</a:t>
            </a:r>
          </a:p>
        </p:txBody>
      </p:sp>
      <p:sp>
        <p:nvSpPr>
          <p:cNvPr id="1027" name="Text Placeholder 10">
            <a:extLst>
              <a:ext uri="{FF2B5EF4-FFF2-40B4-BE49-F238E27FC236}">
                <a16:creationId xmlns:a16="http://schemas.microsoft.com/office/drawing/2014/main" id="{AC9E5F84-AB67-49A6-96A5-B902C79146D5}"/>
              </a:ext>
            </a:extLst>
          </p:cNvPr>
          <p:cNvSpPr>
            <a:spLocks noGrp="1" noChangeArrowheads="1"/>
          </p:cNvSpPr>
          <p:nvPr>
            <p:ph type="body" idx="1"/>
          </p:nvPr>
        </p:nvSpPr>
        <p:spPr bwMode="auto">
          <a:xfrm>
            <a:off x="196850" y="1120775"/>
            <a:ext cx="66167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y-GB"/>
              <a:t>Edit Master text styles</a:t>
            </a:r>
          </a:p>
          <a:p>
            <a:pPr lvl="1"/>
            <a:r>
              <a:rPr lang="en-US" altLang="cy-GB"/>
              <a:t>Second level</a:t>
            </a:r>
          </a:p>
          <a:p>
            <a:pPr lvl="2"/>
            <a:r>
              <a:rPr lang="en-US" altLang="cy-GB"/>
              <a:t>Third level</a:t>
            </a:r>
          </a:p>
          <a:p>
            <a:pPr lvl="3"/>
            <a:r>
              <a:rPr lang="en-US" altLang="cy-GB"/>
              <a:t>Fourth level</a:t>
            </a:r>
          </a:p>
          <a:p>
            <a:pPr lvl="4"/>
            <a:r>
              <a:rPr lang="en-US" altLang="cy-GB"/>
              <a:t>Fifth level</a:t>
            </a:r>
          </a:p>
        </p:txBody>
      </p:sp>
      <p:cxnSp>
        <p:nvCxnSpPr>
          <p:cNvPr id="7" name="Straight Connector 6">
            <a:extLst>
              <a:ext uri="{FF2B5EF4-FFF2-40B4-BE49-F238E27FC236}">
                <a16:creationId xmlns:a16="http://schemas.microsoft.com/office/drawing/2014/main" id="{B43662FE-A850-4895-8360-F6AE71C11255}"/>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1029" name="Picture 7">
            <a:extLst>
              <a:ext uri="{FF2B5EF4-FFF2-40B4-BE49-F238E27FC236}">
                <a16:creationId xmlns:a16="http://schemas.microsoft.com/office/drawing/2014/main" id="{3ECB0FEF-115C-4383-AB3F-E542054FF0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7" r:id="rId1"/>
    <p:sldLayoutId id="2147483746" r:id="rId2"/>
    <p:sldLayoutId id="2147483748" r:id="rId3"/>
  </p:sldLayoutIdLst>
  <p:hf sldNum="0" hdr="0" dt="0"/>
  <p:txStyles>
    <p:titleStyle>
      <a:lvl1pPr algn="l" rtl="0" fontAlgn="base">
        <a:lnSpc>
          <a:spcPct val="90000"/>
        </a:lnSpc>
        <a:spcBef>
          <a:spcPct val="0"/>
        </a:spcBef>
        <a:spcAft>
          <a:spcPct val="0"/>
        </a:spcAft>
        <a:defRPr lang="en-US" sz="1400" kern="1200" dirty="0">
          <a:solidFill>
            <a:schemeClr val="accent1"/>
          </a:solidFill>
          <a:latin typeface="+mj-lt"/>
          <a:ea typeface="+mj-ea"/>
          <a:cs typeface="+mj-cs"/>
        </a:defRPr>
      </a:lvl1pPr>
      <a:lvl2pPr algn="l" rtl="0" fontAlgn="base">
        <a:lnSpc>
          <a:spcPct val="90000"/>
        </a:lnSpc>
        <a:spcBef>
          <a:spcPct val="0"/>
        </a:spcBef>
        <a:spcAft>
          <a:spcPct val="0"/>
        </a:spcAft>
        <a:defRPr sz="1400">
          <a:solidFill>
            <a:schemeClr val="accent1"/>
          </a:solidFill>
          <a:latin typeface="Arial" panose="020B0604020202020204" pitchFamily="34" charset="0"/>
        </a:defRPr>
      </a:lvl2pPr>
      <a:lvl3pPr algn="l" rtl="0" fontAlgn="base">
        <a:lnSpc>
          <a:spcPct val="90000"/>
        </a:lnSpc>
        <a:spcBef>
          <a:spcPct val="0"/>
        </a:spcBef>
        <a:spcAft>
          <a:spcPct val="0"/>
        </a:spcAft>
        <a:defRPr sz="1400">
          <a:solidFill>
            <a:schemeClr val="accent1"/>
          </a:solidFill>
          <a:latin typeface="Arial" panose="020B0604020202020204" pitchFamily="34" charset="0"/>
        </a:defRPr>
      </a:lvl3pPr>
      <a:lvl4pPr algn="l" rtl="0" fontAlgn="base">
        <a:lnSpc>
          <a:spcPct val="90000"/>
        </a:lnSpc>
        <a:spcBef>
          <a:spcPct val="0"/>
        </a:spcBef>
        <a:spcAft>
          <a:spcPct val="0"/>
        </a:spcAft>
        <a:defRPr sz="1400">
          <a:solidFill>
            <a:schemeClr val="accent1"/>
          </a:solidFill>
          <a:latin typeface="Arial" panose="020B0604020202020204" pitchFamily="34" charset="0"/>
        </a:defRPr>
      </a:lvl4pPr>
      <a:lvl5pPr algn="l" rtl="0" fontAlgn="base">
        <a:lnSpc>
          <a:spcPct val="90000"/>
        </a:lnSpc>
        <a:spcBef>
          <a:spcPct val="0"/>
        </a:spcBef>
        <a:spcAft>
          <a:spcPct val="0"/>
        </a:spcAft>
        <a:defRPr sz="1400">
          <a:solidFill>
            <a:schemeClr val="accent1"/>
          </a:solidFill>
          <a:latin typeface="Arial" panose="020B0604020202020204" pitchFamily="34" charset="0"/>
        </a:defRPr>
      </a:lvl5pPr>
      <a:lvl6pPr marL="457200" algn="l" rtl="0" fontAlgn="base">
        <a:lnSpc>
          <a:spcPct val="90000"/>
        </a:lnSpc>
        <a:spcBef>
          <a:spcPct val="0"/>
        </a:spcBef>
        <a:spcAft>
          <a:spcPct val="0"/>
        </a:spcAft>
        <a:defRPr sz="1400">
          <a:solidFill>
            <a:schemeClr val="accent1"/>
          </a:solidFill>
          <a:latin typeface="Arial" panose="020B0604020202020204" pitchFamily="34" charset="0"/>
        </a:defRPr>
      </a:lvl6pPr>
      <a:lvl7pPr marL="914400" algn="l" rtl="0" fontAlgn="base">
        <a:lnSpc>
          <a:spcPct val="90000"/>
        </a:lnSpc>
        <a:spcBef>
          <a:spcPct val="0"/>
        </a:spcBef>
        <a:spcAft>
          <a:spcPct val="0"/>
        </a:spcAft>
        <a:defRPr sz="1400">
          <a:solidFill>
            <a:schemeClr val="accent1"/>
          </a:solidFill>
          <a:latin typeface="Arial" panose="020B0604020202020204" pitchFamily="34" charset="0"/>
        </a:defRPr>
      </a:lvl7pPr>
      <a:lvl8pPr marL="1371600" algn="l" rtl="0" fontAlgn="base">
        <a:lnSpc>
          <a:spcPct val="90000"/>
        </a:lnSpc>
        <a:spcBef>
          <a:spcPct val="0"/>
        </a:spcBef>
        <a:spcAft>
          <a:spcPct val="0"/>
        </a:spcAft>
        <a:defRPr sz="1400">
          <a:solidFill>
            <a:schemeClr val="accent1"/>
          </a:solidFill>
          <a:latin typeface="Arial" panose="020B0604020202020204" pitchFamily="34" charset="0"/>
        </a:defRPr>
      </a:lvl8pPr>
      <a:lvl9pPr marL="1828800" algn="l" rtl="0" fontAlgn="base">
        <a:lnSpc>
          <a:spcPct val="90000"/>
        </a:lnSpc>
        <a:spcBef>
          <a:spcPct val="0"/>
        </a:spcBef>
        <a:spcAft>
          <a:spcPct val="0"/>
        </a:spcAft>
        <a:defRPr sz="1400">
          <a:solidFill>
            <a:schemeClr val="accent1"/>
          </a:solidFill>
          <a:latin typeface="Arial" panose="020B0604020202020204" pitchFamily="34" charset="0"/>
        </a:defRPr>
      </a:lvl9pPr>
    </p:titleStyle>
    <p:bodyStyle>
      <a:lvl1pPr algn="l" rtl="0" fontAlgn="base">
        <a:spcBef>
          <a:spcPts val="1000"/>
        </a:spcBef>
        <a:spcAft>
          <a:spcPts val="600"/>
        </a:spcAft>
        <a:buClr>
          <a:srgbClr val="F94130"/>
        </a:buClr>
        <a:buFont typeface="Arial" panose="020B0604020202020204" pitchFamily="34" charset="0"/>
        <a:defRPr lang="en-US" kern="1200">
          <a:solidFill>
            <a:schemeClr val="accent1"/>
          </a:solidFill>
          <a:latin typeface="+mn-lt"/>
          <a:ea typeface="+mn-ea"/>
          <a:cs typeface="+mn-cs"/>
        </a:defRPr>
      </a:lvl1pPr>
      <a:lvl2pPr marL="6350" algn="l" rtl="0" fontAlgn="base">
        <a:spcBef>
          <a:spcPct val="0"/>
        </a:spcBef>
        <a:spcAft>
          <a:spcPts val="600"/>
        </a:spcAft>
        <a:buClr>
          <a:schemeClr val="tx2"/>
        </a:buClr>
        <a:buFont typeface="Arial" panose="020B0604020202020204" pitchFamily="34" charset="0"/>
        <a:defRPr lang="en-US" sz="1600" kern="1200" dirty="0">
          <a:solidFill>
            <a:schemeClr val="tx1"/>
          </a:solidFill>
          <a:latin typeface="+mn-lt"/>
          <a:ea typeface="+mn-ea"/>
          <a:cs typeface="+mn-cs"/>
        </a:defRPr>
      </a:lvl2pPr>
      <a:lvl3pPr marL="222250" indent="-214313" algn="l" rtl="0" fontAlgn="base">
        <a:spcBef>
          <a:spcPct val="0"/>
        </a:spcBef>
        <a:spcAft>
          <a:spcPts val="600"/>
        </a:spcAft>
        <a:buClr>
          <a:srgbClr val="F94130"/>
        </a:buClr>
        <a:buFont typeface="Arial" panose="020B0604020202020204" pitchFamily="34" charset="0"/>
        <a:buChar char="•"/>
        <a:defRPr lang="en-US" sz="1400" kern="1200" dirty="0">
          <a:solidFill>
            <a:schemeClr val="tx1"/>
          </a:solidFill>
          <a:latin typeface="+mn-lt"/>
          <a:ea typeface="+mn-ea"/>
          <a:cs typeface="+mn-cs"/>
        </a:defRPr>
      </a:lvl3pPr>
      <a:lvl4pPr marL="222250" algn="l" rtl="0" fontAlgn="base">
        <a:spcBef>
          <a:spcPct val="0"/>
        </a:spcBef>
        <a:spcAft>
          <a:spcPts val="600"/>
        </a:spcAft>
        <a:buClr>
          <a:schemeClr val="tx2"/>
        </a:buClr>
        <a:buFont typeface="Arial" panose="020B0604020202020204" pitchFamily="34" charset="0"/>
        <a:defRPr sz="1200" b="1" kern="1200">
          <a:solidFill>
            <a:schemeClr val="tx1"/>
          </a:solidFill>
          <a:latin typeface="+mn-lt"/>
          <a:ea typeface="+mn-ea"/>
          <a:cs typeface="+mn-cs"/>
        </a:defRPr>
      </a:lvl4pPr>
      <a:lvl5pPr marL="446088" indent="-187325" algn="l" rtl="0" fontAlgn="base">
        <a:spcBef>
          <a:spcPct val="0"/>
        </a:spcBef>
        <a:spcAft>
          <a:spcPts val="6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customXml" Target="../ink/ink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6.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customXml" Target="../ink/ink8.xml"/><Relationship Id="rId4" Type="http://schemas.openxmlformats.org/officeDocument/2006/relationships/notesSlide" Target="../notesSlides/notesSlide11.xml"/><Relationship Id="rId9" Type="http://schemas.openxmlformats.org/officeDocument/2006/relationships/image" Target="../media/image15.pn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28.png"/><Relationship Id="rId18" Type="http://schemas.openxmlformats.org/officeDocument/2006/relationships/customXml" Target="../ink/ink17.xml"/><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customXml" Target="../ink/ink13.xml"/><Relationship Id="rId17" Type="http://schemas.openxmlformats.org/officeDocument/2006/relationships/customXml" Target="../ink/ink16.xml"/><Relationship Id="rId2" Type="http://schemas.openxmlformats.org/officeDocument/2006/relationships/audio" Target="../media/media18.m4a"/><Relationship Id="rId16" Type="http://schemas.openxmlformats.org/officeDocument/2006/relationships/customXml" Target="../ink/ink15.xml"/><Relationship Id="rId1" Type="http://schemas.microsoft.com/office/2007/relationships/media" Target="../media/media18.m4a"/><Relationship Id="rId6" Type="http://schemas.openxmlformats.org/officeDocument/2006/relationships/customXml" Target="../ink/ink10.xml"/><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customXml" Target="../ink/ink12.xml"/><Relationship Id="rId19"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5.png"/><Relationship Id="rId14" Type="http://schemas.openxmlformats.org/officeDocument/2006/relationships/customXml" Target="../ink/ink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ustomXml" Target="../ink/ink18.xml"/><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23.xml"/><Relationship Id="rId18" Type="http://schemas.openxmlformats.org/officeDocument/2006/relationships/image" Target="../media/image42.png"/><Relationship Id="rId26" Type="http://schemas.openxmlformats.org/officeDocument/2006/relationships/image" Target="../media/image3.png"/><Relationship Id="rId3" Type="http://schemas.openxmlformats.org/officeDocument/2006/relationships/slideLayout" Target="../slideLayouts/slideLayout1.xml"/><Relationship Id="rId21" Type="http://schemas.openxmlformats.org/officeDocument/2006/relationships/customXml" Target="../ink/ink27.xml"/><Relationship Id="rId7" Type="http://schemas.openxmlformats.org/officeDocument/2006/relationships/customXml" Target="../ink/ink20.xml"/><Relationship Id="rId12" Type="http://schemas.openxmlformats.org/officeDocument/2006/relationships/image" Target="../media/image27.png"/><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audio" Target="../media/media26.m4a"/><Relationship Id="rId16" Type="http://schemas.openxmlformats.org/officeDocument/2006/relationships/image" Target="../media/image53.png"/><Relationship Id="rId20" Type="http://schemas.openxmlformats.org/officeDocument/2006/relationships/image" Target="../media/image43.png"/><Relationship Id="rId1" Type="http://schemas.microsoft.com/office/2007/relationships/media" Target="../media/media26.m4a"/><Relationship Id="rId6" Type="http://schemas.openxmlformats.org/officeDocument/2006/relationships/image" Target="../media/image39.png"/><Relationship Id="rId11" Type="http://schemas.openxmlformats.org/officeDocument/2006/relationships/customXml" Target="../ink/ink22.xml"/><Relationship Id="rId24"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customXml" Target="../ink/ink24.xml"/><Relationship Id="rId23" Type="http://schemas.openxmlformats.org/officeDocument/2006/relationships/customXml" Target="../ink/ink28.xml"/><Relationship Id="rId10" Type="http://schemas.openxmlformats.org/officeDocument/2006/relationships/image" Target="../media/image41.png"/><Relationship Id="rId19" Type="http://schemas.openxmlformats.org/officeDocument/2006/relationships/customXml" Target="../ink/ink26.xml"/><Relationship Id="rId4" Type="http://schemas.openxmlformats.org/officeDocument/2006/relationships/notesSlide" Target="../notesSlides/notesSlide26.xml"/><Relationship Id="rId9" Type="http://schemas.openxmlformats.org/officeDocument/2006/relationships/customXml" Target="../ink/ink21.xml"/><Relationship Id="rId14" Type="http://schemas.openxmlformats.org/officeDocument/2006/relationships/image" Target="../media/image52.png"/><Relationship Id="rId2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51.png"/><Relationship Id="rId18" Type="http://schemas.openxmlformats.org/officeDocument/2006/relationships/customXml" Target="../ink/ink36.xml"/><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customXml" Target="../ink/ink33.xml"/><Relationship Id="rId17" Type="http://schemas.openxmlformats.org/officeDocument/2006/relationships/image" Target="../media/image68.png"/><Relationship Id="rId2" Type="http://schemas.openxmlformats.org/officeDocument/2006/relationships/audio" Target="../media/media30.m4a"/><Relationship Id="rId16" Type="http://schemas.openxmlformats.org/officeDocument/2006/relationships/customXml" Target="../ink/ink35.xml"/><Relationship Id="rId20" Type="http://schemas.openxmlformats.org/officeDocument/2006/relationships/image" Target="../media/image3.png"/><Relationship Id="rId1" Type="http://schemas.microsoft.com/office/2007/relationships/media" Target="../media/media30.m4a"/><Relationship Id="rId6" Type="http://schemas.openxmlformats.org/officeDocument/2006/relationships/customXml" Target="../ink/ink30.xml"/><Relationship Id="rId11" Type="http://schemas.openxmlformats.org/officeDocument/2006/relationships/image" Target="../media/image50.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customXml" Target="../ink/ink32.xml"/><Relationship Id="rId19" Type="http://schemas.openxmlformats.org/officeDocument/2006/relationships/image" Target="../media/image55.png"/><Relationship Id="rId4" Type="http://schemas.openxmlformats.org/officeDocument/2006/relationships/notesSlide" Target="../notesSlides/notesSlide30.xml"/><Relationship Id="rId9" Type="http://schemas.openxmlformats.org/officeDocument/2006/relationships/image" Target="../media/image27.png"/><Relationship Id="rId14" Type="http://schemas.openxmlformats.org/officeDocument/2006/relationships/customXml" Target="../ink/ink3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customXml" Target="../ink/ink37.xml"/><Relationship Id="rId5" Type="http://schemas.openxmlformats.org/officeDocument/2006/relationships/image" Target="../media/image59.png"/><Relationship Id="rId4" Type="http://schemas.openxmlformats.org/officeDocument/2006/relationships/notesSlide" Target="../notesSlides/notesSlide34.xml"/><Relationship Id="rId1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customXml" Target="../ink/ink39.xml"/><Relationship Id="rId5" Type="http://schemas.openxmlformats.org/officeDocument/2006/relationships/image" Target="../media/image65.png"/><Relationship Id="rId10" Type="http://schemas.openxmlformats.org/officeDocument/2006/relationships/image" Target="../media/image3.png"/><Relationship Id="rId4" Type="http://schemas.openxmlformats.org/officeDocument/2006/relationships/notesSlide" Target="../notesSlides/notesSlide38.xml"/><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customXml" Target="../ink/ink4.xml"/><Relationship Id="rId2" Type="http://schemas.openxmlformats.org/officeDocument/2006/relationships/audio" Target="../media/media7.m4a"/><Relationship Id="rId16" Type="http://schemas.openxmlformats.org/officeDocument/2006/relationships/image" Target="../media/image3.png"/><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customXml" Target="../ink/ink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29FF0B66-41A1-430B-B845-41352B1E4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058863"/>
            <a:ext cx="1168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19729A3E-31C0-4234-A341-E6207F495E98}"/>
              </a:ext>
            </a:extLst>
          </p:cNvPr>
          <p:cNvSpPr txBox="1">
            <a:spLocks noChangeArrowheads="1"/>
          </p:cNvSpPr>
          <p:nvPr/>
        </p:nvSpPr>
        <p:spPr bwMode="auto">
          <a:xfrm>
            <a:off x="938213" y="1762125"/>
            <a:ext cx="107457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cy-GB" sz="2800">
                <a:solidFill>
                  <a:schemeClr val="bg1"/>
                </a:solidFill>
              </a:rPr>
              <a:t>TAG Iechyd a Gofal Cymdeithasol, a Gofal Plant</a:t>
            </a:r>
          </a:p>
          <a:p>
            <a:pPr eaLnBrk="1" hangingPunct="1">
              <a:lnSpc>
                <a:spcPct val="90000"/>
              </a:lnSpc>
            </a:pPr>
            <a:endParaRPr lang="en-US" altLang="cy-GB" sz="2800">
              <a:solidFill>
                <a:schemeClr val="bg1"/>
              </a:solidFill>
            </a:endParaRPr>
          </a:p>
          <a:p>
            <a:pPr eaLnBrk="1" hangingPunct="1">
              <a:lnSpc>
                <a:spcPct val="90000"/>
              </a:lnSpc>
            </a:pPr>
            <a:r>
              <a:rPr lang="en-US" altLang="cy-GB" sz="2800">
                <a:solidFill>
                  <a:schemeClr val="bg1"/>
                </a:solidFill>
              </a:rPr>
              <a:t>Uned 1 – Hybu iechyd a llesiant (2570N1)</a:t>
            </a:r>
          </a:p>
        </p:txBody>
      </p:sp>
      <p:sp>
        <p:nvSpPr>
          <p:cNvPr id="6148" name="TextBox 1">
            <a:extLst>
              <a:ext uri="{FF2B5EF4-FFF2-40B4-BE49-F238E27FC236}">
                <a16:creationId xmlns:a16="http://schemas.microsoft.com/office/drawing/2014/main" id="{34A47B80-979C-451B-B77F-56823C897E11}"/>
              </a:ext>
            </a:extLst>
          </p:cNvPr>
          <p:cNvSpPr txBox="1">
            <a:spLocks noChangeArrowheads="1"/>
          </p:cNvSpPr>
          <p:nvPr/>
        </p:nvSpPr>
        <p:spPr bwMode="auto">
          <a:xfrm>
            <a:off x="212725" y="354013"/>
            <a:ext cx="434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cy-GB" sz="2400"/>
              <a:t>Arweiniad i'r Arholiad</a:t>
            </a:r>
          </a:p>
        </p:txBody>
      </p:sp>
      <p:sp>
        <p:nvSpPr>
          <p:cNvPr id="6149" name="Title 1">
            <a:extLst>
              <a:ext uri="{FF2B5EF4-FFF2-40B4-BE49-F238E27FC236}">
                <a16:creationId xmlns:a16="http://schemas.microsoft.com/office/drawing/2014/main" id="{AEC36FA6-9692-49B9-9DDC-8BF0908DBCF8}"/>
              </a:ext>
            </a:extLst>
          </p:cNvPr>
          <p:cNvSpPr txBox="1">
            <a:spLocks noChangeArrowheads="1"/>
          </p:cNvSpPr>
          <p:nvPr/>
        </p:nvSpPr>
        <p:spPr bwMode="auto">
          <a:xfrm>
            <a:off x="0" y="6642100"/>
            <a:ext cx="77422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cy-GB" altLang="cy-GB" sz="2800" b="1">
              <a:latin typeface="Lato" pitchFamily="34" charset="0"/>
              <a:cs typeface="Lato" pitchFamily="34" charset="0"/>
            </a:endParaRPr>
          </a:p>
        </p:txBody>
      </p:sp>
      <p:pic>
        <p:nvPicPr>
          <p:cNvPr id="3" name="Audio 2">
            <a:hlinkClick r:id="" action="ppaction://media"/>
            <a:extLst>
              <a:ext uri="{FF2B5EF4-FFF2-40B4-BE49-F238E27FC236}">
                <a16:creationId xmlns:a16="http://schemas.microsoft.com/office/drawing/2014/main" id="{49A0380C-1538-4C25-9207-31722B57F7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43"/>
    </mc:Choice>
    <mc:Fallback xmlns="">
      <p:transition spd="slow" advTm="3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a:extLst>
              <a:ext uri="{FF2B5EF4-FFF2-40B4-BE49-F238E27FC236}">
                <a16:creationId xmlns:a16="http://schemas.microsoft.com/office/drawing/2014/main" id="{E53A988D-10DC-41A2-AC14-241795717052}"/>
              </a:ext>
            </a:extLst>
          </p:cNvPr>
          <p:cNvSpPr>
            <a:spLocks noGrp="1" noChangeArrowheads="1"/>
          </p:cNvSpPr>
          <p:nvPr>
            <p:ph type="title"/>
          </p:nvPr>
        </p:nvSpPr>
        <p:spPr>
          <a:xfrm>
            <a:off x="393700" y="207963"/>
            <a:ext cx="10223500" cy="447675"/>
          </a:xfrm>
        </p:spPr>
        <p:txBody>
          <a:bodyPr/>
          <a:lstStyle/>
          <a:p>
            <a:r>
              <a:rPr lang="en-GB" altLang="cy-GB" sz="2400"/>
              <a:t>Sut ydw i'n mynd i'r afael â Chwestiwn 2?</a:t>
            </a:r>
          </a:p>
        </p:txBody>
      </p:sp>
      <p:sp>
        <p:nvSpPr>
          <p:cNvPr id="6" name="TextBox 5">
            <a:extLst>
              <a:ext uri="{FF2B5EF4-FFF2-40B4-BE49-F238E27FC236}">
                <a16:creationId xmlns:a16="http://schemas.microsoft.com/office/drawing/2014/main" id="{ED344F18-5F32-4853-B732-F51EB9713DA1}"/>
              </a:ext>
            </a:extLst>
          </p:cNvPr>
          <p:cNvSpPr txBox="1"/>
          <p:nvPr/>
        </p:nvSpPr>
        <p:spPr>
          <a:xfrm>
            <a:off x="431800" y="1231900"/>
            <a:ext cx="11595100" cy="6740307"/>
          </a:xfrm>
          <a:prstGeom prst="rect">
            <a:avLst/>
          </a:prstGeom>
          <a:noFill/>
        </p:spPr>
        <p:txBody>
          <a:bodyPr>
            <a:spAutoFit/>
          </a:bodyPr>
          <a:lstStyle/>
          <a:p>
            <a:pPr eaLnBrk="1" fontAlgn="auto" hangingPunct="1">
              <a:spcBef>
                <a:spcPts val="0"/>
              </a:spcBef>
              <a:spcAft>
                <a:spcPts val="0"/>
              </a:spcAft>
              <a:defRPr/>
            </a:pPr>
            <a:r>
              <a:rPr lang="en-GB" sz="2400" dirty="0">
                <a:latin typeface="+mn-lt"/>
              </a:rPr>
              <a:t>Mae </a:t>
            </a:r>
            <a:r>
              <a:rPr lang="en-GB" sz="2400" dirty="0" err="1">
                <a:latin typeface="+mn-lt"/>
              </a:rPr>
              <a:t>sawl</a:t>
            </a:r>
            <a:r>
              <a:rPr lang="en-GB" sz="2400" dirty="0">
                <a:latin typeface="+mn-lt"/>
              </a:rPr>
              <a:t> </a:t>
            </a:r>
            <a:r>
              <a:rPr lang="en-GB" sz="2400" dirty="0" err="1">
                <a:latin typeface="+mn-lt"/>
              </a:rPr>
              <a:t>rhan</a:t>
            </a:r>
            <a:r>
              <a:rPr lang="en-GB" sz="2400" dirty="0">
                <a:latin typeface="+mn-lt"/>
              </a:rPr>
              <a:t> </a:t>
            </a:r>
            <a:r>
              <a:rPr lang="en-GB" sz="2400" dirty="0" err="1">
                <a:latin typeface="+mn-lt"/>
              </a:rPr>
              <a:t>i’r</a:t>
            </a:r>
            <a:r>
              <a:rPr lang="en-GB" sz="2400" dirty="0">
                <a:latin typeface="+mn-lt"/>
              </a:rPr>
              <a:t> </a:t>
            </a:r>
            <a:r>
              <a:rPr lang="en-GB" sz="2400" dirty="0" err="1">
                <a:latin typeface="+mn-lt"/>
              </a:rPr>
              <a:t>cwestiwn</a:t>
            </a:r>
            <a:r>
              <a:rPr lang="en-GB" sz="2400" dirty="0">
                <a:latin typeface="+mn-lt"/>
              </a:rPr>
              <a:t> </a:t>
            </a:r>
            <a:r>
              <a:rPr lang="en-GB" sz="2400" dirty="0" err="1">
                <a:latin typeface="+mn-lt"/>
              </a:rPr>
              <a:t>hwn</a:t>
            </a:r>
            <a:r>
              <a:rPr lang="en-GB" sz="2400" dirty="0">
                <a:latin typeface="+mn-lt"/>
              </a:rPr>
              <a:t> – </a:t>
            </a:r>
            <a:r>
              <a:rPr lang="en-GB" sz="2400" dirty="0" err="1">
                <a:latin typeface="+mn-lt"/>
              </a:rPr>
              <a:t>gwnewch</a:t>
            </a:r>
            <a:r>
              <a:rPr lang="en-GB" sz="2400" dirty="0">
                <a:latin typeface="+mn-lt"/>
              </a:rPr>
              <a:t> </a:t>
            </a:r>
            <a:r>
              <a:rPr lang="en-GB" sz="2400" dirty="0" err="1">
                <a:latin typeface="+mn-lt"/>
              </a:rPr>
              <a:t>yn</a:t>
            </a:r>
            <a:r>
              <a:rPr lang="en-GB" sz="2400" dirty="0">
                <a:latin typeface="+mn-lt"/>
              </a:rPr>
              <a:t> </a:t>
            </a:r>
            <a:r>
              <a:rPr lang="en-GB" sz="2400" dirty="0" err="1">
                <a:latin typeface="+mn-lt"/>
              </a:rPr>
              <a:t>siŵr</a:t>
            </a:r>
            <a:r>
              <a:rPr lang="en-GB" sz="2400" dirty="0">
                <a:latin typeface="+mn-lt"/>
              </a:rPr>
              <a:t> </a:t>
            </a:r>
            <a:r>
              <a:rPr lang="en-GB" sz="2400" dirty="0" err="1">
                <a:latin typeface="+mn-lt"/>
              </a:rPr>
              <a:t>eich</a:t>
            </a:r>
            <a:r>
              <a:rPr lang="en-GB" sz="2400" dirty="0">
                <a:latin typeface="+mn-lt"/>
              </a:rPr>
              <a:t> bod </a:t>
            </a:r>
            <a:r>
              <a:rPr lang="en-GB" sz="2400" dirty="0" err="1">
                <a:latin typeface="+mn-lt"/>
              </a:rPr>
              <a:t>yn</a:t>
            </a:r>
            <a:r>
              <a:rPr lang="en-GB" sz="2400" dirty="0">
                <a:latin typeface="+mn-lt"/>
              </a:rPr>
              <a:t> </a:t>
            </a:r>
            <a:r>
              <a:rPr lang="en-GB" sz="2400" dirty="0" err="1">
                <a:latin typeface="+mn-lt"/>
              </a:rPr>
              <a:t>eu</a:t>
            </a:r>
            <a:r>
              <a:rPr lang="en-GB" sz="2400" dirty="0">
                <a:latin typeface="+mn-lt"/>
              </a:rPr>
              <a:t> </a:t>
            </a:r>
            <a:r>
              <a:rPr lang="en-GB" sz="2400" dirty="0" err="1">
                <a:latin typeface="+mn-lt"/>
              </a:rPr>
              <a:t>cwblhau</a:t>
            </a:r>
            <a:r>
              <a:rPr lang="en-GB" sz="2400" dirty="0">
                <a:latin typeface="+mn-lt"/>
              </a:rPr>
              <a:t> </a:t>
            </a:r>
            <a:r>
              <a:rPr lang="en-GB" sz="2400" dirty="0" err="1">
                <a:latin typeface="+mn-lt"/>
              </a:rPr>
              <a:t>nhw</a:t>
            </a:r>
            <a:r>
              <a:rPr lang="en-GB" sz="2400" dirty="0">
                <a:latin typeface="+mn-lt"/>
              </a:rPr>
              <a:t> </a:t>
            </a:r>
            <a:r>
              <a:rPr lang="en-GB" sz="2400" dirty="0" err="1">
                <a:latin typeface="+mn-lt"/>
              </a:rPr>
              <a:t>i</a:t>
            </a:r>
            <a:r>
              <a:rPr lang="en-GB" sz="2400" dirty="0">
                <a:latin typeface="+mn-lt"/>
              </a:rPr>
              <a:t> </a:t>
            </a:r>
            <a:r>
              <a:rPr lang="en-GB" sz="2400" dirty="0" err="1">
                <a:latin typeface="+mn-lt"/>
              </a:rPr>
              <a:t>gyd</a:t>
            </a:r>
            <a:r>
              <a:rPr lang="en-GB" sz="2400" dirty="0">
                <a:latin typeface="+mn-lt"/>
              </a:rPr>
              <a:t>. </a:t>
            </a:r>
            <a:r>
              <a:rPr lang="en-GB" sz="2400" dirty="0" err="1">
                <a:latin typeface="+mn-lt"/>
              </a:rPr>
              <a:t>Maen</a:t>
            </a:r>
            <a:r>
              <a:rPr lang="en-GB" sz="2400" dirty="0">
                <a:latin typeface="+mn-lt"/>
              </a:rPr>
              <a:t> </a:t>
            </a:r>
            <a:r>
              <a:rPr lang="en-GB" sz="2400" dirty="0" err="1">
                <a:latin typeface="+mn-lt"/>
              </a:rPr>
              <a:t>nhw</a:t>
            </a:r>
            <a:r>
              <a:rPr lang="en-GB" sz="2400" dirty="0">
                <a:latin typeface="+mn-lt"/>
              </a:rPr>
              <a:t> </a:t>
            </a:r>
            <a:r>
              <a:rPr lang="en-GB" sz="2400" dirty="0" err="1">
                <a:latin typeface="+mn-lt"/>
              </a:rPr>
              <a:t>i</a:t>
            </a:r>
            <a:r>
              <a:rPr lang="en-GB" sz="2400" dirty="0">
                <a:latin typeface="+mn-lt"/>
              </a:rPr>
              <a:t> </a:t>
            </a:r>
            <a:r>
              <a:rPr lang="en-GB" sz="2400" dirty="0" err="1">
                <a:latin typeface="+mn-lt"/>
              </a:rPr>
              <a:t>gyd</a:t>
            </a:r>
            <a:r>
              <a:rPr lang="en-GB" sz="2400" dirty="0">
                <a:latin typeface="+mn-lt"/>
              </a:rPr>
              <a:t> </a:t>
            </a:r>
            <a:r>
              <a:rPr lang="en-GB" sz="2400" dirty="0" err="1">
                <a:latin typeface="+mn-lt"/>
              </a:rPr>
              <a:t>yn</a:t>
            </a:r>
            <a:r>
              <a:rPr lang="en-GB" sz="2400" dirty="0">
                <a:latin typeface="+mn-lt"/>
              </a:rPr>
              <a:t> </a:t>
            </a:r>
            <a:r>
              <a:rPr lang="en-GB" sz="2400" dirty="0" err="1">
                <a:latin typeface="+mn-lt"/>
              </a:rPr>
              <a:t>gysylltiedig</a:t>
            </a:r>
            <a:r>
              <a:rPr lang="en-GB" sz="2400" dirty="0">
                <a:latin typeface="+mn-lt"/>
              </a:rPr>
              <a:t> </a:t>
            </a:r>
            <a:r>
              <a:rPr lang="en-GB" sz="2400" dirty="0" err="1">
                <a:latin typeface="+mn-lt"/>
              </a:rPr>
              <a:t>i</a:t>
            </a:r>
            <a:r>
              <a:rPr lang="en-GB" sz="2400" dirty="0">
                <a:latin typeface="+mn-lt"/>
              </a:rPr>
              <a:t> ran </a:t>
            </a:r>
            <a:r>
              <a:rPr lang="en-GB" sz="2400" dirty="0" err="1">
                <a:latin typeface="+mn-lt"/>
              </a:rPr>
              <a:t>gyntaf</a:t>
            </a:r>
            <a:r>
              <a:rPr lang="en-GB" sz="2400" dirty="0">
                <a:latin typeface="+mn-lt"/>
              </a:rPr>
              <a:t> y </a:t>
            </a:r>
            <a:r>
              <a:rPr lang="en-GB" sz="2400" dirty="0" err="1">
                <a:latin typeface="+mn-lt"/>
              </a:rPr>
              <a:t>cwestiwn</a:t>
            </a:r>
            <a:r>
              <a:rPr lang="en-GB" sz="2400" dirty="0">
                <a:latin typeface="+mn-lt"/>
              </a:rPr>
              <a:t>.</a:t>
            </a:r>
          </a:p>
          <a:p>
            <a:pPr eaLnBrk="1" fontAlgn="auto" hangingPunct="1">
              <a:spcBef>
                <a:spcPts val="0"/>
              </a:spcBef>
              <a:spcAft>
                <a:spcPts val="0"/>
              </a:spcAft>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eaLnBrk="1" fontAlgn="auto" hangingPunct="1">
              <a:spcBef>
                <a:spcPts val="0"/>
              </a:spcBef>
              <a:spcAft>
                <a:spcPts val="0"/>
              </a:spcAft>
              <a:defRPr/>
            </a:pPr>
            <a:endParaRPr lang="en-GB" dirty="0">
              <a:latin typeface="+mn-lt"/>
            </a:endParaRPr>
          </a:p>
        </p:txBody>
      </p:sp>
      <p:pic>
        <p:nvPicPr>
          <p:cNvPr id="2" name="Audio 1">
            <a:hlinkClick r:id="" action="ppaction://media"/>
            <a:extLst>
              <a:ext uri="{FF2B5EF4-FFF2-40B4-BE49-F238E27FC236}">
                <a16:creationId xmlns:a16="http://schemas.microsoft.com/office/drawing/2014/main" id="{36C7A1CC-548D-4811-85D4-E5A76F79D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75"/>
    </mc:Choice>
    <mc:Fallback xmlns="">
      <p:transition spd="slow" advTm="5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855EE97E-980A-4F4F-B1B1-A23F5F27352D}"/>
              </a:ext>
            </a:extLst>
          </p:cNvPr>
          <p:cNvPicPr>
            <a:picLocks noChangeAspect="1"/>
          </p:cNvPicPr>
          <p:nvPr/>
        </p:nvPicPr>
        <p:blipFill rotWithShape="1">
          <a:blip r:embed="rId5"/>
          <a:srcRect l="25000" t="19955" r="40820" b="31890"/>
          <a:stretch/>
        </p:blipFill>
        <p:spPr>
          <a:xfrm>
            <a:off x="375443" y="1165932"/>
            <a:ext cx="6587333" cy="5220429"/>
          </a:xfrm>
          <a:prstGeom prst="rect">
            <a:avLst/>
          </a:prstGeom>
        </p:spPr>
      </p:pic>
      <p:sp>
        <p:nvSpPr>
          <p:cNvPr id="26626" name="Title 2">
            <a:extLst>
              <a:ext uri="{FF2B5EF4-FFF2-40B4-BE49-F238E27FC236}">
                <a16:creationId xmlns:a16="http://schemas.microsoft.com/office/drawing/2014/main" id="{87BEBEF9-7CA2-4C4F-9D70-AC05712F1C5D}"/>
              </a:ext>
            </a:extLst>
          </p:cNvPr>
          <p:cNvSpPr>
            <a:spLocks noGrp="1" noChangeArrowheads="1"/>
          </p:cNvSpPr>
          <p:nvPr>
            <p:ph type="title"/>
          </p:nvPr>
        </p:nvSpPr>
        <p:spPr>
          <a:xfrm>
            <a:off x="357188" y="166688"/>
            <a:ext cx="10221912" cy="446087"/>
          </a:xfrm>
        </p:spPr>
        <p:txBody>
          <a:bodyPr/>
          <a:lstStyle/>
          <a:p>
            <a:r>
              <a:rPr lang="en-GB" altLang="cy-GB" sz="2400"/>
              <a:t>Cwestiwn 2 (a), AA1</a:t>
            </a:r>
          </a:p>
        </p:txBody>
      </p:sp>
      <p:sp>
        <p:nvSpPr>
          <p:cNvPr id="26628" name="Speech Bubble: Rectangle with Corners Rounded 8">
            <a:extLst>
              <a:ext uri="{FF2B5EF4-FFF2-40B4-BE49-F238E27FC236}">
                <a16:creationId xmlns:a16="http://schemas.microsoft.com/office/drawing/2014/main" id="{352ABC40-17CC-4592-9210-870C0806DFD2}"/>
              </a:ext>
            </a:extLst>
          </p:cNvPr>
          <p:cNvSpPr>
            <a:spLocks noChangeArrowheads="1"/>
          </p:cNvSpPr>
          <p:nvPr/>
        </p:nvSpPr>
        <p:spPr bwMode="auto">
          <a:xfrm>
            <a:off x="6692900" y="1689100"/>
            <a:ext cx="3416300" cy="1370013"/>
          </a:xfrm>
          <a:prstGeom prst="wedgeRoundRectCallout">
            <a:avLst>
              <a:gd name="adj1" fmla="val -20833"/>
              <a:gd name="adj2" fmla="val 625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26629" name="Speech Bubble: Oval 10">
            <a:extLst>
              <a:ext uri="{FF2B5EF4-FFF2-40B4-BE49-F238E27FC236}">
                <a16:creationId xmlns:a16="http://schemas.microsoft.com/office/drawing/2014/main" id="{5A730CE2-C5E6-4635-8753-E6E7162445B1}"/>
              </a:ext>
            </a:extLst>
          </p:cNvPr>
          <p:cNvSpPr>
            <a:spLocks noChangeArrowheads="1"/>
          </p:cNvSpPr>
          <p:nvPr/>
        </p:nvSpPr>
        <p:spPr bwMode="auto">
          <a:xfrm>
            <a:off x="7078663" y="1349375"/>
            <a:ext cx="4122737" cy="1343025"/>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26630" name="Speech Bubble: Oval 11">
            <a:extLst>
              <a:ext uri="{FF2B5EF4-FFF2-40B4-BE49-F238E27FC236}">
                <a16:creationId xmlns:a16="http://schemas.microsoft.com/office/drawing/2014/main" id="{C2078087-8701-4A3E-A3A0-3E28E925843B}"/>
              </a:ext>
            </a:extLst>
          </p:cNvPr>
          <p:cNvSpPr>
            <a:spLocks noChangeArrowheads="1"/>
          </p:cNvSpPr>
          <p:nvPr/>
        </p:nvSpPr>
        <p:spPr bwMode="auto">
          <a:xfrm>
            <a:off x="7378700" y="5041900"/>
            <a:ext cx="4456113" cy="1549400"/>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26631" name="TextBox 13">
            <a:extLst>
              <a:ext uri="{FF2B5EF4-FFF2-40B4-BE49-F238E27FC236}">
                <a16:creationId xmlns:a16="http://schemas.microsoft.com/office/drawing/2014/main" id="{DED684A6-EC54-4883-B356-30677D41774A}"/>
              </a:ext>
            </a:extLst>
          </p:cNvPr>
          <p:cNvSpPr txBox="1">
            <a:spLocks noChangeArrowheads="1"/>
          </p:cNvSpPr>
          <p:nvPr/>
        </p:nvSpPr>
        <p:spPr bwMode="auto">
          <a:xfrm>
            <a:off x="7327900" y="4062413"/>
            <a:ext cx="4622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10" name="Rectangle 123">
            <a:extLst>
              <a:ext uri="{FF2B5EF4-FFF2-40B4-BE49-F238E27FC236}">
                <a16:creationId xmlns:a16="http://schemas.microsoft.com/office/drawing/2014/main" id="{B2F996BE-4387-42CB-B336-BB724E800064}"/>
              </a:ext>
            </a:extLst>
          </p:cNvPr>
          <p:cNvSpPr>
            <a:spLocks noChangeArrowheads="1"/>
          </p:cNvSpPr>
          <p:nvPr/>
        </p:nvSpPr>
        <p:spPr bwMode="auto">
          <a:xfrm>
            <a:off x="7473950" y="112236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8:00</a:t>
            </a:r>
          </a:p>
        </p:txBody>
      </p:sp>
      <p:sp>
        <p:nvSpPr>
          <p:cNvPr id="26633" name="TextBox 14">
            <a:extLst>
              <a:ext uri="{FF2B5EF4-FFF2-40B4-BE49-F238E27FC236}">
                <a16:creationId xmlns:a16="http://schemas.microsoft.com/office/drawing/2014/main" id="{2E535836-FD27-415D-9ECA-9BCB9FD21E2D}"/>
              </a:ext>
            </a:extLst>
          </p:cNvPr>
          <p:cNvSpPr txBox="1">
            <a:spLocks noChangeArrowheads="1"/>
          </p:cNvSpPr>
          <p:nvPr/>
        </p:nvSpPr>
        <p:spPr bwMode="auto">
          <a:xfrm>
            <a:off x="7327900" y="2479675"/>
            <a:ext cx="3479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8 munud.</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5E3699A-EECA-41ED-BE0F-53F8F621A388}"/>
                  </a:ext>
                </a:extLst>
              </p14:cNvPr>
              <p14:cNvContentPartPr/>
              <p14:nvPr/>
            </p14:nvContentPartPr>
            <p14:xfrm>
              <a:off x="1173328" y="1401299"/>
              <a:ext cx="695325" cy="53125"/>
            </p14:xfrm>
          </p:contentPart>
        </mc:Choice>
        <mc:Fallback xmlns="">
          <p:pic>
            <p:nvPicPr>
              <p:cNvPr id="4" name="Ink 3">
                <a:extLst>
                  <a:ext uri="{FF2B5EF4-FFF2-40B4-BE49-F238E27FC236}">
                    <a16:creationId xmlns:a16="http://schemas.microsoft.com/office/drawing/2014/main" id="{55E3699A-EECA-41ED-BE0F-53F8F621A388}"/>
                  </a:ext>
                </a:extLst>
              </p:cNvPr>
              <p:cNvPicPr/>
              <p:nvPr/>
            </p:nvPicPr>
            <p:blipFill>
              <a:blip r:embed="rId7"/>
              <a:stretch>
                <a:fillRect/>
              </a:stretch>
            </p:blipFill>
            <p:spPr>
              <a:xfrm>
                <a:off x="1155333" y="1383229"/>
                <a:ext cx="730955" cy="8890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C85E531B-A9CC-4ABA-AC1A-6B1F43960E3C}"/>
                  </a:ext>
                </a:extLst>
              </p14:cNvPr>
              <p14:cNvContentPartPr/>
              <p14:nvPr/>
            </p14:nvContentPartPr>
            <p14:xfrm>
              <a:off x="6349460" y="1368540"/>
              <a:ext cx="508320" cy="468720"/>
            </p14:xfrm>
          </p:contentPart>
        </mc:Choice>
        <mc:Fallback xmlns="">
          <p:pic>
            <p:nvPicPr>
              <p:cNvPr id="5" name="Ink 4">
                <a:extLst>
                  <a:ext uri="{FF2B5EF4-FFF2-40B4-BE49-F238E27FC236}">
                    <a16:creationId xmlns:a16="http://schemas.microsoft.com/office/drawing/2014/main" id="{C85E531B-A9CC-4ABA-AC1A-6B1F43960E3C}"/>
                  </a:ext>
                </a:extLst>
              </p:cNvPr>
              <p:cNvPicPr/>
              <p:nvPr/>
            </p:nvPicPr>
            <p:blipFill>
              <a:blip r:embed="rId9"/>
              <a:stretch>
                <a:fillRect/>
              </a:stretch>
            </p:blipFill>
            <p:spPr>
              <a:xfrm>
                <a:off x="6331473" y="1350540"/>
                <a:ext cx="543935" cy="50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7170E357-DCBE-49F6-A2E1-F86EC4A54088}"/>
                  </a:ext>
                </a:extLst>
              </p14:cNvPr>
              <p14:cNvContentPartPr/>
              <p14:nvPr/>
            </p14:nvContentPartPr>
            <p14:xfrm>
              <a:off x="4608217" y="1368540"/>
              <a:ext cx="547200" cy="61920"/>
            </p14:xfrm>
          </p:contentPart>
        </mc:Choice>
        <mc:Fallback xmlns="">
          <p:pic>
            <p:nvPicPr>
              <p:cNvPr id="19" name="Ink 18">
                <a:extLst>
                  <a:ext uri="{FF2B5EF4-FFF2-40B4-BE49-F238E27FC236}">
                    <a16:creationId xmlns:a16="http://schemas.microsoft.com/office/drawing/2014/main" id="{7170E357-DCBE-49F6-A2E1-F86EC4A54088}"/>
                  </a:ext>
                </a:extLst>
              </p:cNvPr>
              <p:cNvPicPr/>
              <p:nvPr/>
            </p:nvPicPr>
            <p:blipFill>
              <a:blip r:embed="rId11"/>
              <a:stretch>
                <a:fillRect/>
              </a:stretch>
            </p:blipFill>
            <p:spPr>
              <a:xfrm>
                <a:off x="4590217" y="1350540"/>
                <a:ext cx="58284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3">
                <a:extLst>
                  <a:ext uri="{FF2B5EF4-FFF2-40B4-BE49-F238E27FC236}">
                    <a16:creationId xmlns:a16="http://schemas.microsoft.com/office/drawing/2014/main" id="{B4C0636F-C38A-4DCA-9587-858B5DF741ED}"/>
                  </a:ext>
                </a:extLst>
              </p14:cNvPr>
              <p14:cNvContentPartPr/>
              <p14:nvPr/>
            </p14:nvContentPartPr>
            <p14:xfrm rot="11014028" flipV="1">
              <a:off x="1999937" y="1353745"/>
              <a:ext cx="1061264" cy="81084"/>
            </p14:xfrm>
          </p:contentPart>
        </mc:Choice>
        <mc:Fallback xmlns="">
          <p:pic>
            <p:nvPicPr>
              <p:cNvPr id="18" name="Ink 3">
                <a:extLst>
                  <a:ext uri="{FF2B5EF4-FFF2-40B4-BE49-F238E27FC236}">
                    <a16:creationId xmlns:a16="http://schemas.microsoft.com/office/drawing/2014/main" id="{B4C0636F-C38A-4DCA-9587-858B5DF741ED}"/>
                  </a:ext>
                </a:extLst>
              </p:cNvPr>
              <p:cNvPicPr/>
              <p:nvPr/>
            </p:nvPicPr>
            <p:blipFill>
              <a:blip r:embed="rId13"/>
              <a:stretch>
                <a:fillRect/>
              </a:stretch>
            </p:blipFill>
            <p:spPr>
              <a:xfrm rot="11014028" flipV="1">
                <a:off x="1981943" y="1335646"/>
                <a:ext cx="1096891" cy="116920"/>
              </a:xfrm>
              <a:prstGeom prst="rect">
                <a:avLst/>
              </a:prstGeom>
            </p:spPr>
          </p:pic>
        </mc:Fallback>
      </mc:AlternateContent>
      <p:cxnSp>
        <p:nvCxnSpPr>
          <p:cNvPr id="6" name="Cysylltydd Syth 5">
            <a:extLst>
              <a:ext uri="{FF2B5EF4-FFF2-40B4-BE49-F238E27FC236}">
                <a16:creationId xmlns:a16="http://schemas.microsoft.com/office/drawing/2014/main" id="{1550F9E7-D45F-458C-A40D-1E144B9C210C}"/>
              </a:ext>
            </a:extLst>
          </p:cNvPr>
          <p:cNvCxnSpPr/>
          <p:nvPr/>
        </p:nvCxnSpPr>
        <p:spPr>
          <a:xfrm>
            <a:off x="1173328" y="1602900"/>
            <a:ext cx="4294816"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C5A4844-193B-4E03-889D-0A1B76F261B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42"/>
    </mc:Choice>
    <mc:Fallback xmlns="">
      <p:transition spd="slow" advTm="9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63706F0D-F461-4DF2-ACBD-781E0D491B1F}"/>
              </a:ext>
            </a:extLst>
          </p:cNvPr>
          <p:cNvSpPr>
            <a:spLocks noGrp="1" noChangeArrowheads="1"/>
          </p:cNvSpPr>
          <p:nvPr>
            <p:ph type="title"/>
          </p:nvPr>
        </p:nvSpPr>
        <p:spPr>
          <a:xfrm>
            <a:off x="339725" y="179388"/>
            <a:ext cx="10223500" cy="447675"/>
          </a:xfrm>
        </p:spPr>
        <p:txBody>
          <a:bodyPr/>
          <a:lstStyle/>
          <a:p>
            <a:r>
              <a:rPr lang="en-GB" altLang="cy-GB" sz="2400"/>
              <a:t>Cwestiwn 2 (a) – cynllun marcio AA1</a:t>
            </a:r>
          </a:p>
        </p:txBody>
      </p:sp>
      <p:pic>
        <p:nvPicPr>
          <p:cNvPr id="2" name="Llun 1">
            <a:extLst>
              <a:ext uri="{FF2B5EF4-FFF2-40B4-BE49-F238E27FC236}">
                <a16:creationId xmlns:a16="http://schemas.microsoft.com/office/drawing/2014/main" id="{1C146A5E-BEF0-40C2-9A08-3419144EC4CE}"/>
              </a:ext>
            </a:extLst>
          </p:cNvPr>
          <p:cNvPicPr>
            <a:picLocks noChangeAspect="1"/>
          </p:cNvPicPr>
          <p:nvPr/>
        </p:nvPicPr>
        <p:blipFill rotWithShape="1">
          <a:blip r:embed="rId5"/>
          <a:srcRect l="23056" t="21235" r="38611" b="28889"/>
          <a:stretch/>
        </p:blipFill>
        <p:spPr>
          <a:xfrm>
            <a:off x="1840088" y="1066227"/>
            <a:ext cx="7913512" cy="5791773"/>
          </a:xfrm>
          <a:prstGeom prst="rect">
            <a:avLst/>
          </a:prstGeom>
        </p:spPr>
      </p:pic>
      <p:pic>
        <p:nvPicPr>
          <p:cNvPr id="3" name="Audio 2">
            <a:hlinkClick r:id="" action="ppaction://media"/>
            <a:extLst>
              <a:ext uri="{FF2B5EF4-FFF2-40B4-BE49-F238E27FC236}">
                <a16:creationId xmlns:a16="http://schemas.microsoft.com/office/drawing/2014/main" id="{B86FBE59-BBB1-4B8B-B984-0B2AAE0FA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42"/>
    </mc:Choice>
    <mc:Fallback xmlns="">
      <p:transition spd="slow" advTm="4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a:extLst>
              <a:ext uri="{FF2B5EF4-FFF2-40B4-BE49-F238E27FC236}">
                <a16:creationId xmlns:a16="http://schemas.microsoft.com/office/drawing/2014/main" id="{E4FBEABB-24B6-423E-A3F0-D84B4C5E00C6}"/>
              </a:ext>
            </a:extLst>
          </p:cNvPr>
          <p:cNvSpPr>
            <a:spLocks noGrp="1" noChangeArrowheads="1"/>
          </p:cNvSpPr>
          <p:nvPr>
            <p:ph type="title"/>
          </p:nvPr>
        </p:nvSpPr>
        <p:spPr>
          <a:xfrm>
            <a:off x="339725" y="179388"/>
            <a:ext cx="10223500" cy="447675"/>
          </a:xfrm>
        </p:spPr>
        <p:txBody>
          <a:bodyPr/>
          <a:lstStyle/>
          <a:p>
            <a:r>
              <a:rPr lang="en-GB" altLang="cy-GB" sz="2400"/>
              <a:t>Cwestiwn 2 (a) – bandiau cynllun marcio AA1</a:t>
            </a:r>
          </a:p>
        </p:txBody>
      </p:sp>
      <p:pic>
        <p:nvPicPr>
          <p:cNvPr id="2" name="Llun 1">
            <a:extLst>
              <a:ext uri="{FF2B5EF4-FFF2-40B4-BE49-F238E27FC236}">
                <a16:creationId xmlns:a16="http://schemas.microsoft.com/office/drawing/2014/main" id="{CEF9ADBC-A31C-4E52-9EDA-2BAEFD82D9FC}"/>
              </a:ext>
            </a:extLst>
          </p:cNvPr>
          <p:cNvPicPr>
            <a:picLocks noChangeAspect="1"/>
          </p:cNvPicPr>
          <p:nvPr/>
        </p:nvPicPr>
        <p:blipFill rotWithShape="1">
          <a:blip r:embed="rId5"/>
          <a:srcRect l="22778" t="50000" r="38519" b="11770"/>
          <a:stretch/>
        </p:blipFill>
        <p:spPr>
          <a:xfrm>
            <a:off x="1478844" y="1430866"/>
            <a:ext cx="8410221" cy="4672903"/>
          </a:xfrm>
          <a:prstGeom prst="rect">
            <a:avLst/>
          </a:prstGeom>
        </p:spPr>
      </p:pic>
      <p:pic>
        <p:nvPicPr>
          <p:cNvPr id="3" name="Audio 2">
            <a:hlinkClick r:id="" action="ppaction://media"/>
            <a:extLst>
              <a:ext uri="{FF2B5EF4-FFF2-40B4-BE49-F238E27FC236}">
                <a16:creationId xmlns:a16="http://schemas.microsoft.com/office/drawing/2014/main" id="{45A59C17-1590-47AA-9D44-7107538AD9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011"/>
    </mc:Choice>
    <mc:Fallback xmlns="">
      <p:transition spd="slow" advTm="7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a:extLst>
              <a:ext uri="{FF2B5EF4-FFF2-40B4-BE49-F238E27FC236}">
                <a16:creationId xmlns:a16="http://schemas.microsoft.com/office/drawing/2014/main" id="{8F8C94AD-219F-4986-BF2F-6725ACC3586F}"/>
              </a:ext>
            </a:extLst>
          </p:cNvPr>
          <p:cNvSpPr>
            <a:spLocks noGrp="1" noChangeArrowheads="1"/>
          </p:cNvSpPr>
          <p:nvPr>
            <p:ph type="title"/>
          </p:nvPr>
        </p:nvSpPr>
        <p:spPr>
          <a:xfrm>
            <a:off x="357188" y="166688"/>
            <a:ext cx="10221912" cy="446087"/>
          </a:xfrm>
        </p:spPr>
        <p:txBody>
          <a:bodyPr/>
          <a:lstStyle/>
          <a:p>
            <a:r>
              <a:rPr lang="en-GB" altLang="cy-GB" sz="2400"/>
              <a:t>Cwestiwn 2 (b), AA3</a:t>
            </a:r>
          </a:p>
        </p:txBody>
      </p:sp>
      <p:sp>
        <p:nvSpPr>
          <p:cNvPr id="32772" name="TextBox 6">
            <a:extLst>
              <a:ext uri="{FF2B5EF4-FFF2-40B4-BE49-F238E27FC236}">
                <a16:creationId xmlns:a16="http://schemas.microsoft.com/office/drawing/2014/main" id="{2775BFFE-A648-4EA4-B418-11CA9BB56146}"/>
              </a:ext>
            </a:extLst>
          </p:cNvPr>
          <p:cNvSpPr txBox="1">
            <a:spLocks noChangeArrowheads="1"/>
          </p:cNvSpPr>
          <p:nvPr/>
        </p:nvSpPr>
        <p:spPr bwMode="auto">
          <a:xfrm>
            <a:off x="7316788" y="4203700"/>
            <a:ext cx="48752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8" name="Rectangle 123">
            <a:extLst>
              <a:ext uri="{FF2B5EF4-FFF2-40B4-BE49-F238E27FC236}">
                <a16:creationId xmlns:a16="http://schemas.microsoft.com/office/drawing/2014/main" id="{5A271AF5-3916-40D1-A969-E7B792C97D7D}"/>
              </a:ext>
            </a:extLst>
          </p:cNvPr>
          <p:cNvSpPr>
            <a:spLocks noChangeArrowheads="1"/>
          </p:cNvSpPr>
          <p:nvPr/>
        </p:nvSpPr>
        <p:spPr bwMode="auto">
          <a:xfrm>
            <a:off x="7377113" y="141287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8:00</a:t>
            </a:r>
          </a:p>
        </p:txBody>
      </p:sp>
      <p:sp>
        <p:nvSpPr>
          <p:cNvPr id="32774" name="TextBox 8">
            <a:extLst>
              <a:ext uri="{FF2B5EF4-FFF2-40B4-BE49-F238E27FC236}">
                <a16:creationId xmlns:a16="http://schemas.microsoft.com/office/drawing/2014/main" id="{B9126B33-2ADF-48E9-B7BF-43920B340F72}"/>
              </a:ext>
            </a:extLst>
          </p:cNvPr>
          <p:cNvSpPr txBox="1">
            <a:spLocks noChangeArrowheads="1"/>
          </p:cNvSpPr>
          <p:nvPr/>
        </p:nvSpPr>
        <p:spPr bwMode="auto">
          <a:xfrm>
            <a:off x="7316788" y="2586038"/>
            <a:ext cx="34782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8 munud.</a:t>
            </a:r>
          </a:p>
        </p:txBody>
      </p:sp>
      <p:pic>
        <p:nvPicPr>
          <p:cNvPr id="2" name="Llun 1">
            <a:extLst>
              <a:ext uri="{FF2B5EF4-FFF2-40B4-BE49-F238E27FC236}">
                <a16:creationId xmlns:a16="http://schemas.microsoft.com/office/drawing/2014/main" id="{BB6BFB8E-8056-4EC9-8989-6CDCE8AF8B15}"/>
              </a:ext>
            </a:extLst>
          </p:cNvPr>
          <p:cNvPicPr>
            <a:picLocks noChangeAspect="1"/>
          </p:cNvPicPr>
          <p:nvPr/>
        </p:nvPicPr>
        <p:blipFill rotWithShape="1">
          <a:blip r:embed="rId5"/>
          <a:srcRect l="26481" t="33416" r="39987" b="17361"/>
          <a:stretch/>
        </p:blipFill>
        <p:spPr>
          <a:xfrm>
            <a:off x="357188" y="1177395"/>
            <a:ext cx="6677608" cy="5513917"/>
          </a:xfrm>
          <a:prstGeom prst="rect">
            <a:avLst/>
          </a:prstGeom>
        </p:spPr>
      </p:pic>
      <p:pic>
        <p:nvPicPr>
          <p:cNvPr id="3" name="Audio 2">
            <a:hlinkClick r:id="" action="ppaction://media"/>
            <a:extLst>
              <a:ext uri="{FF2B5EF4-FFF2-40B4-BE49-F238E27FC236}">
                <a16:creationId xmlns:a16="http://schemas.microsoft.com/office/drawing/2014/main" id="{4ED0E81F-FD43-48E9-A64E-801815302D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582"/>
    </mc:Choice>
    <mc:Fallback xmlns="">
      <p:transition spd="slow" advTm="18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2A8C2DBD-3C24-45D2-A5D1-CD5D3E4BCB7A}"/>
              </a:ext>
            </a:extLst>
          </p:cNvPr>
          <p:cNvSpPr>
            <a:spLocks noGrp="1" noChangeArrowheads="1"/>
          </p:cNvSpPr>
          <p:nvPr>
            <p:ph type="title"/>
          </p:nvPr>
        </p:nvSpPr>
        <p:spPr>
          <a:xfrm>
            <a:off x="339725" y="179388"/>
            <a:ext cx="10223500" cy="447675"/>
          </a:xfrm>
        </p:spPr>
        <p:txBody>
          <a:bodyPr/>
          <a:lstStyle/>
          <a:p>
            <a:r>
              <a:rPr lang="en-GB" altLang="cy-GB" sz="2400"/>
              <a:t>Cwestiwn 2 (b) – cynllun marcio AA3</a:t>
            </a:r>
          </a:p>
        </p:txBody>
      </p:sp>
      <p:pic>
        <p:nvPicPr>
          <p:cNvPr id="2" name="Llun 1">
            <a:extLst>
              <a:ext uri="{FF2B5EF4-FFF2-40B4-BE49-F238E27FC236}">
                <a16:creationId xmlns:a16="http://schemas.microsoft.com/office/drawing/2014/main" id="{F0152747-740F-4689-A8C3-503F159945B0}"/>
              </a:ext>
            </a:extLst>
          </p:cNvPr>
          <p:cNvPicPr>
            <a:picLocks noChangeAspect="1"/>
          </p:cNvPicPr>
          <p:nvPr/>
        </p:nvPicPr>
        <p:blipFill rotWithShape="1">
          <a:blip r:embed="rId5"/>
          <a:srcRect l="22592" t="15473" r="38241" b="40905"/>
          <a:stretch/>
        </p:blipFill>
        <p:spPr>
          <a:xfrm>
            <a:off x="339725" y="982133"/>
            <a:ext cx="7946656" cy="4978400"/>
          </a:xfrm>
          <a:prstGeom prst="rect">
            <a:avLst/>
          </a:prstGeom>
        </p:spPr>
      </p:pic>
      <p:pic>
        <p:nvPicPr>
          <p:cNvPr id="3" name="Llun 2">
            <a:extLst>
              <a:ext uri="{FF2B5EF4-FFF2-40B4-BE49-F238E27FC236}">
                <a16:creationId xmlns:a16="http://schemas.microsoft.com/office/drawing/2014/main" id="{DE126EE5-AA18-4CD5-B034-67845BF17884}"/>
              </a:ext>
            </a:extLst>
          </p:cNvPr>
          <p:cNvPicPr>
            <a:picLocks noChangeAspect="1"/>
          </p:cNvPicPr>
          <p:nvPr/>
        </p:nvPicPr>
        <p:blipFill rotWithShape="1">
          <a:blip r:embed="rId6"/>
          <a:srcRect l="26574" t="37532" r="50000" b="12555"/>
          <a:stretch/>
        </p:blipFill>
        <p:spPr>
          <a:xfrm>
            <a:off x="5875865" y="1879600"/>
            <a:ext cx="4153813" cy="4978400"/>
          </a:xfrm>
          <a:prstGeom prst="rect">
            <a:avLst/>
          </a:prstGeom>
        </p:spPr>
      </p:pic>
      <p:pic>
        <p:nvPicPr>
          <p:cNvPr id="4" name="Audio 3">
            <a:hlinkClick r:id="" action="ppaction://media"/>
            <a:extLst>
              <a:ext uri="{FF2B5EF4-FFF2-40B4-BE49-F238E27FC236}">
                <a16:creationId xmlns:a16="http://schemas.microsoft.com/office/drawing/2014/main" id="{02F6F7C9-AAE5-4772-9957-12B1FC612B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48"/>
    </mc:Choice>
    <mc:Fallback xmlns="">
      <p:transition spd="slow" advTm="3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731026C7-1784-43E4-9E92-850C79E1382C}"/>
              </a:ext>
            </a:extLst>
          </p:cNvPr>
          <p:cNvSpPr>
            <a:spLocks noGrp="1" noChangeArrowheads="1"/>
          </p:cNvSpPr>
          <p:nvPr>
            <p:ph type="title"/>
          </p:nvPr>
        </p:nvSpPr>
        <p:spPr>
          <a:xfrm>
            <a:off x="339725" y="179388"/>
            <a:ext cx="10223500" cy="447675"/>
          </a:xfrm>
        </p:spPr>
        <p:txBody>
          <a:bodyPr/>
          <a:lstStyle/>
          <a:p>
            <a:r>
              <a:rPr lang="en-GB" altLang="cy-GB" sz="2400"/>
              <a:t>Cwestiwn 2 (b) – bandiau cynllun marcio AA3</a:t>
            </a:r>
          </a:p>
        </p:txBody>
      </p:sp>
      <p:pic>
        <p:nvPicPr>
          <p:cNvPr id="2" name="Llun 1">
            <a:extLst>
              <a:ext uri="{FF2B5EF4-FFF2-40B4-BE49-F238E27FC236}">
                <a16:creationId xmlns:a16="http://schemas.microsoft.com/office/drawing/2014/main" id="{4AE7893A-606A-49A3-8330-4FF1F8D0DA0D}"/>
              </a:ext>
            </a:extLst>
          </p:cNvPr>
          <p:cNvPicPr>
            <a:picLocks noChangeAspect="1"/>
          </p:cNvPicPr>
          <p:nvPr/>
        </p:nvPicPr>
        <p:blipFill rotWithShape="1">
          <a:blip r:embed="rId5"/>
          <a:srcRect l="22963" t="37860" r="38333" b="24609"/>
          <a:stretch/>
        </p:blipFill>
        <p:spPr>
          <a:xfrm>
            <a:off x="1417284" y="1302808"/>
            <a:ext cx="9357431" cy="5104053"/>
          </a:xfrm>
          <a:prstGeom prst="rect">
            <a:avLst/>
          </a:prstGeom>
        </p:spPr>
      </p:pic>
      <p:pic>
        <p:nvPicPr>
          <p:cNvPr id="3" name="Audio 2">
            <a:hlinkClick r:id="" action="ppaction://media"/>
            <a:extLst>
              <a:ext uri="{FF2B5EF4-FFF2-40B4-BE49-F238E27FC236}">
                <a16:creationId xmlns:a16="http://schemas.microsoft.com/office/drawing/2014/main" id="{A8C67B50-632B-4571-AC75-B2ACDF300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54"/>
    </mc:Choice>
    <mc:Fallback xmlns="">
      <p:transition spd="slow" advTm="6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A3C6375B-B009-4721-9FF6-974392D4D898}"/>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3?</a:t>
            </a:r>
          </a:p>
        </p:txBody>
      </p:sp>
      <p:sp>
        <p:nvSpPr>
          <p:cNvPr id="2" name="Rectangle 1">
            <a:extLst>
              <a:ext uri="{FF2B5EF4-FFF2-40B4-BE49-F238E27FC236}">
                <a16:creationId xmlns:a16="http://schemas.microsoft.com/office/drawing/2014/main" id="{7BAD1763-F9A0-44D0-B90E-B477D8C327BC}"/>
              </a:ext>
            </a:extLst>
          </p:cNvPr>
          <p:cNvSpPr/>
          <p:nvPr/>
        </p:nvSpPr>
        <p:spPr>
          <a:xfrm>
            <a:off x="482600" y="1443841"/>
            <a:ext cx="11061700" cy="4062651"/>
          </a:xfrm>
          <a:prstGeom prst="rect">
            <a:avLst/>
          </a:prstGeom>
        </p:spPr>
        <p:txBody>
          <a:bodyPr>
            <a:spAutoFit/>
          </a:bodyPr>
          <a:lstStyle/>
          <a:p>
            <a:pPr eaLnBrk="1" fontAlgn="auto" hangingPunct="1">
              <a:spcBef>
                <a:spcPts val="0"/>
              </a:spcBef>
              <a:spcAft>
                <a:spcPts val="0"/>
              </a:spcAft>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p:txBody>
      </p:sp>
      <p:pic>
        <p:nvPicPr>
          <p:cNvPr id="3" name="Audio 2">
            <a:hlinkClick r:id="" action="ppaction://media"/>
            <a:extLst>
              <a:ext uri="{FF2B5EF4-FFF2-40B4-BE49-F238E27FC236}">
                <a16:creationId xmlns:a16="http://schemas.microsoft.com/office/drawing/2014/main" id="{580331C9-5930-46A1-BA39-5F7D7B3241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832"/>
    </mc:Choice>
    <mc:Fallback xmlns="">
      <p:transition spd="slow" advTm="6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523046A1-8377-4F48-B78F-C51F126D4E73}"/>
              </a:ext>
            </a:extLst>
          </p:cNvPr>
          <p:cNvPicPr>
            <a:picLocks noChangeAspect="1"/>
          </p:cNvPicPr>
          <p:nvPr/>
        </p:nvPicPr>
        <p:blipFill rotWithShape="1">
          <a:blip r:embed="rId5"/>
          <a:srcRect l="25185" t="16188" r="41080" b="12923"/>
          <a:stretch/>
        </p:blipFill>
        <p:spPr>
          <a:xfrm>
            <a:off x="337256" y="998160"/>
            <a:ext cx="6268523" cy="7409820"/>
          </a:xfrm>
          <a:prstGeom prst="rect">
            <a:avLst/>
          </a:prstGeom>
        </p:spPr>
      </p:pic>
      <p:sp>
        <p:nvSpPr>
          <p:cNvPr id="40962" name="Title 2">
            <a:extLst>
              <a:ext uri="{FF2B5EF4-FFF2-40B4-BE49-F238E27FC236}">
                <a16:creationId xmlns:a16="http://schemas.microsoft.com/office/drawing/2014/main" id="{8A38395A-FB8F-4A46-972C-171161ACFB5B}"/>
              </a:ext>
            </a:extLst>
          </p:cNvPr>
          <p:cNvSpPr>
            <a:spLocks noGrp="1" noChangeArrowheads="1"/>
          </p:cNvSpPr>
          <p:nvPr>
            <p:ph type="title"/>
          </p:nvPr>
        </p:nvSpPr>
        <p:spPr>
          <a:xfrm>
            <a:off x="357188" y="166688"/>
            <a:ext cx="10221912" cy="446087"/>
          </a:xfrm>
        </p:spPr>
        <p:txBody>
          <a:bodyPr/>
          <a:lstStyle/>
          <a:p>
            <a:r>
              <a:rPr lang="en-GB" altLang="cy-GB" sz="2400"/>
              <a:t>Cwestiwn 3, AA3</a:t>
            </a:r>
          </a:p>
        </p:txBody>
      </p:sp>
      <p:sp>
        <p:nvSpPr>
          <p:cNvPr id="40964" name="TextBox 3">
            <a:extLst>
              <a:ext uri="{FF2B5EF4-FFF2-40B4-BE49-F238E27FC236}">
                <a16:creationId xmlns:a16="http://schemas.microsoft.com/office/drawing/2014/main" id="{25133FDA-7CB7-4D2B-BE78-FDC0E37450A2}"/>
              </a:ext>
            </a:extLst>
          </p:cNvPr>
          <p:cNvSpPr txBox="1">
            <a:spLocks noChangeArrowheads="1"/>
          </p:cNvSpPr>
          <p:nvPr/>
        </p:nvSpPr>
        <p:spPr bwMode="auto">
          <a:xfrm>
            <a:off x="7183438" y="2613025"/>
            <a:ext cx="305276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12 munud.</a:t>
            </a:r>
          </a:p>
        </p:txBody>
      </p:sp>
      <p:sp>
        <p:nvSpPr>
          <p:cNvPr id="40965" name="TextBox 5">
            <a:extLst>
              <a:ext uri="{FF2B5EF4-FFF2-40B4-BE49-F238E27FC236}">
                <a16:creationId xmlns:a16="http://schemas.microsoft.com/office/drawing/2014/main" id="{EEFABF95-716C-4EEF-9FC0-5ACE0477125A}"/>
              </a:ext>
            </a:extLst>
          </p:cNvPr>
          <p:cNvSpPr txBox="1">
            <a:spLocks noChangeArrowheads="1"/>
          </p:cNvSpPr>
          <p:nvPr/>
        </p:nvSpPr>
        <p:spPr bwMode="auto">
          <a:xfrm>
            <a:off x="7183438" y="3968750"/>
            <a:ext cx="44243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7" name="Rectangle 123">
            <a:extLst>
              <a:ext uri="{FF2B5EF4-FFF2-40B4-BE49-F238E27FC236}">
                <a16:creationId xmlns:a16="http://schemas.microsoft.com/office/drawing/2014/main" id="{4D9920F1-B5D9-469D-ACF3-78ED113370B4}"/>
              </a:ext>
            </a:extLst>
          </p:cNvPr>
          <p:cNvSpPr>
            <a:spLocks noChangeArrowheads="1"/>
          </p:cNvSpPr>
          <p:nvPr/>
        </p:nvSpPr>
        <p:spPr bwMode="auto">
          <a:xfrm>
            <a:off x="7377113" y="141287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12:00</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247E6AAF-91A9-4ADA-8E35-37A824DBF39D}"/>
                  </a:ext>
                </a:extLst>
              </p14:cNvPr>
              <p14:cNvContentPartPr/>
              <p14:nvPr/>
            </p14:nvContentPartPr>
            <p14:xfrm>
              <a:off x="3289100" y="2501820"/>
              <a:ext cx="360" cy="360"/>
            </p14:xfrm>
          </p:contentPart>
        </mc:Choice>
        <mc:Fallback xmlns="">
          <p:pic>
            <p:nvPicPr>
              <p:cNvPr id="5" name="Ink 4">
                <a:extLst>
                  <a:ext uri="{FF2B5EF4-FFF2-40B4-BE49-F238E27FC236}">
                    <a16:creationId xmlns:a16="http://schemas.microsoft.com/office/drawing/2014/main" id="{247E6AAF-91A9-4ADA-8E35-37A824DBF39D}"/>
                  </a:ext>
                </a:extLst>
              </p:cNvPr>
              <p:cNvPicPr/>
              <p:nvPr/>
            </p:nvPicPr>
            <p:blipFill>
              <a:blip r:embed="rId7"/>
              <a:stretch>
                <a:fillRect/>
              </a:stretch>
            </p:blipFill>
            <p:spPr>
              <a:xfrm>
                <a:off x="3271100" y="24838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45DE555D-CBD4-4324-982E-C9E8B3801FE7}"/>
                  </a:ext>
                </a:extLst>
              </p14:cNvPr>
              <p14:cNvContentPartPr/>
              <p14:nvPr/>
            </p14:nvContentPartPr>
            <p14:xfrm>
              <a:off x="1169060" y="1280685"/>
              <a:ext cx="1751040" cy="22320"/>
            </p14:xfrm>
          </p:contentPart>
        </mc:Choice>
        <mc:Fallback xmlns="">
          <p:pic>
            <p:nvPicPr>
              <p:cNvPr id="8" name="Ink 7">
                <a:extLst>
                  <a:ext uri="{FF2B5EF4-FFF2-40B4-BE49-F238E27FC236}">
                    <a16:creationId xmlns:a16="http://schemas.microsoft.com/office/drawing/2014/main" id="{45DE555D-CBD4-4324-982E-C9E8B3801FE7}"/>
                  </a:ext>
                </a:extLst>
              </p:cNvPr>
              <p:cNvPicPr/>
              <p:nvPr/>
            </p:nvPicPr>
            <p:blipFill>
              <a:blip r:embed="rId9"/>
              <a:stretch>
                <a:fillRect/>
              </a:stretch>
            </p:blipFill>
            <p:spPr>
              <a:xfrm>
                <a:off x="1151060" y="1263325"/>
                <a:ext cx="1786680" cy="5739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3ED75377-7B16-45D4-B59A-876A43C2BF74}"/>
                  </a:ext>
                </a:extLst>
              </p14:cNvPr>
              <p14:cNvContentPartPr/>
              <p14:nvPr/>
            </p14:nvContentPartPr>
            <p14:xfrm>
              <a:off x="1112091" y="1615869"/>
              <a:ext cx="608400" cy="15120"/>
            </p14:xfrm>
          </p:contentPart>
        </mc:Choice>
        <mc:Fallback xmlns="">
          <p:pic>
            <p:nvPicPr>
              <p:cNvPr id="9" name="Ink 8">
                <a:extLst>
                  <a:ext uri="{FF2B5EF4-FFF2-40B4-BE49-F238E27FC236}">
                    <a16:creationId xmlns:a16="http://schemas.microsoft.com/office/drawing/2014/main" id="{3ED75377-7B16-45D4-B59A-876A43C2BF74}"/>
                  </a:ext>
                </a:extLst>
              </p:cNvPr>
              <p:cNvPicPr/>
              <p:nvPr/>
            </p:nvPicPr>
            <p:blipFill>
              <a:blip r:embed="rId11"/>
              <a:stretch>
                <a:fillRect/>
              </a:stretch>
            </p:blipFill>
            <p:spPr>
              <a:xfrm>
                <a:off x="1094091" y="1597869"/>
                <a:ext cx="6440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D9E8B5A-B938-4C26-B314-FCECFB4E89C0}"/>
                  </a:ext>
                </a:extLst>
              </p14:cNvPr>
              <p14:cNvContentPartPr/>
              <p14:nvPr/>
            </p14:nvContentPartPr>
            <p14:xfrm>
              <a:off x="2509159" y="1611549"/>
              <a:ext cx="2356351" cy="58732"/>
            </p14:xfrm>
          </p:contentPart>
        </mc:Choice>
        <mc:Fallback xmlns="">
          <p:pic>
            <p:nvPicPr>
              <p:cNvPr id="10" name="Ink 9">
                <a:extLst>
                  <a:ext uri="{FF2B5EF4-FFF2-40B4-BE49-F238E27FC236}">
                    <a16:creationId xmlns:a16="http://schemas.microsoft.com/office/drawing/2014/main" id="{3D9E8B5A-B938-4C26-B314-FCECFB4E89C0}"/>
                  </a:ext>
                </a:extLst>
              </p:cNvPr>
              <p:cNvPicPr/>
              <p:nvPr/>
            </p:nvPicPr>
            <p:blipFill>
              <a:blip r:embed="rId13"/>
              <a:stretch>
                <a:fillRect/>
              </a:stretch>
            </p:blipFill>
            <p:spPr>
              <a:xfrm>
                <a:off x="2491161" y="1593533"/>
                <a:ext cx="2391988" cy="9440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810CD7E7-36EB-43F4-B117-6342A1462720}"/>
                  </a:ext>
                </a:extLst>
              </p14:cNvPr>
              <p14:cNvContentPartPr/>
              <p14:nvPr/>
            </p14:nvContentPartPr>
            <p14:xfrm>
              <a:off x="6145699" y="1360893"/>
              <a:ext cx="460080" cy="399240"/>
            </p14:xfrm>
          </p:contentPart>
        </mc:Choice>
        <mc:Fallback xmlns="">
          <p:pic>
            <p:nvPicPr>
              <p:cNvPr id="11" name="Ink 10">
                <a:extLst>
                  <a:ext uri="{FF2B5EF4-FFF2-40B4-BE49-F238E27FC236}">
                    <a16:creationId xmlns:a16="http://schemas.microsoft.com/office/drawing/2014/main" id="{810CD7E7-36EB-43F4-B117-6342A1462720}"/>
                  </a:ext>
                </a:extLst>
              </p:cNvPr>
              <p:cNvPicPr/>
              <p:nvPr/>
            </p:nvPicPr>
            <p:blipFill>
              <a:blip r:embed="rId15"/>
              <a:stretch>
                <a:fillRect/>
              </a:stretch>
            </p:blipFill>
            <p:spPr>
              <a:xfrm>
                <a:off x="6127713" y="1342877"/>
                <a:ext cx="495692" cy="4349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8">
                <a:extLst>
                  <a:ext uri="{FF2B5EF4-FFF2-40B4-BE49-F238E27FC236}">
                    <a16:creationId xmlns:a16="http://schemas.microsoft.com/office/drawing/2014/main" id="{77917963-CFFE-44F8-94B2-34B878076BC9}"/>
                  </a:ext>
                </a:extLst>
              </p14:cNvPr>
              <p14:cNvContentPartPr/>
              <p14:nvPr/>
            </p14:nvContentPartPr>
            <p14:xfrm>
              <a:off x="5045778" y="1640915"/>
              <a:ext cx="608400" cy="15120"/>
            </p14:xfrm>
          </p:contentPart>
        </mc:Choice>
        <mc:Fallback xmlns="">
          <p:pic>
            <p:nvPicPr>
              <p:cNvPr id="17" name="Ink 8">
                <a:extLst>
                  <a:ext uri="{FF2B5EF4-FFF2-40B4-BE49-F238E27FC236}">
                    <a16:creationId xmlns:a16="http://schemas.microsoft.com/office/drawing/2014/main" id="{77917963-CFFE-44F8-94B2-34B878076BC9}"/>
                  </a:ext>
                </a:extLst>
              </p:cNvPr>
              <p:cNvPicPr/>
              <p:nvPr/>
            </p:nvPicPr>
            <p:blipFill>
              <a:blip r:embed="rId11"/>
              <a:stretch>
                <a:fillRect/>
              </a:stretch>
            </p:blipFill>
            <p:spPr>
              <a:xfrm>
                <a:off x="5027778" y="1622915"/>
                <a:ext cx="6440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8">
                <a:extLst>
                  <a:ext uri="{FF2B5EF4-FFF2-40B4-BE49-F238E27FC236}">
                    <a16:creationId xmlns:a16="http://schemas.microsoft.com/office/drawing/2014/main" id="{5426445E-E571-4C79-8BF1-3A8913123558}"/>
                  </a:ext>
                </a:extLst>
              </p14:cNvPr>
              <p14:cNvContentPartPr/>
              <p14:nvPr/>
            </p14:nvContentPartPr>
            <p14:xfrm>
              <a:off x="1169060" y="1836927"/>
              <a:ext cx="608400" cy="15120"/>
            </p14:xfrm>
          </p:contentPart>
        </mc:Choice>
        <mc:Fallback xmlns="">
          <p:pic>
            <p:nvPicPr>
              <p:cNvPr id="18" name="Ink 8">
                <a:extLst>
                  <a:ext uri="{FF2B5EF4-FFF2-40B4-BE49-F238E27FC236}">
                    <a16:creationId xmlns:a16="http://schemas.microsoft.com/office/drawing/2014/main" id="{5426445E-E571-4C79-8BF1-3A8913123558}"/>
                  </a:ext>
                </a:extLst>
              </p:cNvPr>
              <p:cNvPicPr/>
              <p:nvPr/>
            </p:nvPicPr>
            <p:blipFill>
              <a:blip r:embed="rId11"/>
              <a:stretch>
                <a:fillRect/>
              </a:stretch>
            </p:blipFill>
            <p:spPr>
              <a:xfrm>
                <a:off x="1151060" y="1818927"/>
                <a:ext cx="6440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8">
                <a:extLst>
                  <a:ext uri="{FF2B5EF4-FFF2-40B4-BE49-F238E27FC236}">
                    <a16:creationId xmlns:a16="http://schemas.microsoft.com/office/drawing/2014/main" id="{6D7B8F75-EB2E-44A6-8082-179007675FA6}"/>
                  </a:ext>
                </a:extLst>
              </p14:cNvPr>
              <p14:cNvContentPartPr/>
              <p14:nvPr/>
            </p14:nvContentPartPr>
            <p14:xfrm>
              <a:off x="3167317" y="1852047"/>
              <a:ext cx="608400" cy="15120"/>
            </p14:xfrm>
          </p:contentPart>
        </mc:Choice>
        <mc:Fallback xmlns="">
          <p:pic>
            <p:nvPicPr>
              <p:cNvPr id="20" name="Ink 8">
                <a:extLst>
                  <a:ext uri="{FF2B5EF4-FFF2-40B4-BE49-F238E27FC236}">
                    <a16:creationId xmlns:a16="http://schemas.microsoft.com/office/drawing/2014/main" id="{6D7B8F75-EB2E-44A6-8082-179007675FA6}"/>
                  </a:ext>
                </a:extLst>
              </p:cNvPr>
              <p:cNvPicPr/>
              <p:nvPr/>
            </p:nvPicPr>
            <p:blipFill>
              <a:blip r:embed="rId11"/>
              <a:stretch>
                <a:fillRect/>
              </a:stretch>
            </p:blipFill>
            <p:spPr>
              <a:xfrm>
                <a:off x="3149317" y="1834047"/>
                <a:ext cx="644040" cy="50760"/>
              </a:xfrm>
              <a:prstGeom prst="rect">
                <a:avLst/>
              </a:prstGeom>
            </p:spPr>
          </p:pic>
        </mc:Fallback>
      </mc:AlternateContent>
      <p:pic>
        <p:nvPicPr>
          <p:cNvPr id="3" name="Audio 2">
            <a:hlinkClick r:id="" action="ppaction://media"/>
            <a:extLst>
              <a:ext uri="{FF2B5EF4-FFF2-40B4-BE49-F238E27FC236}">
                <a16:creationId xmlns:a16="http://schemas.microsoft.com/office/drawing/2014/main" id="{50A24CBA-F687-4F11-88DC-CAE5CD9C40F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861"/>
    </mc:Choice>
    <mc:Fallback xmlns="">
      <p:transition spd="slow" advTm="12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a:extLst>
              <a:ext uri="{FF2B5EF4-FFF2-40B4-BE49-F238E27FC236}">
                <a16:creationId xmlns:a16="http://schemas.microsoft.com/office/drawing/2014/main" id="{D87E5930-9BF8-4155-988E-8AC062EE5F19}"/>
              </a:ext>
            </a:extLst>
          </p:cNvPr>
          <p:cNvSpPr>
            <a:spLocks noGrp="1" noChangeArrowheads="1"/>
          </p:cNvSpPr>
          <p:nvPr>
            <p:ph type="title"/>
          </p:nvPr>
        </p:nvSpPr>
        <p:spPr>
          <a:xfrm>
            <a:off x="339725" y="179388"/>
            <a:ext cx="10223500" cy="447675"/>
          </a:xfrm>
        </p:spPr>
        <p:txBody>
          <a:bodyPr/>
          <a:lstStyle/>
          <a:p>
            <a:r>
              <a:rPr lang="en-GB" altLang="cy-GB" sz="2400"/>
              <a:t>Cwestiwn 3 – cynllun marcio AA3</a:t>
            </a:r>
          </a:p>
        </p:txBody>
      </p:sp>
      <p:pic>
        <p:nvPicPr>
          <p:cNvPr id="2" name="Llun 1">
            <a:extLst>
              <a:ext uri="{FF2B5EF4-FFF2-40B4-BE49-F238E27FC236}">
                <a16:creationId xmlns:a16="http://schemas.microsoft.com/office/drawing/2014/main" id="{56CA95A6-44A5-45DB-9705-CC38544DBF7F}"/>
              </a:ext>
            </a:extLst>
          </p:cNvPr>
          <p:cNvPicPr>
            <a:picLocks noChangeAspect="1"/>
          </p:cNvPicPr>
          <p:nvPr/>
        </p:nvPicPr>
        <p:blipFill rotWithShape="1">
          <a:blip r:embed="rId5"/>
          <a:srcRect l="22500" t="17876" r="38704" b="41070"/>
          <a:stretch/>
        </p:blipFill>
        <p:spPr>
          <a:xfrm>
            <a:off x="339725" y="1205354"/>
            <a:ext cx="7965463" cy="4741332"/>
          </a:xfrm>
          <a:prstGeom prst="rect">
            <a:avLst/>
          </a:prstGeom>
        </p:spPr>
      </p:pic>
      <p:pic>
        <p:nvPicPr>
          <p:cNvPr id="3" name="Llun 2">
            <a:extLst>
              <a:ext uri="{FF2B5EF4-FFF2-40B4-BE49-F238E27FC236}">
                <a16:creationId xmlns:a16="http://schemas.microsoft.com/office/drawing/2014/main" id="{3B19ED4C-3131-47EC-9878-B96388C1716B}"/>
              </a:ext>
            </a:extLst>
          </p:cNvPr>
          <p:cNvPicPr>
            <a:picLocks noChangeAspect="1"/>
          </p:cNvPicPr>
          <p:nvPr/>
        </p:nvPicPr>
        <p:blipFill rotWithShape="1">
          <a:blip r:embed="rId6"/>
          <a:srcRect l="24353" t="14978" r="49999" b="35682"/>
          <a:stretch/>
        </p:blipFill>
        <p:spPr>
          <a:xfrm>
            <a:off x="5678311" y="465445"/>
            <a:ext cx="4470400" cy="4837375"/>
          </a:xfrm>
          <a:prstGeom prst="rect">
            <a:avLst/>
          </a:prstGeom>
        </p:spPr>
      </p:pic>
      <p:pic>
        <p:nvPicPr>
          <p:cNvPr id="7" name="Llun 6">
            <a:extLst>
              <a:ext uri="{FF2B5EF4-FFF2-40B4-BE49-F238E27FC236}">
                <a16:creationId xmlns:a16="http://schemas.microsoft.com/office/drawing/2014/main" id="{E5B38BA6-EC83-4F44-B07D-26FD23569660}"/>
              </a:ext>
            </a:extLst>
          </p:cNvPr>
          <p:cNvPicPr>
            <a:picLocks noChangeAspect="1"/>
          </p:cNvPicPr>
          <p:nvPr/>
        </p:nvPicPr>
        <p:blipFill rotWithShape="1">
          <a:blip r:embed="rId6"/>
          <a:srcRect l="24353" t="81263" r="49999" b="7985"/>
          <a:stretch/>
        </p:blipFill>
        <p:spPr>
          <a:xfrm>
            <a:off x="5678311" y="5302820"/>
            <a:ext cx="4621460" cy="1089735"/>
          </a:xfrm>
          <a:prstGeom prst="rect">
            <a:avLst/>
          </a:prstGeom>
        </p:spPr>
      </p:pic>
      <p:pic>
        <p:nvPicPr>
          <p:cNvPr id="4" name="Audio 3">
            <a:hlinkClick r:id="" action="ppaction://media"/>
            <a:extLst>
              <a:ext uri="{FF2B5EF4-FFF2-40B4-BE49-F238E27FC236}">
                <a16:creationId xmlns:a16="http://schemas.microsoft.com/office/drawing/2014/main" id="{8BD36BC0-8ECB-4981-AD0F-1D25490CF4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14"/>
    </mc:Choice>
    <mc:Fallback xmlns="">
      <p:transition spd="slow" advTm="5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79053B6-026B-4AF7-A474-4D779FDBC8B8}"/>
              </a:ext>
            </a:extLst>
          </p:cNvPr>
          <p:cNvSpPr txBox="1">
            <a:spLocks noChangeArrowheads="1"/>
          </p:cNvSpPr>
          <p:nvPr/>
        </p:nvSpPr>
        <p:spPr bwMode="auto">
          <a:xfrm>
            <a:off x="344488" y="1352550"/>
            <a:ext cx="9917112"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Copi o'r papur arholiad</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Llyfryn ateb/papur llinellau</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Deunydd adnoddau ychwanegol</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Pen, pensil a phren mesur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Amlygwr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Oriawr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Nodiadau post-it</a:t>
            </a:r>
          </a:p>
        </p:txBody>
      </p:sp>
      <p:sp>
        <p:nvSpPr>
          <p:cNvPr id="3" name="Title 1">
            <a:extLst>
              <a:ext uri="{FF2B5EF4-FFF2-40B4-BE49-F238E27FC236}">
                <a16:creationId xmlns:a16="http://schemas.microsoft.com/office/drawing/2014/main" id="{958F160C-D090-486A-9110-CEC64F5557F4}"/>
              </a:ext>
            </a:extLst>
          </p:cNvPr>
          <p:cNvSpPr txBox="1">
            <a:spLocks/>
          </p:cNvSpPr>
          <p:nvPr/>
        </p:nvSpPr>
        <p:spPr>
          <a:xfrm>
            <a:off x="344488"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Yr hyn y dylai fod gennych chi o'ch blaen:</a:t>
            </a:r>
          </a:p>
        </p:txBody>
      </p:sp>
      <p:pic>
        <p:nvPicPr>
          <p:cNvPr id="5" name="Audio 4">
            <a:hlinkClick r:id="" action="ppaction://media"/>
            <a:extLst>
              <a:ext uri="{FF2B5EF4-FFF2-40B4-BE49-F238E27FC236}">
                <a16:creationId xmlns:a16="http://schemas.microsoft.com/office/drawing/2014/main" id="{179A87E7-0DEF-40A6-A865-AE59F41611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493"/>
    </mc:Choice>
    <mc:Fallback xmlns="">
      <p:transition spd="slow" advTm="3349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2000"/>
                                        <p:tgtEl>
                                          <p:spTgt spid="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0"/>
                                        <p:tgtEl>
                                          <p:spTgt spid="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2000"/>
                                        <p:tgtEl>
                                          <p:spTgt spid="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2000"/>
                                        <p:tgtEl>
                                          <p:spTgt spid="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EFEB4F42-D86E-4945-B23B-1BC2DD97BA50}"/>
              </a:ext>
            </a:extLst>
          </p:cNvPr>
          <p:cNvSpPr>
            <a:spLocks noGrp="1" noChangeArrowheads="1"/>
          </p:cNvSpPr>
          <p:nvPr>
            <p:ph type="title"/>
          </p:nvPr>
        </p:nvSpPr>
        <p:spPr>
          <a:xfrm>
            <a:off x="339725" y="179388"/>
            <a:ext cx="10223500" cy="447675"/>
          </a:xfrm>
        </p:spPr>
        <p:txBody>
          <a:bodyPr/>
          <a:lstStyle/>
          <a:p>
            <a:r>
              <a:rPr lang="en-GB" altLang="cy-GB" sz="2400"/>
              <a:t>Cwestiwn 3 – bandiau cynllun marcio AA3 </a:t>
            </a:r>
          </a:p>
        </p:txBody>
      </p:sp>
      <p:pic>
        <p:nvPicPr>
          <p:cNvPr id="2" name="Llun 1">
            <a:extLst>
              <a:ext uri="{FF2B5EF4-FFF2-40B4-BE49-F238E27FC236}">
                <a16:creationId xmlns:a16="http://schemas.microsoft.com/office/drawing/2014/main" id="{CB05AD39-D69F-43C9-8C19-5B79C092D3C1}"/>
              </a:ext>
            </a:extLst>
          </p:cNvPr>
          <p:cNvPicPr>
            <a:picLocks noChangeAspect="1"/>
          </p:cNvPicPr>
          <p:nvPr/>
        </p:nvPicPr>
        <p:blipFill rotWithShape="1">
          <a:blip r:embed="rId5"/>
          <a:srcRect l="23148" t="32263" r="39074" b="15556"/>
          <a:stretch/>
        </p:blipFill>
        <p:spPr>
          <a:xfrm>
            <a:off x="2517951" y="993421"/>
            <a:ext cx="7156097" cy="5560007"/>
          </a:xfrm>
          <a:prstGeom prst="rect">
            <a:avLst/>
          </a:prstGeom>
        </p:spPr>
      </p:pic>
      <p:pic>
        <p:nvPicPr>
          <p:cNvPr id="3" name="Audio 2">
            <a:hlinkClick r:id="" action="ppaction://media"/>
            <a:extLst>
              <a:ext uri="{FF2B5EF4-FFF2-40B4-BE49-F238E27FC236}">
                <a16:creationId xmlns:a16="http://schemas.microsoft.com/office/drawing/2014/main" id="{20A0BD72-B84F-46F4-BA83-84CED1792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372"/>
    </mc:Choice>
    <mc:Fallback xmlns="">
      <p:transition spd="slow" advTm="9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a:extLst>
              <a:ext uri="{FF2B5EF4-FFF2-40B4-BE49-F238E27FC236}">
                <a16:creationId xmlns:a16="http://schemas.microsoft.com/office/drawing/2014/main" id="{A3A4CA4B-AAFD-4C01-B934-E3E606C266FC}"/>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4?</a:t>
            </a:r>
          </a:p>
        </p:txBody>
      </p:sp>
      <p:sp>
        <p:nvSpPr>
          <p:cNvPr id="2" name="Rectangle 1">
            <a:extLst>
              <a:ext uri="{FF2B5EF4-FFF2-40B4-BE49-F238E27FC236}">
                <a16:creationId xmlns:a16="http://schemas.microsoft.com/office/drawing/2014/main" id="{AC48E434-6F71-40A1-B232-515A37A8CECC}"/>
              </a:ext>
            </a:extLst>
          </p:cNvPr>
          <p:cNvSpPr/>
          <p:nvPr/>
        </p:nvSpPr>
        <p:spPr>
          <a:xfrm>
            <a:off x="431429" y="1270066"/>
            <a:ext cx="8808824" cy="3416320"/>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p:txBody>
      </p:sp>
      <p:pic>
        <p:nvPicPr>
          <p:cNvPr id="3" name="Audio 2">
            <a:hlinkClick r:id="" action="ppaction://media"/>
            <a:extLst>
              <a:ext uri="{FF2B5EF4-FFF2-40B4-BE49-F238E27FC236}">
                <a16:creationId xmlns:a16="http://schemas.microsoft.com/office/drawing/2014/main" id="{A5920B28-DDAA-4B96-84F8-9D6EEFA469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908"/>
    </mc:Choice>
    <mc:Fallback xmlns="">
      <p:transition spd="slow" advTm="9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43A1657E-C09A-4F7C-9C75-3EA6D51D4807}"/>
              </a:ext>
            </a:extLst>
          </p:cNvPr>
          <p:cNvPicPr>
            <a:picLocks noChangeAspect="1"/>
          </p:cNvPicPr>
          <p:nvPr/>
        </p:nvPicPr>
        <p:blipFill rotWithShape="1">
          <a:blip r:embed="rId5"/>
          <a:srcRect l="25277" t="25449" r="40093" b="9993"/>
          <a:stretch/>
        </p:blipFill>
        <p:spPr>
          <a:xfrm>
            <a:off x="307533" y="1090545"/>
            <a:ext cx="5980378" cy="6271231"/>
          </a:xfrm>
          <a:prstGeom prst="rect">
            <a:avLst/>
          </a:prstGeom>
        </p:spPr>
      </p:pic>
      <p:sp>
        <p:nvSpPr>
          <p:cNvPr id="49154" name="Title 2">
            <a:extLst>
              <a:ext uri="{FF2B5EF4-FFF2-40B4-BE49-F238E27FC236}">
                <a16:creationId xmlns:a16="http://schemas.microsoft.com/office/drawing/2014/main" id="{F22A8ECE-2E70-4FFE-A893-2FA926FE7411}"/>
              </a:ext>
            </a:extLst>
          </p:cNvPr>
          <p:cNvSpPr>
            <a:spLocks noGrp="1" noChangeArrowheads="1"/>
          </p:cNvSpPr>
          <p:nvPr>
            <p:ph type="title"/>
          </p:nvPr>
        </p:nvSpPr>
        <p:spPr>
          <a:xfrm>
            <a:off x="357188" y="166688"/>
            <a:ext cx="10221912" cy="446087"/>
          </a:xfrm>
        </p:spPr>
        <p:txBody>
          <a:bodyPr/>
          <a:lstStyle/>
          <a:p>
            <a:r>
              <a:rPr lang="en-GB" altLang="cy-GB" sz="2400"/>
              <a:t>Cwestiwn 4, AA2</a:t>
            </a:r>
          </a:p>
        </p:txBody>
      </p:sp>
      <p:sp>
        <p:nvSpPr>
          <p:cNvPr id="49156" name="TextBox 6">
            <a:extLst>
              <a:ext uri="{FF2B5EF4-FFF2-40B4-BE49-F238E27FC236}">
                <a16:creationId xmlns:a16="http://schemas.microsoft.com/office/drawing/2014/main" id="{ACC62744-9586-4DF5-9F4E-A328C2330F5B}"/>
              </a:ext>
            </a:extLst>
          </p:cNvPr>
          <p:cNvSpPr txBox="1">
            <a:spLocks noChangeArrowheads="1"/>
          </p:cNvSpPr>
          <p:nvPr/>
        </p:nvSpPr>
        <p:spPr bwMode="auto">
          <a:xfrm>
            <a:off x="6704013" y="3895725"/>
            <a:ext cx="5054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6" name="Rectangle 123">
            <a:extLst>
              <a:ext uri="{FF2B5EF4-FFF2-40B4-BE49-F238E27FC236}">
                <a16:creationId xmlns:a16="http://schemas.microsoft.com/office/drawing/2014/main" id="{898EB7CD-D8B9-4389-976C-E894A2B96F45}"/>
              </a:ext>
            </a:extLst>
          </p:cNvPr>
          <p:cNvSpPr>
            <a:spLocks noChangeArrowheads="1"/>
          </p:cNvSpPr>
          <p:nvPr/>
        </p:nvSpPr>
        <p:spPr bwMode="auto">
          <a:xfrm>
            <a:off x="6894513" y="13176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49158" name="TextBox 7">
            <a:extLst>
              <a:ext uri="{FF2B5EF4-FFF2-40B4-BE49-F238E27FC236}">
                <a16:creationId xmlns:a16="http://schemas.microsoft.com/office/drawing/2014/main" id="{F191E78E-487E-466E-A756-543E71A518DB}"/>
              </a:ext>
            </a:extLst>
          </p:cNvPr>
          <p:cNvSpPr txBox="1">
            <a:spLocks noChangeArrowheads="1"/>
          </p:cNvSpPr>
          <p:nvPr/>
        </p:nvSpPr>
        <p:spPr bwMode="auto">
          <a:xfrm>
            <a:off x="6794500" y="2581275"/>
            <a:ext cx="3479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10 munud.</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362D5CEA-282C-4283-BC8A-44A83D2ACB0B}"/>
                  </a:ext>
                </a:extLst>
              </p14:cNvPr>
              <p14:cNvContentPartPr/>
              <p14:nvPr/>
            </p14:nvContentPartPr>
            <p14:xfrm>
              <a:off x="5917260" y="1701940"/>
              <a:ext cx="357480" cy="460440"/>
            </p14:xfrm>
          </p:contentPart>
        </mc:Choice>
        <mc:Fallback xmlns="">
          <p:pic>
            <p:nvPicPr>
              <p:cNvPr id="2" name="Ink 1">
                <a:extLst>
                  <a:ext uri="{FF2B5EF4-FFF2-40B4-BE49-F238E27FC236}">
                    <a16:creationId xmlns:a16="http://schemas.microsoft.com/office/drawing/2014/main" id="{362D5CEA-282C-4283-BC8A-44A83D2ACB0B}"/>
                  </a:ext>
                </a:extLst>
              </p:cNvPr>
              <p:cNvPicPr/>
              <p:nvPr/>
            </p:nvPicPr>
            <p:blipFill>
              <a:blip r:embed="rId7"/>
              <a:stretch>
                <a:fillRect/>
              </a:stretch>
            </p:blipFill>
            <p:spPr>
              <a:xfrm>
                <a:off x="5899278" y="1683940"/>
                <a:ext cx="393084"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695C037F-E092-4CE8-B789-784CA7CA509D}"/>
                  </a:ext>
                </a:extLst>
              </p14:cNvPr>
              <p14:cNvContentPartPr/>
              <p14:nvPr/>
            </p14:nvContentPartPr>
            <p14:xfrm>
              <a:off x="1574600" y="1273090"/>
              <a:ext cx="633960" cy="38880"/>
            </p14:xfrm>
          </p:contentPart>
        </mc:Choice>
        <mc:Fallback xmlns="">
          <p:pic>
            <p:nvPicPr>
              <p:cNvPr id="9" name="Ink 8">
                <a:extLst>
                  <a:ext uri="{FF2B5EF4-FFF2-40B4-BE49-F238E27FC236}">
                    <a16:creationId xmlns:a16="http://schemas.microsoft.com/office/drawing/2014/main" id="{695C037F-E092-4CE8-B789-784CA7CA509D}"/>
                  </a:ext>
                </a:extLst>
              </p:cNvPr>
              <p:cNvPicPr/>
              <p:nvPr/>
            </p:nvPicPr>
            <p:blipFill>
              <a:blip r:embed="rId9"/>
              <a:stretch>
                <a:fillRect/>
              </a:stretch>
            </p:blipFill>
            <p:spPr>
              <a:xfrm>
                <a:off x="1556600" y="1255255"/>
                <a:ext cx="669600" cy="74193"/>
              </a:xfrm>
              <a:prstGeom prst="rect">
                <a:avLst/>
              </a:prstGeom>
            </p:spPr>
          </p:pic>
        </mc:Fallback>
      </mc:AlternateContent>
      <p:sp>
        <p:nvSpPr>
          <p:cNvPr id="23" name="Straight Connector 22">
            <a:extLst>
              <a:ext uri="{FF2B5EF4-FFF2-40B4-BE49-F238E27FC236}">
                <a16:creationId xmlns:a16="http://schemas.microsoft.com/office/drawing/2014/main" id="{B3B46815-7B5A-49C8-A148-75720496D5FD}"/>
              </a:ext>
            </a:extLst>
          </p:cNvPr>
          <p:cNvSpPr/>
          <p:nvPr/>
        </p:nvSpPr>
        <p:spPr>
          <a:xfrm>
            <a:off x="1126800" y="1964700"/>
            <a:ext cx="91440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19" name="Straight Connector 22">
            <a:extLst>
              <a:ext uri="{FF2B5EF4-FFF2-40B4-BE49-F238E27FC236}">
                <a16:creationId xmlns:a16="http://schemas.microsoft.com/office/drawing/2014/main" id="{95F49A8D-2312-40D1-ADF6-A83F4C34234E}"/>
              </a:ext>
            </a:extLst>
          </p:cNvPr>
          <p:cNvSpPr/>
          <p:nvPr/>
        </p:nvSpPr>
        <p:spPr>
          <a:xfrm>
            <a:off x="2041200" y="1964700"/>
            <a:ext cx="91440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21" name="Straight Connector 22">
            <a:extLst>
              <a:ext uri="{FF2B5EF4-FFF2-40B4-BE49-F238E27FC236}">
                <a16:creationId xmlns:a16="http://schemas.microsoft.com/office/drawing/2014/main" id="{D18C6575-CC5B-4847-B979-CBD73835560E}"/>
              </a:ext>
            </a:extLst>
          </p:cNvPr>
          <p:cNvSpPr/>
          <p:nvPr/>
        </p:nvSpPr>
        <p:spPr>
          <a:xfrm>
            <a:off x="3164445" y="1964700"/>
            <a:ext cx="91440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22" name="Straight Connector 22">
            <a:extLst>
              <a:ext uri="{FF2B5EF4-FFF2-40B4-BE49-F238E27FC236}">
                <a16:creationId xmlns:a16="http://schemas.microsoft.com/office/drawing/2014/main" id="{A7D8936F-0BE0-426F-90C6-AACE25631ECC}"/>
              </a:ext>
            </a:extLst>
          </p:cNvPr>
          <p:cNvSpPr/>
          <p:nvPr/>
        </p:nvSpPr>
        <p:spPr>
          <a:xfrm>
            <a:off x="4078844" y="1964700"/>
            <a:ext cx="1260799"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24" name="Straight Connector 22">
            <a:extLst>
              <a:ext uri="{FF2B5EF4-FFF2-40B4-BE49-F238E27FC236}">
                <a16:creationId xmlns:a16="http://schemas.microsoft.com/office/drawing/2014/main" id="{7F866029-8489-45D4-B2DD-61ECD9CDB343}"/>
              </a:ext>
            </a:extLst>
          </p:cNvPr>
          <p:cNvSpPr/>
          <p:nvPr/>
        </p:nvSpPr>
        <p:spPr>
          <a:xfrm>
            <a:off x="4778754" y="1964700"/>
            <a:ext cx="91440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25" name="Straight Connector 22">
            <a:extLst>
              <a:ext uri="{FF2B5EF4-FFF2-40B4-BE49-F238E27FC236}">
                <a16:creationId xmlns:a16="http://schemas.microsoft.com/office/drawing/2014/main" id="{DC266182-4769-499F-A253-5F6008E80EAE}"/>
              </a:ext>
            </a:extLst>
          </p:cNvPr>
          <p:cNvSpPr/>
          <p:nvPr/>
        </p:nvSpPr>
        <p:spPr>
          <a:xfrm>
            <a:off x="1036289" y="2162380"/>
            <a:ext cx="91440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pic>
        <p:nvPicPr>
          <p:cNvPr id="4" name="Audio 3">
            <a:hlinkClick r:id="" action="ppaction://media"/>
            <a:extLst>
              <a:ext uri="{FF2B5EF4-FFF2-40B4-BE49-F238E27FC236}">
                <a16:creationId xmlns:a16="http://schemas.microsoft.com/office/drawing/2014/main" id="{364EAC77-2D44-49AF-AFD8-C725985EE4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589"/>
    </mc:Choice>
    <mc:Fallback xmlns="">
      <p:transition spd="slow" advTm="12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a:extLst>
              <a:ext uri="{FF2B5EF4-FFF2-40B4-BE49-F238E27FC236}">
                <a16:creationId xmlns:a16="http://schemas.microsoft.com/office/drawing/2014/main" id="{779CF427-D4CE-44C5-A164-1651981A20DF}"/>
              </a:ext>
            </a:extLst>
          </p:cNvPr>
          <p:cNvSpPr>
            <a:spLocks noGrp="1" noChangeArrowheads="1"/>
          </p:cNvSpPr>
          <p:nvPr>
            <p:ph type="title"/>
          </p:nvPr>
        </p:nvSpPr>
        <p:spPr>
          <a:xfrm>
            <a:off x="339725" y="179388"/>
            <a:ext cx="10223500" cy="447675"/>
          </a:xfrm>
        </p:spPr>
        <p:txBody>
          <a:bodyPr/>
          <a:lstStyle/>
          <a:p>
            <a:r>
              <a:rPr lang="en-GB" altLang="cy-GB" sz="2400"/>
              <a:t>Cwestiwn 4 – cynllun marcio AA2</a:t>
            </a:r>
          </a:p>
        </p:txBody>
      </p:sp>
      <p:pic>
        <p:nvPicPr>
          <p:cNvPr id="2" name="Llun 1">
            <a:extLst>
              <a:ext uri="{FF2B5EF4-FFF2-40B4-BE49-F238E27FC236}">
                <a16:creationId xmlns:a16="http://schemas.microsoft.com/office/drawing/2014/main" id="{E93B8764-89F5-4989-92EF-AFA5FAA158C4}"/>
              </a:ext>
            </a:extLst>
          </p:cNvPr>
          <p:cNvPicPr>
            <a:picLocks noChangeAspect="1"/>
          </p:cNvPicPr>
          <p:nvPr/>
        </p:nvPicPr>
        <p:blipFill rotWithShape="1">
          <a:blip r:embed="rId5"/>
          <a:srcRect l="22779" t="20905" r="38240" b="13087"/>
          <a:stretch/>
        </p:blipFill>
        <p:spPr>
          <a:xfrm>
            <a:off x="1038578" y="952146"/>
            <a:ext cx="6107289" cy="5817155"/>
          </a:xfrm>
          <a:prstGeom prst="rect">
            <a:avLst/>
          </a:prstGeom>
        </p:spPr>
      </p:pic>
      <p:pic>
        <p:nvPicPr>
          <p:cNvPr id="3" name="Audio 2">
            <a:hlinkClick r:id="" action="ppaction://media"/>
            <a:extLst>
              <a:ext uri="{FF2B5EF4-FFF2-40B4-BE49-F238E27FC236}">
                <a16:creationId xmlns:a16="http://schemas.microsoft.com/office/drawing/2014/main" id="{67BDF81C-5BE9-4089-8DED-323534C5D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91"/>
    </mc:Choice>
    <mc:Fallback xmlns="">
      <p:transition spd="slow" advTm="4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a:extLst>
              <a:ext uri="{FF2B5EF4-FFF2-40B4-BE49-F238E27FC236}">
                <a16:creationId xmlns:a16="http://schemas.microsoft.com/office/drawing/2014/main" id="{59FFAA3D-6273-4135-BE6C-6A424F44A433}"/>
              </a:ext>
            </a:extLst>
          </p:cNvPr>
          <p:cNvSpPr>
            <a:spLocks noGrp="1" noChangeArrowheads="1"/>
          </p:cNvSpPr>
          <p:nvPr>
            <p:ph type="title"/>
          </p:nvPr>
        </p:nvSpPr>
        <p:spPr>
          <a:xfrm>
            <a:off x="339725" y="179388"/>
            <a:ext cx="10223500" cy="447675"/>
          </a:xfrm>
        </p:spPr>
        <p:txBody>
          <a:bodyPr/>
          <a:lstStyle/>
          <a:p>
            <a:r>
              <a:rPr lang="en-GB" altLang="cy-GB" sz="2400"/>
              <a:t>Cwestiwn 4 – bandiau cynllun marcio AA2</a:t>
            </a:r>
          </a:p>
        </p:txBody>
      </p:sp>
      <p:pic>
        <p:nvPicPr>
          <p:cNvPr id="2" name="Llun 1">
            <a:extLst>
              <a:ext uri="{FF2B5EF4-FFF2-40B4-BE49-F238E27FC236}">
                <a16:creationId xmlns:a16="http://schemas.microsoft.com/office/drawing/2014/main" id="{0E46F4F5-C948-4C0A-A8D2-36742604D7FF}"/>
              </a:ext>
            </a:extLst>
          </p:cNvPr>
          <p:cNvPicPr>
            <a:picLocks noChangeAspect="1"/>
          </p:cNvPicPr>
          <p:nvPr/>
        </p:nvPicPr>
        <p:blipFill rotWithShape="1">
          <a:blip r:embed="rId5"/>
          <a:srcRect l="23127" t="25491" r="38113" b="22047"/>
          <a:stretch/>
        </p:blipFill>
        <p:spPr>
          <a:xfrm>
            <a:off x="1896533" y="858940"/>
            <a:ext cx="7879645" cy="5999060"/>
          </a:xfrm>
          <a:prstGeom prst="rect">
            <a:avLst/>
          </a:prstGeom>
        </p:spPr>
      </p:pic>
      <p:pic>
        <p:nvPicPr>
          <p:cNvPr id="3" name="Audio 2">
            <a:hlinkClick r:id="" action="ppaction://media"/>
            <a:extLst>
              <a:ext uri="{FF2B5EF4-FFF2-40B4-BE49-F238E27FC236}">
                <a16:creationId xmlns:a16="http://schemas.microsoft.com/office/drawing/2014/main" id="{038F3BF1-44F1-4CDF-8B0D-556F208001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649"/>
    </mc:Choice>
    <mc:Fallback xmlns="">
      <p:transition spd="slow" advTm="8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D8614EB2-D598-441E-9F07-F946917D75D0}"/>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5?</a:t>
            </a:r>
          </a:p>
        </p:txBody>
      </p:sp>
      <p:sp>
        <p:nvSpPr>
          <p:cNvPr id="2" name="Rectangle 1">
            <a:extLst>
              <a:ext uri="{FF2B5EF4-FFF2-40B4-BE49-F238E27FC236}">
                <a16:creationId xmlns:a16="http://schemas.microsoft.com/office/drawing/2014/main" id="{1E708370-B47C-4BB1-8C53-C7F001DEBA2D}"/>
              </a:ext>
            </a:extLst>
          </p:cNvPr>
          <p:cNvSpPr/>
          <p:nvPr/>
        </p:nvSpPr>
        <p:spPr>
          <a:xfrm>
            <a:off x="335176" y="1135080"/>
            <a:ext cx="8698832" cy="4893647"/>
          </a:xfrm>
          <a:prstGeom prst="rect">
            <a:avLst/>
          </a:prstGeom>
        </p:spPr>
        <p:txBody>
          <a:bodyPr>
            <a:spAutoFit/>
          </a:bodyPr>
          <a:lstStyle/>
          <a:p>
            <a:pPr eaLnBrk="1" fontAlgn="auto" hangingPunct="1">
              <a:spcBef>
                <a:spcPts val="0"/>
              </a:spcBef>
              <a:spcAft>
                <a:spcPts val="0"/>
              </a:spcAft>
              <a:defRPr/>
            </a:pPr>
            <a:r>
              <a:rPr lang="en-GB" sz="2400" dirty="0"/>
              <a:t>Mae </a:t>
            </a:r>
            <a:r>
              <a:rPr lang="en-GB" sz="2400" dirty="0" err="1"/>
              <a:t>sawl</a:t>
            </a:r>
            <a:r>
              <a:rPr lang="en-GB" sz="2400" dirty="0"/>
              <a:t> </a:t>
            </a:r>
            <a:r>
              <a:rPr lang="en-GB" sz="2400" dirty="0" err="1"/>
              <a:t>rhan</a:t>
            </a:r>
            <a:r>
              <a:rPr lang="en-GB" sz="2400" dirty="0"/>
              <a:t> </a:t>
            </a:r>
            <a:r>
              <a:rPr lang="en-GB" sz="2400" dirty="0" err="1"/>
              <a:t>i’r</a:t>
            </a:r>
            <a:r>
              <a:rPr lang="en-GB" sz="2400" dirty="0"/>
              <a:t> </a:t>
            </a:r>
            <a:r>
              <a:rPr lang="en-GB" sz="2400" dirty="0" err="1"/>
              <a:t>cwestiwn</a:t>
            </a:r>
            <a:r>
              <a:rPr lang="en-GB" sz="2400" dirty="0"/>
              <a:t> </a:t>
            </a:r>
            <a:r>
              <a:rPr lang="en-GB" sz="2400" dirty="0" err="1"/>
              <a:t>hwn</a:t>
            </a:r>
            <a:r>
              <a:rPr lang="en-GB" sz="2400" dirty="0"/>
              <a:t> – </a:t>
            </a:r>
            <a:r>
              <a:rPr lang="en-GB" sz="2400" dirty="0" err="1"/>
              <a:t>gwnewch</a:t>
            </a:r>
            <a:r>
              <a:rPr lang="en-GB" sz="2400" dirty="0"/>
              <a:t> </a:t>
            </a:r>
            <a:r>
              <a:rPr lang="en-GB" sz="2400" dirty="0" err="1"/>
              <a:t>yn</a:t>
            </a:r>
            <a:r>
              <a:rPr lang="en-GB" sz="2400" dirty="0"/>
              <a:t> </a:t>
            </a:r>
            <a:r>
              <a:rPr lang="en-GB" sz="2400" dirty="0" err="1"/>
              <a:t>siŵr</a:t>
            </a:r>
            <a:r>
              <a:rPr lang="en-GB" sz="2400" dirty="0"/>
              <a:t> </a:t>
            </a:r>
            <a:r>
              <a:rPr lang="en-GB" sz="2400" dirty="0" err="1"/>
              <a:t>eich</a:t>
            </a:r>
            <a:r>
              <a:rPr lang="en-GB" sz="2400" dirty="0"/>
              <a:t> bod </a:t>
            </a:r>
            <a:r>
              <a:rPr lang="en-GB" sz="2400" dirty="0" err="1"/>
              <a:t>yn</a:t>
            </a:r>
            <a:r>
              <a:rPr lang="en-GB" sz="2400" dirty="0"/>
              <a:t> </a:t>
            </a:r>
            <a:r>
              <a:rPr lang="en-GB" sz="2400" dirty="0" err="1"/>
              <a:t>eu</a:t>
            </a:r>
            <a:r>
              <a:rPr lang="en-GB" sz="2400" dirty="0"/>
              <a:t> </a:t>
            </a:r>
            <a:r>
              <a:rPr lang="en-GB" sz="2400" dirty="0" err="1"/>
              <a:t>cwblhau</a:t>
            </a:r>
            <a:r>
              <a:rPr lang="en-GB" sz="2400" dirty="0"/>
              <a:t> </a:t>
            </a:r>
            <a:r>
              <a:rPr lang="en-GB" sz="2400" dirty="0" err="1"/>
              <a:t>nhw</a:t>
            </a:r>
            <a:r>
              <a:rPr lang="en-GB" sz="2400" dirty="0"/>
              <a:t> </a:t>
            </a:r>
            <a:r>
              <a:rPr lang="en-GB" sz="2400" dirty="0" err="1"/>
              <a:t>i</a:t>
            </a:r>
            <a:r>
              <a:rPr lang="en-GB" sz="2400" dirty="0"/>
              <a:t> </a:t>
            </a:r>
            <a:r>
              <a:rPr lang="en-GB" sz="2400" dirty="0" err="1"/>
              <a:t>gyd</a:t>
            </a:r>
            <a:r>
              <a:rPr lang="en-GB" sz="2400" dirty="0"/>
              <a:t>. </a:t>
            </a:r>
            <a:r>
              <a:rPr lang="en-GB" sz="2400" dirty="0" err="1"/>
              <a:t>Maen</a:t>
            </a:r>
            <a:r>
              <a:rPr lang="en-GB" sz="2400" dirty="0"/>
              <a:t> </a:t>
            </a:r>
            <a:r>
              <a:rPr lang="en-GB" sz="2400" dirty="0" err="1"/>
              <a:t>nhw</a:t>
            </a:r>
            <a:r>
              <a:rPr lang="en-GB" sz="2400" dirty="0"/>
              <a:t> </a:t>
            </a:r>
            <a:r>
              <a:rPr lang="en-GB" sz="2400" dirty="0" err="1"/>
              <a:t>i</a:t>
            </a:r>
            <a:r>
              <a:rPr lang="en-GB" sz="2400" dirty="0"/>
              <a:t> </a:t>
            </a:r>
            <a:r>
              <a:rPr lang="en-GB" sz="2400" dirty="0" err="1"/>
              <a:t>gyd</a:t>
            </a:r>
            <a:r>
              <a:rPr lang="en-GB" sz="2400" dirty="0"/>
              <a:t> </a:t>
            </a:r>
            <a:r>
              <a:rPr lang="en-GB" sz="2400" dirty="0" err="1"/>
              <a:t>yn</a:t>
            </a:r>
            <a:r>
              <a:rPr lang="en-GB" sz="2400" dirty="0"/>
              <a:t> </a:t>
            </a:r>
            <a:r>
              <a:rPr lang="en-GB" sz="2400" dirty="0" err="1"/>
              <a:t>gysylltiedig</a:t>
            </a:r>
            <a:r>
              <a:rPr lang="en-GB" sz="2400" dirty="0"/>
              <a:t> </a:t>
            </a:r>
            <a:r>
              <a:rPr lang="en-GB" sz="2400" dirty="0" err="1"/>
              <a:t>i</a:t>
            </a:r>
            <a:r>
              <a:rPr lang="en-GB" sz="2400" dirty="0"/>
              <a:t> ran </a:t>
            </a:r>
            <a:r>
              <a:rPr lang="en-GB" sz="2400" dirty="0" err="1"/>
              <a:t>gyntaf</a:t>
            </a:r>
            <a:r>
              <a:rPr lang="en-GB" sz="2400" dirty="0"/>
              <a:t> y </a:t>
            </a:r>
            <a:r>
              <a:rPr lang="en-GB" sz="2400" dirty="0" err="1"/>
              <a:t>cwestiwn</a:t>
            </a:r>
            <a:r>
              <a:rPr lang="en-GB" sz="2400" dirty="0"/>
              <a:t>.</a:t>
            </a:r>
          </a:p>
          <a:p>
            <a:pPr eaLnBrk="1" fontAlgn="auto" hangingPunct="1">
              <a:spcBef>
                <a:spcPts val="0"/>
              </a:spcBef>
              <a:spcAft>
                <a:spcPts val="0"/>
              </a:spcAft>
              <a:defRPr/>
            </a:pPr>
            <a:endParaRPr lang="en-GB" sz="2400" dirty="0"/>
          </a:p>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p:txBody>
      </p:sp>
      <p:pic>
        <p:nvPicPr>
          <p:cNvPr id="3" name="Audio 2">
            <a:hlinkClick r:id="" action="ppaction://media"/>
            <a:extLst>
              <a:ext uri="{FF2B5EF4-FFF2-40B4-BE49-F238E27FC236}">
                <a16:creationId xmlns:a16="http://schemas.microsoft.com/office/drawing/2014/main" id="{70B182F5-264C-49FC-96BF-BAA5409ABA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06"/>
    </mc:Choice>
    <mc:Fallback xmlns="">
      <p:transition spd="slow" advTm="16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0DA1C119-DAA9-4390-B729-C9515F6CA217}"/>
              </a:ext>
            </a:extLst>
          </p:cNvPr>
          <p:cNvPicPr>
            <a:picLocks noChangeAspect="1"/>
          </p:cNvPicPr>
          <p:nvPr/>
        </p:nvPicPr>
        <p:blipFill rotWithShape="1">
          <a:blip r:embed="rId5"/>
          <a:srcRect l="25277" t="24895" r="40834" b="22598"/>
          <a:stretch/>
        </p:blipFill>
        <p:spPr>
          <a:xfrm>
            <a:off x="299859" y="1293573"/>
            <a:ext cx="5675363" cy="4946271"/>
          </a:xfrm>
          <a:prstGeom prst="rect">
            <a:avLst/>
          </a:prstGeom>
        </p:spPr>
      </p:pic>
      <p:pic>
        <p:nvPicPr>
          <p:cNvPr id="3" name="Llun 2">
            <a:extLst>
              <a:ext uri="{FF2B5EF4-FFF2-40B4-BE49-F238E27FC236}">
                <a16:creationId xmlns:a16="http://schemas.microsoft.com/office/drawing/2014/main" id="{49E66509-A656-4258-BBCD-40607D484DD5}"/>
              </a:ext>
            </a:extLst>
          </p:cNvPr>
          <p:cNvPicPr>
            <a:picLocks noChangeAspect="1"/>
          </p:cNvPicPr>
          <p:nvPr/>
        </p:nvPicPr>
        <p:blipFill rotWithShape="1">
          <a:blip r:embed="rId6"/>
          <a:srcRect l="26577" t="19441" r="39704" b="27940"/>
          <a:stretch/>
        </p:blipFill>
        <p:spPr>
          <a:xfrm>
            <a:off x="6443535" y="1089900"/>
            <a:ext cx="5605658" cy="4920623"/>
          </a:xfrm>
          <a:prstGeom prst="rect">
            <a:avLst/>
          </a:prstGeom>
        </p:spPr>
      </p:pic>
      <p:sp>
        <p:nvSpPr>
          <p:cNvPr id="57346" name="Title 2">
            <a:extLst>
              <a:ext uri="{FF2B5EF4-FFF2-40B4-BE49-F238E27FC236}">
                <a16:creationId xmlns:a16="http://schemas.microsoft.com/office/drawing/2014/main" id="{4DD04775-67CA-44AE-A88E-94A4A073F92F}"/>
              </a:ext>
            </a:extLst>
          </p:cNvPr>
          <p:cNvSpPr>
            <a:spLocks noGrp="1" noChangeArrowheads="1"/>
          </p:cNvSpPr>
          <p:nvPr>
            <p:ph type="title"/>
          </p:nvPr>
        </p:nvSpPr>
        <p:spPr>
          <a:xfrm>
            <a:off x="357188" y="166688"/>
            <a:ext cx="10221912" cy="446087"/>
          </a:xfrm>
        </p:spPr>
        <p:txBody>
          <a:bodyPr/>
          <a:lstStyle/>
          <a:p>
            <a:r>
              <a:rPr lang="en-GB" altLang="cy-GB" sz="2400"/>
              <a:t>Cwestiwn 5 (a), AA1</a:t>
            </a:r>
          </a:p>
        </p:txBody>
      </p:sp>
      <p:sp>
        <p:nvSpPr>
          <p:cNvPr id="57349" name="TextBox 6">
            <a:extLst>
              <a:ext uri="{FF2B5EF4-FFF2-40B4-BE49-F238E27FC236}">
                <a16:creationId xmlns:a16="http://schemas.microsoft.com/office/drawing/2014/main" id="{9D2AF196-FCCF-4305-8CD5-9B9926D307E3}"/>
              </a:ext>
            </a:extLst>
          </p:cNvPr>
          <p:cNvSpPr txBox="1">
            <a:spLocks noChangeArrowheads="1"/>
          </p:cNvSpPr>
          <p:nvPr/>
        </p:nvSpPr>
        <p:spPr bwMode="auto">
          <a:xfrm>
            <a:off x="696913" y="4843463"/>
            <a:ext cx="45354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Mae'r cwestiwn hwn wedi'i rannu'n ddau gwestiwn 3 marc – mae'n rhaid i chi gynnwys enghraifft i gyrraedd y band marciau uchaf.</a:t>
            </a:r>
          </a:p>
        </p:txBody>
      </p:sp>
      <p:sp>
        <p:nvSpPr>
          <p:cNvPr id="57350" name="TextBox 8">
            <a:extLst>
              <a:ext uri="{FF2B5EF4-FFF2-40B4-BE49-F238E27FC236}">
                <a16:creationId xmlns:a16="http://schemas.microsoft.com/office/drawing/2014/main" id="{489DD9FC-BD15-438C-BA91-A163AF231CDA}"/>
              </a:ext>
            </a:extLst>
          </p:cNvPr>
          <p:cNvSpPr txBox="1">
            <a:spLocks noChangeArrowheads="1"/>
          </p:cNvSpPr>
          <p:nvPr/>
        </p:nvSpPr>
        <p:spPr bwMode="auto">
          <a:xfrm>
            <a:off x="6921500" y="4843463"/>
            <a:ext cx="44577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Cwestiwn AA1 yn unig yw hwn – peidiwch â gwastraffu amser yn dadansoddi nac yn gwerthuso – chewch chi ddim marciau ychwanegol!</a:t>
            </a:r>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6FF5D5B-86FD-4FE2-B54F-0056633BEC4E}"/>
                  </a:ext>
                </a:extLst>
              </p14:cNvPr>
              <p14:cNvContentPartPr/>
              <p14:nvPr/>
            </p14:nvContentPartPr>
            <p14:xfrm>
              <a:off x="5589761" y="1260708"/>
              <a:ext cx="308520" cy="361800"/>
            </p14:xfrm>
          </p:contentPart>
        </mc:Choice>
        <mc:Fallback xmlns="">
          <p:pic>
            <p:nvPicPr>
              <p:cNvPr id="4" name="Ink 3">
                <a:extLst>
                  <a:ext uri="{FF2B5EF4-FFF2-40B4-BE49-F238E27FC236}">
                    <a16:creationId xmlns:a16="http://schemas.microsoft.com/office/drawing/2014/main" id="{96FF5D5B-86FD-4FE2-B54F-0056633BEC4E}"/>
                  </a:ext>
                </a:extLst>
              </p:cNvPr>
              <p:cNvPicPr/>
              <p:nvPr/>
            </p:nvPicPr>
            <p:blipFill>
              <a:blip r:embed="rId8"/>
              <a:stretch>
                <a:fillRect/>
              </a:stretch>
            </p:blipFill>
            <p:spPr>
              <a:xfrm>
                <a:off x="5571740" y="1242726"/>
                <a:ext cx="344202" cy="39740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D6197D9-4C27-433A-86A1-12B089A482C7}"/>
                  </a:ext>
                </a:extLst>
              </p14:cNvPr>
              <p14:cNvContentPartPr/>
              <p14:nvPr/>
            </p14:nvContentPartPr>
            <p14:xfrm>
              <a:off x="11491405" y="1258537"/>
              <a:ext cx="372600" cy="270720"/>
            </p14:xfrm>
          </p:contentPart>
        </mc:Choice>
        <mc:Fallback xmlns="">
          <p:pic>
            <p:nvPicPr>
              <p:cNvPr id="6" name="Ink 5">
                <a:extLst>
                  <a:ext uri="{FF2B5EF4-FFF2-40B4-BE49-F238E27FC236}">
                    <a16:creationId xmlns:a16="http://schemas.microsoft.com/office/drawing/2014/main" id="{0D6197D9-4C27-433A-86A1-12B089A482C7}"/>
                  </a:ext>
                </a:extLst>
              </p:cNvPr>
              <p:cNvPicPr/>
              <p:nvPr/>
            </p:nvPicPr>
            <p:blipFill>
              <a:blip r:embed="rId10"/>
              <a:stretch>
                <a:fillRect/>
              </a:stretch>
            </p:blipFill>
            <p:spPr>
              <a:xfrm>
                <a:off x="11473388" y="1240561"/>
                <a:ext cx="408274" cy="306313"/>
              </a:xfrm>
              <a:prstGeom prst="rect">
                <a:avLst/>
              </a:prstGeom>
            </p:spPr>
          </p:pic>
        </mc:Fallback>
      </mc:AlternateContent>
      <p:grpSp>
        <p:nvGrpSpPr>
          <p:cNvPr id="57353" name="Group 11">
            <a:extLst>
              <a:ext uri="{FF2B5EF4-FFF2-40B4-BE49-F238E27FC236}">
                <a16:creationId xmlns:a16="http://schemas.microsoft.com/office/drawing/2014/main" id="{59C6FB1F-A14E-4B0A-A0BA-7FFDD82FC415}"/>
              </a:ext>
            </a:extLst>
          </p:cNvPr>
          <p:cNvGrpSpPr>
            <a:grpSpLocks/>
          </p:cNvGrpSpPr>
          <p:nvPr/>
        </p:nvGrpSpPr>
        <p:grpSpPr bwMode="auto">
          <a:xfrm>
            <a:off x="1068790" y="1955975"/>
            <a:ext cx="1117600" cy="52388"/>
            <a:chOff x="616" y="1096"/>
            <a:chExt cx="704" cy="33"/>
          </a:xfrm>
        </p:grpSpPr>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1F39533A-A08E-4D84-9CD3-E817ACE3C64E}"/>
                    </a:ext>
                  </a:extLst>
                </p14:cNvPr>
                <p14:cNvContentPartPr/>
                <p14:nvPr/>
              </p14:nvContentPartPr>
              <p14:xfrm>
                <a:off x="616" y="1096"/>
                <a:ext cx="0" cy="0"/>
              </p14:xfrm>
            </p:contentPart>
          </mc:Choice>
          <mc:Fallback xmlns="">
            <p:pic>
              <p:nvPicPr>
                <p:cNvPr id="8" name="Ink 7">
                  <a:extLst>
                    <a:ext uri="{FF2B5EF4-FFF2-40B4-BE49-F238E27FC236}">
                      <a16:creationId xmlns:a16="http://schemas.microsoft.com/office/drawing/2014/main" id="{1F39533A-A08E-4D84-9CD3-E817ACE3C64E}"/>
                    </a:ext>
                  </a:extLst>
                </p:cNvPr>
                <p:cNvPicPr/>
                <p:nvPr/>
              </p:nvPicPr>
              <p:blipFill>
                <a:blip r:embed="rId12"/>
                <a:stretch>
                  <a:fillRect/>
                </a:stretch>
              </p:blipFill>
              <p:spPr>
                <a:xfrm>
                  <a:off x="616" y="1096"/>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8E3D865A-5AFE-47F2-A34D-67197CB496F7}"/>
                    </a:ext>
                  </a:extLst>
                </p14:cNvPr>
                <p14:cNvContentPartPr/>
                <p14:nvPr/>
              </p14:nvContentPartPr>
              <p14:xfrm>
                <a:off x="616" y="1095"/>
                <a:ext cx="319" cy="18"/>
              </p14:xfrm>
            </p:contentPart>
          </mc:Choice>
          <mc:Fallback xmlns="">
            <p:pic>
              <p:nvPicPr>
                <p:cNvPr id="10" name="Ink 9">
                  <a:extLst>
                    <a:ext uri="{FF2B5EF4-FFF2-40B4-BE49-F238E27FC236}">
                      <a16:creationId xmlns:a16="http://schemas.microsoft.com/office/drawing/2014/main" id="{8E3D865A-5AFE-47F2-A34D-67197CB496F7}"/>
                    </a:ext>
                  </a:extLst>
                </p:cNvPr>
                <p:cNvPicPr/>
                <p:nvPr/>
              </p:nvPicPr>
              <p:blipFill>
                <a:blip r:embed="rId14"/>
                <a:stretch>
                  <a:fillRect/>
                </a:stretch>
              </p:blipFill>
              <p:spPr>
                <a:xfrm>
                  <a:off x="605" y="1083"/>
                  <a:ext cx="341" cy="4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4B82E697-96C5-4FD9-9660-CA02C18502D1}"/>
                    </a:ext>
                  </a:extLst>
                </p14:cNvPr>
                <p14:cNvContentPartPr/>
                <p14:nvPr/>
              </p14:nvContentPartPr>
              <p14:xfrm>
                <a:off x="911" y="1112"/>
                <a:ext cx="408" cy="17"/>
              </p14:xfrm>
            </p:contentPart>
          </mc:Choice>
          <mc:Fallback xmlns="">
            <p:pic>
              <p:nvPicPr>
                <p:cNvPr id="11" name="Ink 10">
                  <a:extLst>
                    <a:ext uri="{FF2B5EF4-FFF2-40B4-BE49-F238E27FC236}">
                      <a16:creationId xmlns:a16="http://schemas.microsoft.com/office/drawing/2014/main" id="{4B82E697-96C5-4FD9-9660-CA02C18502D1}"/>
                    </a:ext>
                  </a:extLst>
                </p:cNvPr>
                <p:cNvPicPr/>
                <p:nvPr/>
              </p:nvPicPr>
              <p:blipFill>
                <a:blip r:embed="rId16"/>
                <a:stretch>
                  <a:fillRect/>
                </a:stretch>
              </p:blipFill>
              <p:spPr>
                <a:xfrm>
                  <a:off x="900" y="1101"/>
                  <a:ext cx="430" cy="3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D4F1F99A-20E7-48B8-AB63-99BCDABA8E59}"/>
                  </a:ext>
                </a:extLst>
              </p14:cNvPr>
              <p14:cNvContentPartPr/>
              <p14:nvPr/>
            </p14:nvContentPartPr>
            <p14:xfrm>
              <a:off x="6842808" y="1439827"/>
              <a:ext cx="758160" cy="51840"/>
            </p14:xfrm>
          </p:contentPart>
        </mc:Choice>
        <mc:Fallback xmlns="">
          <p:pic>
            <p:nvPicPr>
              <p:cNvPr id="14" name="Ink 13">
                <a:extLst>
                  <a:ext uri="{FF2B5EF4-FFF2-40B4-BE49-F238E27FC236}">
                    <a16:creationId xmlns:a16="http://schemas.microsoft.com/office/drawing/2014/main" id="{D4F1F99A-20E7-48B8-AB63-99BCDABA8E59}"/>
                  </a:ext>
                </a:extLst>
              </p:cNvPr>
              <p:cNvPicPr/>
              <p:nvPr/>
            </p:nvPicPr>
            <p:blipFill>
              <a:blip r:embed="rId18"/>
              <a:stretch>
                <a:fillRect/>
              </a:stretch>
            </p:blipFill>
            <p:spPr>
              <a:xfrm>
                <a:off x="6824808" y="1421827"/>
                <a:ext cx="7938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87280EE5-33B8-4B27-8B1A-83F82E9EC198}"/>
                  </a:ext>
                </a:extLst>
              </p14:cNvPr>
              <p14:cNvContentPartPr/>
              <p14:nvPr/>
            </p14:nvContentPartPr>
            <p14:xfrm>
              <a:off x="9486500" y="1601125"/>
              <a:ext cx="977040" cy="26640"/>
            </p14:xfrm>
          </p:contentPart>
        </mc:Choice>
        <mc:Fallback xmlns="">
          <p:pic>
            <p:nvPicPr>
              <p:cNvPr id="15" name="Ink 14">
                <a:extLst>
                  <a:ext uri="{FF2B5EF4-FFF2-40B4-BE49-F238E27FC236}">
                    <a16:creationId xmlns:a16="http://schemas.microsoft.com/office/drawing/2014/main" id="{87280EE5-33B8-4B27-8B1A-83F82E9EC198}"/>
                  </a:ext>
                </a:extLst>
              </p:cNvPr>
              <p:cNvPicPr/>
              <p:nvPr/>
            </p:nvPicPr>
            <p:blipFill>
              <a:blip r:embed="rId20"/>
              <a:stretch>
                <a:fillRect/>
              </a:stretch>
            </p:blipFill>
            <p:spPr>
              <a:xfrm>
                <a:off x="9468500" y="1583125"/>
                <a:ext cx="10126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237EAE9D-C8C7-4F33-BE6E-81267F503C5D}"/>
                  </a:ext>
                </a:extLst>
              </p14:cNvPr>
              <p14:cNvContentPartPr/>
              <p14:nvPr/>
            </p14:nvContentPartPr>
            <p14:xfrm>
              <a:off x="6842808" y="1767390"/>
              <a:ext cx="752760" cy="33840"/>
            </p14:xfrm>
          </p:contentPart>
        </mc:Choice>
        <mc:Fallback xmlns="">
          <p:pic>
            <p:nvPicPr>
              <p:cNvPr id="16" name="Ink 15">
                <a:extLst>
                  <a:ext uri="{FF2B5EF4-FFF2-40B4-BE49-F238E27FC236}">
                    <a16:creationId xmlns:a16="http://schemas.microsoft.com/office/drawing/2014/main" id="{237EAE9D-C8C7-4F33-BE6E-81267F503C5D}"/>
                  </a:ext>
                </a:extLst>
              </p:cNvPr>
              <p:cNvPicPr/>
              <p:nvPr/>
            </p:nvPicPr>
            <p:blipFill>
              <a:blip r:embed="rId22"/>
              <a:stretch>
                <a:fillRect/>
              </a:stretch>
            </p:blipFill>
            <p:spPr>
              <a:xfrm>
                <a:off x="6824817" y="1749390"/>
                <a:ext cx="788383" cy="69480"/>
              </a:xfrm>
              <a:prstGeom prst="rect">
                <a:avLst/>
              </a:prstGeom>
            </p:spPr>
          </p:pic>
        </mc:Fallback>
      </mc:AlternateContent>
      <p:sp>
        <p:nvSpPr>
          <p:cNvPr id="17" name="Rectangle 123">
            <a:extLst>
              <a:ext uri="{FF2B5EF4-FFF2-40B4-BE49-F238E27FC236}">
                <a16:creationId xmlns:a16="http://schemas.microsoft.com/office/drawing/2014/main" id="{F6519326-B195-42C8-A42A-615ED06841AC}"/>
              </a:ext>
            </a:extLst>
          </p:cNvPr>
          <p:cNvSpPr>
            <a:spLocks noChangeArrowheads="1"/>
          </p:cNvSpPr>
          <p:nvPr/>
        </p:nvSpPr>
        <p:spPr bwMode="auto">
          <a:xfrm>
            <a:off x="5054600" y="216693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dirty="0"/>
              <a:t>12:00</a:t>
            </a:r>
          </a:p>
        </p:txBody>
      </p:sp>
      <p:sp>
        <p:nvSpPr>
          <p:cNvPr id="57359" name="TextBox 17">
            <a:extLst>
              <a:ext uri="{FF2B5EF4-FFF2-40B4-BE49-F238E27FC236}">
                <a16:creationId xmlns:a16="http://schemas.microsoft.com/office/drawing/2014/main" id="{6C0745F1-09F6-44DE-BE38-82E0C2CB41BB}"/>
              </a:ext>
            </a:extLst>
          </p:cNvPr>
          <p:cNvSpPr txBox="1">
            <a:spLocks noChangeArrowheads="1"/>
          </p:cNvSpPr>
          <p:nvPr/>
        </p:nvSpPr>
        <p:spPr bwMode="auto">
          <a:xfrm>
            <a:off x="4989513" y="3344863"/>
            <a:ext cx="34798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mewn 12 munud.</a:t>
            </a:r>
          </a:p>
        </p:txBody>
      </p:sp>
      <mc:AlternateContent xmlns:mc="http://schemas.openxmlformats.org/markup-compatibility/2006" xmlns:p14="http://schemas.microsoft.com/office/powerpoint/2010/main">
        <mc:Choice Requires="p14">
          <p:contentPart p14:bwMode="auto" r:id="rId23">
            <p14:nvContentPartPr>
              <p14:cNvPr id="22" name="Ink 7">
                <a:extLst>
                  <a:ext uri="{FF2B5EF4-FFF2-40B4-BE49-F238E27FC236}">
                    <a16:creationId xmlns:a16="http://schemas.microsoft.com/office/drawing/2014/main" id="{AFD5BA58-39D8-40AA-AE2E-A9251EB7AA59}"/>
                  </a:ext>
                </a:extLst>
              </p14:cNvPr>
              <p14:cNvContentPartPr/>
              <p14:nvPr/>
            </p14:nvContentPartPr>
            <p14:xfrm>
              <a:off x="978304" y="2114005"/>
              <a:ext cx="0" cy="0"/>
            </p14:xfrm>
          </p:contentPart>
        </mc:Choice>
        <mc:Fallback xmlns="">
          <p:pic>
            <p:nvPicPr>
              <p:cNvPr id="22" name="Ink 7">
                <a:extLst>
                  <a:ext uri="{FF2B5EF4-FFF2-40B4-BE49-F238E27FC236}">
                    <a16:creationId xmlns:a16="http://schemas.microsoft.com/office/drawing/2014/main" id="{AFD5BA58-39D8-40AA-AE2E-A9251EB7AA59}"/>
                  </a:ext>
                </a:extLst>
              </p:cNvPr>
              <p:cNvPicPr/>
              <p:nvPr/>
            </p:nvPicPr>
            <p:blipFill>
              <a:blip r:embed="rId24"/>
              <a:stretch>
                <a:fillRect/>
              </a:stretch>
            </p:blipFill>
            <p:spPr>
              <a:xfrm>
                <a:off x="978304" y="2114005"/>
                <a:ext cx="0" cy="0"/>
              </a:xfrm>
              <a:prstGeom prst="rect">
                <a:avLst/>
              </a:prstGeom>
            </p:spPr>
          </p:pic>
        </mc:Fallback>
      </mc:AlternateContent>
      <p:sp>
        <p:nvSpPr>
          <p:cNvPr id="33" name="Straight Connector 32">
            <a:extLst>
              <a:ext uri="{FF2B5EF4-FFF2-40B4-BE49-F238E27FC236}">
                <a16:creationId xmlns:a16="http://schemas.microsoft.com/office/drawing/2014/main" id="{F1EBF3F2-F5F6-4931-931A-96EE8A67596B}"/>
              </a:ext>
            </a:extLst>
          </p:cNvPr>
          <p:cNvSpPr/>
          <p:nvPr/>
        </p:nvSpPr>
        <p:spPr>
          <a:xfrm>
            <a:off x="978480" y="2120760"/>
            <a:ext cx="731520" cy="0"/>
          </a:xfrm>
          <a:prstGeom prst="line">
            <a:avLst/>
          </a:prstGeom>
          <a:solidFill>
            <a:srgbClr val="FFC114">
              <a:alpha val="5000"/>
            </a:srgbClr>
          </a:solidFill>
          <a:ln w="36000">
            <a:solidFill>
              <a:srgbClr val="FFC11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mc:AlternateContent xmlns:mc="http://schemas.openxmlformats.org/markup-compatibility/2006" xmlns:p14="http://schemas.microsoft.com/office/powerpoint/2010/main">
        <mc:Choice Requires="p14">
          <p:contentPart p14:bwMode="auto" r:id="rId25">
            <p14:nvContentPartPr>
              <p14:cNvPr id="26" name="Ink 15">
                <a:extLst>
                  <a:ext uri="{FF2B5EF4-FFF2-40B4-BE49-F238E27FC236}">
                    <a16:creationId xmlns:a16="http://schemas.microsoft.com/office/drawing/2014/main" id="{FB92855F-F12B-439D-90CE-71B8C3193265}"/>
                  </a:ext>
                </a:extLst>
              </p14:cNvPr>
              <p14:cNvContentPartPr/>
              <p14:nvPr/>
            </p14:nvContentPartPr>
            <p14:xfrm>
              <a:off x="4715384" y="1981375"/>
              <a:ext cx="752760" cy="33840"/>
            </p14:xfrm>
          </p:contentPart>
        </mc:Choice>
        <mc:Fallback xmlns="">
          <p:pic>
            <p:nvPicPr>
              <p:cNvPr id="26" name="Ink 15">
                <a:extLst>
                  <a:ext uri="{FF2B5EF4-FFF2-40B4-BE49-F238E27FC236}">
                    <a16:creationId xmlns:a16="http://schemas.microsoft.com/office/drawing/2014/main" id="{FB92855F-F12B-439D-90CE-71B8C3193265}"/>
                  </a:ext>
                </a:extLst>
              </p:cNvPr>
              <p:cNvPicPr/>
              <p:nvPr/>
            </p:nvPicPr>
            <p:blipFill>
              <a:blip r:embed="rId22"/>
              <a:stretch>
                <a:fillRect/>
              </a:stretch>
            </p:blipFill>
            <p:spPr>
              <a:xfrm>
                <a:off x="4697393" y="1963375"/>
                <a:ext cx="788383" cy="69480"/>
              </a:xfrm>
              <a:prstGeom prst="rect">
                <a:avLst/>
              </a:prstGeom>
            </p:spPr>
          </p:pic>
        </mc:Fallback>
      </mc:AlternateContent>
      <p:pic>
        <p:nvPicPr>
          <p:cNvPr id="5" name="Audio 4">
            <a:hlinkClick r:id="" action="ppaction://media"/>
            <a:extLst>
              <a:ext uri="{FF2B5EF4-FFF2-40B4-BE49-F238E27FC236}">
                <a16:creationId xmlns:a16="http://schemas.microsoft.com/office/drawing/2014/main" id="{3ACB3793-BD34-4B53-8015-51D1070E0F8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577"/>
    </mc:Choice>
    <mc:Fallback xmlns="">
      <p:transition spd="slow" advTm="12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a:extLst>
              <a:ext uri="{FF2B5EF4-FFF2-40B4-BE49-F238E27FC236}">
                <a16:creationId xmlns:a16="http://schemas.microsoft.com/office/drawing/2014/main" id="{4EA0050C-65E5-4DD1-BBE9-9BDAD60A8F45}"/>
              </a:ext>
            </a:extLst>
          </p:cNvPr>
          <p:cNvSpPr>
            <a:spLocks noGrp="1" noChangeArrowheads="1"/>
          </p:cNvSpPr>
          <p:nvPr>
            <p:ph type="title"/>
          </p:nvPr>
        </p:nvSpPr>
        <p:spPr>
          <a:xfrm>
            <a:off x="339725" y="179388"/>
            <a:ext cx="10223500" cy="447675"/>
          </a:xfrm>
        </p:spPr>
        <p:txBody>
          <a:bodyPr/>
          <a:lstStyle/>
          <a:p>
            <a:r>
              <a:rPr lang="en-GB" altLang="cy-GB" sz="2400"/>
              <a:t>Cwestiwn 5 (a) (i) – cynllun marcio AA1</a:t>
            </a:r>
          </a:p>
        </p:txBody>
      </p:sp>
      <p:pic>
        <p:nvPicPr>
          <p:cNvPr id="2" name="Llun 1">
            <a:extLst>
              <a:ext uri="{FF2B5EF4-FFF2-40B4-BE49-F238E27FC236}">
                <a16:creationId xmlns:a16="http://schemas.microsoft.com/office/drawing/2014/main" id="{64DB99BD-3211-45B3-A1F8-551B1B4219FA}"/>
              </a:ext>
            </a:extLst>
          </p:cNvPr>
          <p:cNvPicPr>
            <a:picLocks noChangeAspect="1"/>
          </p:cNvPicPr>
          <p:nvPr/>
        </p:nvPicPr>
        <p:blipFill rotWithShape="1">
          <a:blip r:embed="rId5"/>
          <a:srcRect l="22592" t="19647" r="38704" b="50000"/>
          <a:stretch/>
        </p:blipFill>
        <p:spPr>
          <a:xfrm>
            <a:off x="339725" y="1245659"/>
            <a:ext cx="8077707" cy="3563408"/>
          </a:xfrm>
          <a:prstGeom prst="rect">
            <a:avLst/>
          </a:prstGeom>
        </p:spPr>
      </p:pic>
      <p:pic>
        <p:nvPicPr>
          <p:cNvPr id="3" name="Llun 2">
            <a:extLst>
              <a:ext uri="{FF2B5EF4-FFF2-40B4-BE49-F238E27FC236}">
                <a16:creationId xmlns:a16="http://schemas.microsoft.com/office/drawing/2014/main" id="{7733D03F-694E-44A4-B44D-FB95E6C4487C}"/>
              </a:ext>
            </a:extLst>
          </p:cNvPr>
          <p:cNvPicPr>
            <a:picLocks noChangeAspect="1"/>
          </p:cNvPicPr>
          <p:nvPr/>
        </p:nvPicPr>
        <p:blipFill rotWithShape="1">
          <a:blip r:embed="rId5"/>
          <a:srcRect l="27129" t="50000" r="51852" b="11934"/>
          <a:stretch/>
        </p:blipFill>
        <p:spPr>
          <a:xfrm>
            <a:off x="7527752" y="2281590"/>
            <a:ext cx="4324523" cy="4405489"/>
          </a:xfrm>
          <a:prstGeom prst="rect">
            <a:avLst/>
          </a:prstGeom>
        </p:spPr>
      </p:pic>
      <p:pic>
        <p:nvPicPr>
          <p:cNvPr id="4" name="Audio 3">
            <a:hlinkClick r:id="" action="ppaction://media"/>
            <a:extLst>
              <a:ext uri="{FF2B5EF4-FFF2-40B4-BE49-F238E27FC236}">
                <a16:creationId xmlns:a16="http://schemas.microsoft.com/office/drawing/2014/main" id="{0B07DF45-D93E-456C-B6D7-79D72FF0E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42"/>
    </mc:Choice>
    <mc:Fallback xmlns="">
      <p:transition spd="slow" advTm="6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a:extLst>
              <a:ext uri="{FF2B5EF4-FFF2-40B4-BE49-F238E27FC236}">
                <a16:creationId xmlns:a16="http://schemas.microsoft.com/office/drawing/2014/main" id="{242B392E-BB42-4B9A-9F64-1451841C30D5}"/>
              </a:ext>
            </a:extLst>
          </p:cNvPr>
          <p:cNvSpPr>
            <a:spLocks noGrp="1" noChangeArrowheads="1"/>
          </p:cNvSpPr>
          <p:nvPr>
            <p:ph type="title"/>
          </p:nvPr>
        </p:nvSpPr>
        <p:spPr>
          <a:xfrm>
            <a:off x="339725" y="179388"/>
            <a:ext cx="10223500" cy="447675"/>
          </a:xfrm>
        </p:spPr>
        <p:txBody>
          <a:bodyPr/>
          <a:lstStyle/>
          <a:p>
            <a:r>
              <a:rPr lang="en-GB" altLang="cy-GB" sz="2400"/>
              <a:t>Cwestiwn 5 (a) (ii) – cynllun marcio AA1 </a:t>
            </a:r>
          </a:p>
        </p:txBody>
      </p:sp>
      <p:pic>
        <p:nvPicPr>
          <p:cNvPr id="2" name="Llun 1">
            <a:extLst>
              <a:ext uri="{FF2B5EF4-FFF2-40B4-BE49-F238E27FC236}">
                <a16:creationId xmlns:a16="http://schemas.microsoft.com/office/drawing/2014/main" id="{35B1BCD8-5241-43E5-BD53-363F9ABFE5C2}"/>
              </a:ext>
            </a:extLst>
          </p:cNvPr>
          <p:cNvPicPr>
            <a:picLocks noChangeAspect="1"/>
          </p:cNvPicPr>
          <p:nvPr/>
        </p:nvPicPr>
        <p:blipFill rotWithShape="1">
          <a:blip r:embed="rId5"/>
          <a:srcRect l="22778" t="15967" r="38426" b="48271"/>
          <a:stretch/>
        </p:blipFill>
        <p:spPr>
          <a:xfrm>
            <a:off x="440266" y="1092200"/>
            <a:ext cx="6733103" cy="3491089"/>
          </a:xfrm>
          <a:prstGeom prst="rect">
            <a:avLst/>
          </a:prstGeom>
        </p:spPr>
      </p:pic>
      <p:pic>
        <p:nvPicPr>
          <p:cNvPr id="6" name="Llun 5">
            <a:extLst>
              <a:ext uri="{FF2B5EF4-FFF2-40B4-BE49-F238E27FC236}">
                <a16:creationId xmlns:a16="http://schemas.microsoft.com/office/drawing/2014/main" id="{23590A50-0DA1-45EC-9B05-91592880CABE}"/>
              </a:ext>
            </a:extLst>
          </p:cNvPr>
          <p:cNvPicPr>
            <a:picLocks noChangeAspect="1"/>
          </p:cNvPicPr>
          <p:nvPr/>
        </p:nvPicPr>
        <p:blipFill rotWithShape="1">
          <a:blip r:embed="rId5"/>
          <a:srcRect l="26991" t="51613" r="51620" b="6996"/>
          <a:stretch/>
        </p:blipFill>
        <p:spPr>
          <a:xfrm>
            <a:off x="5712177" y="1648443"/>
            <a:ext cx="4538134" cy="4939944"/>
          </a:xfrm>
          <a:prstGeom prst="rect">
            <a:avLst/>
          </a:prstGeom>
        </p:spPr>
      </p:pic>
      <p:pic>
        <p:nvPicPr>
          <p:cNvPr id="3" name="Audio 2">
            <a:hlinkClick r:id="" action="ppaction://media"/>
            <a:extLst>
              <a:ext uri="{FF2B5EF4-FFF2-40B4-BE49-F238E27FC236}">
                <a16:creationId xmlns:a16="http://schemas.microsoft.com/office/drawing/2014/main" id="{21C65BA6-1697-4BCE-BEB3-AC4C76181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53"/>
    </mc:Choice>
    <mc:Fallback xmlns="">
      <p:transition spd="slow" advTm="3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1AC2D1D3-4D0D-4338-8F93-A25A94AFAA65}"/>
              </a:ext>
            </a:extLst>
          </p:cNvPr>
          <p:cNvSpPr>
            <a:spLocks noGrp="1" noChangeArrowheads="1"/>
          </p:cNvSpPr>
          <p:nvPr>
            <p:ph type="title"/>
          </p:nvPr>
        </p:nvSpPr>
        <p:spPr>
          <a:xfrm>
            <a:off x="339725" y="179388"/>
            <a:ext cx="10223500" cy="447675"/>
          </a:xfrm>
        </p:spPr>
        <p:txBody>
          <a:bodyPr/>
          <a:lstStyle/>
          <a:p>
            <a:r>
              <a:rPr lang="en-GB" altLang="cy-GB" sz="2400"/>
              <a:t>Cwestiwn 5 (a) – bandiau cynllun marcio AA1</a:t>
            </a:r>
          </a:p>
        </p:txBody>
      </p:sp>
      <p:pic>
        <p:nvPicPr>
          <p:cNvPr id="2" name="Llun 1">
            <a:extLst>
              <a:ext uri="{FF2B5EF4-FFF2-40B4-BE49-F238E27FC236}">
                <a16:creationId xmlns:a16="http://schemas.microsoft.com/office/drawing/2014/main" id="{2F3D6E08-F0C5-43D1-8A66-B6507B062444}"/>
              </a:ext>
            </a:extLst>
          </p:cNvPr>
          <p:cNvPicPr>
            <a:picLocks noChangeAspect="1"/>
          </p:cNvPicPr>
          <p:nvPr/>
        </p:nvPicPr>
        <p:blipFill rotWithShape="1">
          <a:blip r:embed="rId5"/>
          <a:srcRect l="23241" t="43457" r="38981" b="15391"/>
          <a:stretch/>
        </p:blipFill>
        <p:spPr>
          <a:xfrm>
            <a:off x="1873955" y="1219200"/>
            <a:ext cx="8444089" cy="5174074"/>
          </a:xfrm>
          <a:prstGeom prst="rect">
            <a:avLst/>
          </a:prstGeom>
        </p:spPr>
      </p:pic>
      <p:pic>
        <p:nvPicPr>
          <p:cNvPr id="3" name="Audio 2">
            <a:hlinkClick r:id="" action="ppaction://media"/>
            <a:extLst>
              <a:ext uri="{FF2B5EF4-FFF2-40B4-BE49-F238E27FC236}">
                <a16:creationId xmlns:a16="http://schemas.microsoft.com/office/drawing/2014/main" id="{39D120B0-98D9-42BE-89F7-014161A25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34"/>
    </mc:Choice>
    <mc:Fallback xmlns="">
      <p:transition spd="slow" advTm="4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145DBC-A9CC-411B-9530-B8FFFF01C2FF}"/>
              </a:ext>
            </a:extLst>
          </p:cNvPr>
          <p:cNvSpPr txBox="1">
            <a:spLocks/>
          </p:cNvSpPr>
          <p:nvPr/>
        </p:nvSpPr>
        <p:spPr>
          <a:xfrm>
            <a:off x="366713"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Beth sydd ar y papur arholiad hwn:</a:t>
            </a:r>
          </a:p>
        </p:txBody>
      </p:sp>
      <p:sp>
        <p:nvSpPr>
          <p:cNvPr id="4" name="Content Placeholder 2">
            <a:extLst>
              <a:ext uri="{FF2B5EF4-FFF2-40B4-BE49-F238E27FC236}">
                <a16:creationId xmlns:a16="http://schemas.microsoft.com/office/drawing/2014/main" id="{83FDFEBB-AA82-4317-8155-AFB678F75224}"/>
              </a:ext>
            </a:extLst>
          </p:cNvPr>
          <p:cNvSpPr txBox="1">
            <a:spLocks/>
          </p:cNvSpPr>
          <p:nvPr/>
        </p:nvSpPr>
        <p:spPr>
          <a:xfrm>
            <a:off x="466725" y="1398588"/>
            <a:ext cx="11472863" cy="5000625"/>
          </a:xfrm>
          <a:prstGeom prst="rect">
            <a:avLst/>
          </a:prstGeom>
        </p:spPr>
        <p:txBody>
          <a:bodyPr>
            <a:normAutofit/>
          </a:bodyPr>
          <a:lstStyle>
            <a:lvl1pPr marL="571500" indent="-571500"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buFont typeface="Arial" panose="020B0604020202020204" pitchFamily="34" charset="0"/>
              <a:buChar char="•"/>
            </a:pPr>
            <a:r>
              <a:rPr lang="en-GB" altLang="cy-GB" sz="3200">
                <a:solidFill>
                  <a:schemeClr val="tx1"/>
                </a:solidFill>
                <a:ea typeface="Cambria" panose="02040503050406030204" pitchFamily="18" charset="0"/>
                <a:cs typeface="Cambria" panose="02040503050406030204" pitchFamily="18" charset="0"/>
              </a:rPr>
              <a:t>Y papur hwn yw Uned 1</a:t>
            </a:r>
          </a:p>
          <a:p>
            <a:pPr eaLnBrk="1" hangingPunct="1">
              <a:spcBef>
                <a:spcPct val="20000"/>
              </a:spcBef>
              <a:spcAft>
                <a:spcPct val="0"/>
              </a:spcAft>
              <a:buClrTx/>
              <a:buFont typeface="Arial" panose="020B0604020202020204" pitchFamily="34" charset="0"/>
              <a:buChar char="•"/>
            </a:pPr>
            <a:r>
              <a:rPr lang="en-GB" altLang="cy-GB" sz="3200">
                <a:solidFill>
                  <a:schemeClr val="tx1"/>
                </a:solidFill>
                <a:ea typeface="Cambria" panose="02040503050406030204" pitchFamily="18" charset="0"/>
                <a:cs typeface="Cambria" panose="02040503050406030204" pitchFamily="18" charset="0"/>
              </a:rPr>
              <a:t>Mae'n profi 'Hybu iechyd a llesiant'</a:t>
            </a:r>
          </a:p>
          <a:p>
            <a:pPr eaLnBrk="1" hangingPunct="1">
              <a:spcBef>
                <a:spcPct val="20000"/>
              </a:spcBef>
              <a:spcAft>
                <a:spcPct val="0"/>
              </a:spcAft>
              <a:buClrTx/>
              <a:buFont typeface="Arial" panose="020B0604020202020204" pitchFamily="34" charset="0"/>
              <a:buChar char="•"/>
            </a:pPr>
            <a:r>
              <a:rPr lang="en-GB" altLang="cy-GB" sz="3200">
                <a:solidFill>
                  <a:schemeClr val="tx1"/>
                </a:solidFill>
                <a:ea typeface="Cambria" panose="02040503050406030204" pitchFamily="18" charset="0"/>
                <a:cs typeface="Cambria" panose="02040503050406030204" pitchFamily="18" charset="0"/>
              </a:rPr>
              <a:t>Mae'r papur yn cynnwys 7 cwestiwn</a:t>
            </a:r>
          </a:p>
          <a:p>
            <a:pPr eaLnBrk="1" hangingPunct="1">
              <a:spcBef>
                <a:spcPct val="20000"/>
              </a:spcBef>
              <a:spcAft>
                <a:spcPct val="0"/>
              </a:spcAft>
              <a:buClrTx/>
              <a:buFont typeface="Arial" panose="020B0604020202020204" pitchFamily="34" charset="0"/>
              <a:buChar char="•"/>
            </a:pPr>
            <a:r>
              <a:rPr lang="en-GB" altLang="cy-GB" sz="3200">
                <a:solidFill>
                  <a:schemeClr val="tx1"/>
                </a:solidFill>
                <a:ea typeface="Cambria" panose="02040503050406030204" pitchFamily="18" charset="0"/>
                <a:cs typeface="Cambria" panose="02040503050406030204" pitchFamily="18" charset="0"/>
              </a:rPr>
              <a:t>Mae'r arholiad yn para 2 awr</a:t>
            </a:r>
          </a:p>
          <a:p>
            <a:pPr eaLnBrk="1" hangingPunct="1">
              <a:spcBef>
                <a:spcPct val="20000"/>
              </a:spcBef>
              <a:spcAft>
                <a:spcPct val="0"/>
              </a:spcAft>
              <a:buClrTx/>
            </a:pPr>
            <a:endParaRPr lang="en-GB" altLang="cy-GB" sz="3200">
              <a:solidFill>
                <a:schemeClr val="tx1"/>
              </a:solidFill>
              <a:ea typeface="Cambria" panose="02040503050406030204" pitchFamily="18" charset="0"/>
              <a:cs typeface="Cambria" panose="02040503050406030204" pitchFamily="18" charset="0"/>
            </a:endParaRPr>
          </a:p>
        </p:txBody>
      </p:sp>
      <p:pic>
        <p:nvPicPr>
          <p:cNvPr id="5" name="Audio 4">
            <a:hlinkClick r:id="" action="ppaction://media"/>
            <a:extLst>
              <a:ext uri="{FF2B5EF4-FFF2-40B4-BE49-F238E27FC236}">
                <a16:creationId xmlns:a16="http://schemas.microsoft.com/office/drawing/2014/main" id="{FD410FE3-C42F-4440-9EC8-EE686DCBDD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390"/>
    </mc:Choice>
    <mc:Fallback xmlns="">
      <p:transition spd="slow" advTm="2639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000"/>
                                        <p:tgtEl>
                                          <p:spTgt spid="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2000"/>
                                        <p:tgtEl>
                                          <p:spTgt spid="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50CCC091-383D-4A3B-8CCC-69239D747F82}"/>
              </a:ext>
            </a:extLst>
          </p:cNvPr>
          <p:cNvPicPr>
            <a:picLocks noChangeAspect="1"/>
          </p:cNvPicPr>
          <p:nvPr/>
        </p:nvPicPr>
        <p:blipFill rotWithShape="1">
          <a:blip r:embed="rId5"/>
          <a:srcRect l="26296" t="27012" r="40521" b="13184"/>
          <a:stretch/>
        </p:blipFill>
        <p:spPr>
          <a:xfrm>
            <a:off x="685800" y="1043820"/>
            <a:ext cx="5679066" cy="5757253"/>
          </a:xfrm>
          <a:prstGeom prst="rect">
            <a:avLst/>
          </a:prstGeom>
        </p:spPr>
      </p:pic>
      <p:sp>
        <p:nvSpPr>
          <p:cNvPr id="65538" name="Title 2">
            <a:extLst>
              <a:ext uri="{FF2B5EF4-FFF2-40B4-BE49-F238E27FC236}">
                <a16:creationId xmlns:a16="http://schemas.microsoft.com/office/drawing/2014/main" id="{0BFE08D5-3AC5-4263-832C-33223334FD4F}"/>
              </a:ext>
            </a:extLst>
          </p:cNvPr>
          <p:cNvSpPr>
            <a:spLocks noGrp="1" noChangeArrowheads="1"/>
          </p:cNvSpPr>
          <p:nvPr>
            <p:ph type="title"/>
          </p:nvPr>
        </p:nvSpPr>
        <p:spPr>
          <a:xfrm>
            <a:off x="357188" y="166688"/>
            <a:ext cx="10221912" cy="446087"/>
          </a:xfrm>
        </p:spPr>
        <p:txBody>
          <a:bodyPr/>
          <a:lstStyle/>
          <a:p>
            <a:r>
              <a:rPr lang="en-GB" altLang="cy-GB" sz="2400"/>
              <a:t>Cwestiwn 5 (b), AA3</a:t>
            </a:r>
          </a:p>
        </p:txBody>
      </p:sp>
      <p:sp>
        <p:nvSpPr>
          <p:cNvPr id="65540" name="TextBox 5">
            <a:extLst>
              <a:ext uri="{FF2B5EF4-FFF2-40B4-BE49-F238E27FC236}">
                <a16:creationId xmlns:a16="http://schemas.microsoft.com/office/drawing/2014/main" id="{0EF98C59-B1F4-41E2-A436-B44864BF16FF}"/>
              </a:ext>
            </a:extLst>
          </p:cNvPr>
          <p:cNvSpPr txBox="1">
            <a:spLocks noChangeArrowheads="1"/>
          </p:cNvSpPr>
          <p:nvPr/>
        </p:nvSpPr>
        <p:spPr bwMode="auto">
          <a:xfrm>
            <a:off x="7251700" y="4308475"/>
            <a:ext cx="49403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7" name="Rectangle 123">
            <a:extLst>
              <a:ext uri="{FF2B5EF4-FFF2-40B4-BE49-F238E27FC236}">
                <a16:creationId xmlns:a16="http://schemas.microsoft.com/office/drawing/2014/main" id="{78B27A00-9589-4C94-A19F-077CB169C651}"/>
              </a:ext>
            </a:extLst>
          </p:cNvPr>
          <p:cNvSpPr>
            <a:spLocks noChangeArrowheads="1"/>
          </p:cNvSpPr>
          <p:nvPr/>
        </p:nvSpPr>
        <p:spPr bwMode="auto">
          <a:xfrm>
            <a:off x="7404100" y="153828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65542" name="TextBox 7">
            <a:extLst>
              <a:ext uri="{FF2B5EF4-FFF2-40B4-BE49-F238E27FC236}">
                <a16:creationId xmlns:a16="http://schemas.microsoft.com/office/drawing/2014/main" id="{132534A6-D3B7-4AAB-A3C8-B4BC55FFC039}"/>
              </a:ext>
            </a:extLst>
          </p:cNvPr>
          <p:cNvSpPr txBox="1">
            <a:spLocks noChangeArrowheads="1"/>
          </p:cNvSpPr>
          <p:nvPr/>
        </p:nvSpPr>
        <p:spPr bwMode="auto">
          <a:xfrm>
            <a:off x="7404100" y="2828925"/>
            <a:ext cx="34782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10 munud.</a:t>
            </a:r>
          </a:p>
        </p:txBody>
      </p:sp>
      <p:grpSp>
        <p:nvGrpSpPr>
          <p:cNvPr id="65543" name="Group 9">
            <a:extLst>
              <a:ext uri="{FF2B5EF4-FFF2-40B4-BE49-F238E27FC236}">
                <a16:creationId xmlns:a16="http://schemas.microsoft.com/office/drawing/2014/main" id="{DF6610AA-B4AF-42F3-B972-9F183466C545}"/>
              </a:ext>
            </a:extLst>
          </p:cNvPr>
          <p:cNvGrpSpPr>
            <a:grpSpLocks/>
          </p:cNvGrpSpPr>
          <p:nvPr/>
        </p:nvGrpSpPr>
        <p:grpSpPr bwMode="auto">
          <a:xfrm>
            <a:off x="1157226" y="1291465"/>
            <a:ext cx="558800" cy="15875"/>
            <a:chOff x="432" y="726"/>
            <a:chExt cx="352" cy="1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15C37F5-2004-4E26-A3C0-4A7062B4F576}"/>
                    </a:ext>
                  </a:extLst>
                </p14:cNvPr>
                <p14:cNvContentPartPr/>
                <p14:nvPr/>
              </p14:nvContentPartPr>
              <p14:xfrm>
                <a:off x="432" y="726"/>
                <a:ext cx="343" cy="10"/>
              </p14:xfrm>
            </p:contentPart>
          </mc:Choice>
          <mc:Fallback xmlns="">
            <p:pic>
              <p:nvPicPr>
                <p:cNvPr id="5" name="Ink 4">
                  <a:extLst>
                    <a:ext uri="{FF2B5EF4-FFF2-40B4-BE49-F238E27FC236}">
                      <a16:creationId xmlns:a16="http://schemas.microsoft.com/office/drawing/2014/main" id="{A15C37F5-2004-4E26-A3C0-4A7062B4F576}"/>
                    </a:ext>
                  </a:extLst>
                </p:cNvPr>
                <p:cNvPicPr/>
                <p:nvPr/>
              </p:nvPicPr>
              <p:blipFill>
                <a:blip r:embed="rId7"/>
                <a:stretch>
                  <a:fillRect/>
                </a:stretch>
              </p:blipFill>
              <p:spPr>
                <a:xfrm>
                  <a:off x="421" y="714"/>
                  <a:ext cx="365" cy="3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9C90FDE3-888B-4A2B-84E6-30888321EFD0}"/>
                    </a:ext>
                  </a:extLst>
                </p14:cNvPr>
                <p14:cNvContentPartPr/>
                <p14:nvPr/>
              </p14:nvContentPartPr>
              <p14:xfrm>
                <a:off x="783" y="735"/>
                <a:ext cx="0" cy="0"/>
              </p14:xfrm>
            </p:contentPart>
          </mc:Choice>
          <mc:Fallback xmlns="">
            <p:pic>
              <p:nvPicPr>
                <p:cNvPr id="9" name="Ink 8">
                  <a:extLst>
                    <a:ext uri="{FF2B5EF4-FFF2-40B4-BE49-F238E27FC236}">
                      <a16:creationId xmlns:a16="http://schemas.microsoft.com/office/drawing/2014/main" id="{9C90FDE3-888B-4A2B-84E6-30888321EFD0}"/>
                    </a:ext>
                  </a:extLst>
                </p:cNvPr>
                <p:cNvPicPr/>
                <p:nvPr/>
              </p:nvPicPr>
              <p:blipFill>
                <a:blip r:embed="rId9"/>
                <a:stretch>
                  <a:fillRect/>
                </a:stretch>
              </p:blipFill>
              <p:spPr>
                <a:xfrm>
                  <a:off x="783" y="735"/>
                  <a:ext cx="0" cy="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009911EF-762F-4ABA-BF90-6616CA127C4B}"/>
                  </a:ext>
                </a:extLst>
              </p14:cNvPr>
              <p14:cNvContentPartPr/>
              <p14:nvPr/>
            </p14:nvContentPartPr>
            <p14:xfrm>
              <a:off x="5923903" y="1106689"/>
              <a:ext cx="357120" cy="279360"/>
            </p14:xfrm>
          </p:contentPart>
        </mc:Choice>
        <mc:Fallback xmlns="">
          <p:pic>
            <p:nvPicPr>
              <p:cNvPr id="11" name="Ink 10">
                <a:extLst>
                  <a:ext uri="{FF2B5EF4-FFF2-40B4-BE49-F238E27FC236}">
                    <a16:creationId xmlns:a16="http://schemas.microsoft.com/office/drawing/2014/main" id="{009911EF-762F-4ABA-BF90-6616CA127C4B}"/>
                  </a:ext>
                </a:extLst>
              </p:cNvPr>
              <p:cNvPicPr/>
              <p:nvPr/>
            </p:nvPicPr>
            <p:blipFill>
              <a:blip r:embed="rId11"/>
              <a:stretch>
                <a:fillRect/>
              </a:stretch>
            </p:blipFill>
            <p:spPr>
              <a:xfrm>
                <a:off x="5905903" y="1088689"/>
                <a:ext cx="392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5FA45E3A-9A05-473B-8B81-BAEEB1FF440B}"/>
                  </a:ext>
                </a:extLst>
              </p14:cNvPr>
              <p14:cNvContentPartPr/>
              <p14:nvPr/>
            </p14:nvContentPartPr>
            <p14:xfrm>
              <a:off x="2119317" y="1291105"/>
              <a:ext cx="545400" cy="360"/>
            </p14:xfrm>
          </p:contentPart>
        </mc:Choice>
        <mc:Fallback xmlns="">
          <p:pic>
            <p:nvPicPr>
              <p:cNvPr id="12" name="Ink 11">
                <a:extLst>
                  <a:ext uri="{FF2B5EF4-FFF2-40B4-BE49-F238E27FC236}">
                    <a16:creationId xmlns:a16="http://schemas.microsoft.com/office/drawing/2014/main" id="{5FA45E3A-9A05-473B-8B81-BAEEB1FF440B}"/>
                  </a:ext>
                </a:extLst>
              </p:cNvPr>
              <p:cNvPicPr/>
              <p:nvPr/>
            </p:nvPicPr>
            <p:blipFill>
              <a:blip r:embed="rId13"/>
              <a:stretch>
                <a:fillRect/>
              </a:stretch>
            </p:blipFill>
            <p:spPr>
              <a:xfrm>
                <a:off x="2101317" y="1273105"/>
                <a:ext cx="581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0BB738EB-0DD9-4E09-B453-191E7126A43B}"/>
                  </a:ext>
                </a:extLst>
              </p14:cNvPr>
              <p14:cNvContentPartPr/>
              <p14:nvPr/>
            </p14:nvContentPartPr>
            <p14:xfrm>
              <a:off x="2886824" y="1307718"/>
              <a:ext cx="621000" cy="27360"/>
            </p14:xfrm>
          </p:contentPart>
        </mc:Choice>
        <mc:Fallback xmlns="">
          <p:pic>
            <p:nvPicPr>
              <p:cNvPr id="14" name="Ink 13">
                <a:extLst>
                  <a:ext uri="{FF2B5EF4-FFF2-40B4-BE49-F238E27FC236}">
                    <a16:creationId xmlns:a16="http://schemas.microsoft.com/office/drawing/2014/main" id="{0BB738EB-0DD9-4E09-B453-191E7126A43B}"/>
                  </a:ext>
                </a:extLst>
              </p:cNvPr>
              <p:cNvPicPr/>
              <p:nvPr/>
            </p:nvPicPr>
            <p:blipFill>
              <a:blip r:embed="rId15"/>
              <a:stretch>
                <a:fillRect/>
              </a:stretch>
            </p:blipFill>
            <p:spPr>
              <a:xfrm>
                <a:off x="2868834" y="1289718"/>
                <a:ext cx="656619"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17332D37-D7C6-42E9-8F3B-49F956128907}"/>
                  </a:ext>
                </a:extLst>
              </p14:cNvPr>
              <p14:cNvContentPartPr/>
              <p14:nvPr/>
            </p14:nvContentPartPr>
            <p14:xfrm>
              <a:off x="1587020" y="1307340"/>
              <a:ext cx="672120" cy="39600"/>
            </p14:xfrm>
          </p:contentPart>
        </mc:Choice>
        <mc:Fallback xmlns="">
          <p:pic>
            <p:nvPicPr>
              <p:cNvPr id="15" name="Ink 14">
                <a:extLst>
                  <a:ext uri="{FF2B5EF4-FFF2-40B4-BE49-F238E27FC236}">
                    <a16:creationId xmlns:a16="http://schemas.microsoft.com/office/drawing/2014/main" id="{17332D37-D7C6-42E9-8F3B-49F956128907}"/>
                  </a:ext>
                </a:extLst>
              </p:cNvPr>
              <p:cNvPicPr/>
              <p:nvPr/>
            </p:nvPicPr>
            <p:blipFill>
              <a:blip r:embed="rId17"/>
              <a:stretch>
                <a:fillRect/>
              </a:stretch>
            </p:blipFill>
            <p:spPr>
              <a:xfrm>
                <a:off x="1569020" y="1289175"/>
                <a:ext cx="707760" cy="755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7B256D15-C08F-4FD5-B4B1-08D64E2A8665}"/>
                  </a:ext>
                </a:extLst>
              </p14:cNvPr>
              <p14:cNvContentPartPr/>
              <p14:nvPr/>
            </p14:nvContentPartPr>
            <p14:xfrm>
              <a:off x="1855886" y="1471328"/>
              <a:ext cx="2094480" cy="66960"/>
            </p14:xfrm>
          </p:contentPart>
        </mc:Choice>
        <mc:Fallback xmlns="">
          <p:pic>
            <p:nvPicPr>
              <p:cNvPr id="16" name="Ink 15">
                <a:extLst>
                  <a:ext uri="{FF2B5EF4-FFF2-40B4-BE49-F238E27FC236}">
                    <a16:creationId xmlns:a16="http://schemas.microsoft.com/office/drawing/2014/main" id="{7B256D15-C08F-4FD5-B4B1-08D64E2A8665}"/>
                  </a:ext>
                </a:extLst>
              </p:cNvPr>
              <p:cNvPicPr/>
              <p:nvPr/>
            </p:nvPicPr>
            <p:blipFill>
              <a:blip r:embed="rId19"/>
              <a:stretch>
                <a:fillRect/>
              </a:stretch>
            </p:blipFill>
            <p:spPr>
              <a:xfrm>
                <a:off x="1837886" y="1453328"/>
                <a:ext cx="2130120" cy="102600"/>
              </a:xfrm>
              <a:prstGeom prst="rect">
                <a:avLst/>
              </a:prstGeom>
            </p:spPr>
          </p:pic>
        </mc:Fallback>
      </mc:AlternateContent>
      <p:pic>
        <p:nvPicPr>
          <p:cNvPr id="3" name="Audio 2">
            <a:hlinkClick r:id="" action="ppaction://media"/>
            <a:extLst>
              <a:ext uri="{FF2B5EF4-FFF2-40B4-BE49-F238E27FC236}">
                <a16:creationId xmlns:a16="http://schemas.microsoft.com/office/drawing/2014/main" id="{0A4C276C-99C0-49AB-B5C2-AC9C0B2FC62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163"/>
    </mc:Choice>
    <mc:Fallback xmlns="">
      <p:transition spd="slow" advTm="12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a:extLst>
              <a:ext uri="{FF2B5EF4-FFF2-40B4-BE49-F238E27FC236}">
                <a16:creationId xmlns:a16="http://schemas.microsoft.com/office/drawing/2014/main" id="{7D1AD290-E963-48D3-9F11-1B366BD075B8}"/>
              </a:ext>
            </a:extLst>
          </p:cNvPr>
          <p:cNvSpPr>
            <a:spLocks noGrp="1" noChangeArrowheads="1"/>
          </p:cNvSpPr>
          <p:nvPr>
            <p:ph type="title"/>
          </p:nvPr>
        </p:nvSpPr>
        <p:spPr>
          <a:xfrm>
            <a:off x="339725" y="179388"/>
            <a:ext cx="10223500" cy="447675"/>
          </a:xfrm>
        </p:spPr>
        <p:txBody>
          <a:bodyPr/>
          <a:lstStyle/>
          <a:p>
            <a:r>
              <a:rPr lang="en-GB" altLang="cy-GB" sz="2400"/>
              <a:t>Cwestiwn 5 (b) – cynllun marcio AA3</a:t>
            </a:r>
          </a:p>
        </p:txBody>
      </p:sp>
      <p:pic>
        <p:nvPicPr>
          <p:cNvPr id="2" name="Llun 1">
            <a:extLst>
              <a:ext uri="{FF2B5EF4-FFF2-40B4-BE49-F238E27FC236}">
                <a16:creationId xmlns:a16="http://schemas.microsoft.com/office/drawing/2014/main" id="{68C8EA80-C955-4ED3-AECF-33F1A6525863}"/>
              </a:ext>
            </a:extLst>
          </p:cNvPr>
          <p:cNvPicPr>
            <a:picLocks noChangeAspect="1"/>
          </p:cNvPicPr>
          <p:nvPr/>
        </p:nvPicPr>
        <p:blipFill rotWithShape="1">
          <a:blip r:embed="rId5"/>
          <a:srcRect l="22592" t="15638" r="38519" b="43677"/>
          <a:stretch/>
        </p:blipFill>
        <p:spPr>
          <a:xfrm>
            <a:off x="339725" y="1027287"/>
            <a:ext cx="7232026" cy="4255913"/>
          </a:xfrm>
          <a:prstGeom prst="rect">
            <a:avLst/>
          </a:prstGeom>
        </p:spPr>
      </p:pic>
      <p:pic>
        <p:nvPicPr>
          <p:cNvPr id="3" name="Llun 2">
            <a:extLst>
              <a:ext uri="{FF2B5EF4-FFF2-40B4-BE49-F238E27FC236}">
                <a16:creationId xmlns:a16="http://schemas.microsoft.com/office/drawing/2014/main" id="{DBDB1541-561A-44B2-9F92-6E7CA9AF1F26}"/>
              </a:ext>
            </a:extLst>
          </p:cNvPr>
          <p:cNvPicPr>
            <a:picLocks noChangeAspect="1"/>
          </p:cNvPicPr>
          <p:nvPr/>
        </p:nvPicPr>
        <p:blipFill rotWithShape="1">
          <a:blip r:embed="rId6"/>
          <a:srcRect l="26574" t="37942" r="51018" b="18683"/>
          <a:stretch/>
        </p:blipFill>
        <p:spPr>
          <a:xfrm>
            <a:off x="5599289" y="1835629"/>
            <a:ext cx="4447822" cy="4842983"/>
          </a:xfrm>
          <a:prstGeom prst="rect">
            <a:avLst/>
          </a:prstGeom>
        </p:spPr>
      </p:pic>
      <p:pic>
        <p:nvPicPr>
          <p:cNvPr id="4" name="Audio 3">
            <a:hlinkClick r:id="" action="ppaction://media"/>
            <a:extLst>
              <a:ext uri="{FF2B5EF4-FFF2-40B4-BE49-F238E27FC236}">
                <a16:creationId xmlns:a16="http://schemas.microsoft.com/office/drawing/2014/main" id="{3FDE6A2D-1EFA-45E0-A8B1-09FF388E6E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40"/>
    </mc:Choice>
    <mc:Fallback xmlns="">
      <p:transition spd="slow" advTm="6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E995E296-D89C-47CF-9757-A4374EEAA43A}"/>
              </a:ext>
            </a:extLst>
          </p:cNvPr>
          <p:cNvSpPr>
            <a:spLocks noGrp="1" noChangeArrowheads="1"/>
          </p:cNvSpPr>
          <p:nvPr>
            <p:ph type="title"/>
          </p:nvPr>
        </p:nvSpPr>
        <p:spPr>
          <a:xfrm>
            <a:off x="339725" y="179388"/>
            <a:ext cx="10223500" cy="447675"/>
          </a:xfrm>
        </p:spPr>
        <p:txBody>
          <a:bodyPr/>
          <a:lstStyle/>
          <a:p>
            <a:r>
              <a:rPr lang="en-GB" altLang="cy-GB" sz="2400"/>
              <a:t>Cwestiwn 5 (b) – bandiau cynllun marcio AA3</a:t>
            </a:r>
          </a:p>
        </p:txBody>
      </p:sp>
      <p:pic>
        <p:nvPicPr>
          <p:cNvPr id="2" name="Llun 1">
            <a:extLst>
              <a:ext uri="{FF2B5EF4-FFF2-40B4-BE49-F238E27FC236}">
                <a16:creationId xmlns:a16="http://schemas.microsoft.com/office/drawing/2014/main" id="{506B3FE3-C83E-4ED4-BBF8-DEDB1E97E876}"/>
              </a:ext>
            </a:extLst>
          </p:cNvPr>
          <p:cNvPicPr>
            <a:picLocks noChangeAspect="1"/>
          </p:cNvPicPr>
          <p:nvPr/>
        </p:nvPicPr>
        <p:blipFill rotWithShape="1">
          <a:blip r:embed="rId5"/>
          <a:srcRect l="23518" t="28807" r="38982" b="16378"/>
          <a:stretch/>
        </p:blipFill>
        <p:spPr>
          <a:xfrm>
            <a:off x="1649237" y="938478"/>
            <a:ext cx="7199418" cy="5919522"/>
          </a:xfrm>
          <a:prstGeom prst="rect">
            <a:avLst/>
          </a:prstGeom>
        </p:spPr>
      </p:pic>
      <p:pic>
        <p:nvPicPr>
          <p:cNvPr id="3" name="Audio 2">
            <a:hlinkClick r:id="" action="ppaction://media"/>
            <a:extLst>
              <a:ext uri="{FF2B5EF4-FFF2-40B4-BE49-F238E27FC236}">
                <a16:creationId xmlns:a16="http://schemas.microsoft.com/office/drawing/2014/main" id="{7794364B-5F58-438C-BC8F-C0BF6BB892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39"/>
    </mc:Choice>
    <mc:Fallback xmlns="">
      <p:transition spd="slow" advTm="4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a:extLst>
              <a:ext uri="{FF2B5EF4-FFF2-40B4-BE49-F238E27FC236}">
                <a16:creationId xmlns:a16="http://schemas.microsoft.com/office/drawing/2014/main" id="{C1C69444-D3F3-460C-B524-73519D665F8F}"/>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6?</a:t>
            </a:r>
          </a:p>
        </p:txBody>
      </p:sp>
      <p:sp>
        <p:nvSpPr>
          <p:cNvPr id="2" name="Rectangle 1">
            <a:extLst>
              <a:ext uri="{FF2B5EF4-FFF2-40B4-BE49-F238E27FC236}">
                <a16:creationId xmlns:a16="http://schemas.microsoft.com/office/drawing/2014/main" id="{C80B95C5-3193-4D6E-8489-3A925F7B693E}"/>
              </a:ext>
            </a:extLst>
          </p:cNvPr>
          <p:cNvSpPr/>
          <p:nvPr/>
        </p:nvSpPr>
        <p:spPr>
          <a:xfrm>
            <a:off x="433137" y="1089046"/>
            <a:ext cx="8638674" cy="3416320"/>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p:txBody>
      </p:sp>
      <p:pic>
        <p:nvPicPr>
          <p:cNvPr id="3" name="Audio 2">
            <a:hlinkClick r:id="" action="ppaction://media"/>
            <a:extLst>
              <a:ext uri="{FF2B5EF4-FFF2-40B4-BE49-F238E27FC236}">
                <a16:creationId xmlns:a16="http://schemas.microsoft.com/office/drawing/2014/main" id="{A4CA39D2-C317-4B3D-A435-D0D13718B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80"/>
    </mc:Choice>
    <mc:Fallback xmlns="">
      <p:transition spd="slow" advTm="8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936" x="7278688" y="1360488"/>
          <p14:tracePt t="30082" x="7288213" y="1360488"/>
          <p14:tracePt t="30092" x="7278688" y="1370013"/>
          <p14:tracePt t="30102" x="7251700" y="1379538"/>
          <p14:tracePt t="30108" x="7223125" y="1379538"/>
          <p14:tracePt t="30119" x="7178675" y="1387475"/>
          <p14:tracePt t="30124" x="7132638" y="1416050"/>
          <p14:tracePt t="30134" x="7113588" y="1416050"/>
          <p14:tracePt t="30141" x="7086600" y="1423988"/>
          <p14:tracePt t="30148" x="7050088" y="1423988"/>
          <p14:tracePt t="30156" x="7004050" y="1423988"/>
          <p14:tracePt t="30165" x="6977063" y="1433513"/>
          <p14:tracePt t="30173" x="6959600" y="1433513"/>
          <p14:tracePt t="30181" x="6940550" y="1433513"/>
          <p14:tracePt t="30188" x="6894513" y="1443038"/>
          <p14:tracePt t="30197" x="6886575" y="1443038"/>
          <p14:tracePt t="30206" x="6840538" y="1443038"/>
          <p14:tracePt t="30218" x="6784975" y="1470025"/>
          <p14:tracePt t="30225" x="6757988" y="1470025"/>
          <p14:tracePt t="30233" x="6704013" y="1470025"/>
          <p14:tracePt t="30240" x="6667500" y="1470025"/>
          <p14:tracePt t="30249" x="6602413" y="1470025"/>
          <p14:tracePt t="30256" x="6492875" y="1470025"/>
          <p14:tracePt t="30265" x="6346825" y="1470025"/>
          <p14:tracePt t="30272" x="6164263" y="1470025"/>
          <p14:tracePt t="30281" x="5964238" y="1470025"/>
          <p14:tracePt t="30288" x="5781675" y="1470025"/>
          <p14:tracePt t="30296" x="5597525" y="1470025"/>
          <p14:tracePt t="30712"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A3521755-0AE9-45E2-932B-E0C372B1228C}"/>
              </a:ext>
            </a:extLst>
          </p:cNvPr>
          <p:cNvPicPr>
            <a:picLocks noChangeAspect="1"/>
          </p:cNvPicPr>
          <p:nvPr/>
        </p:nvPicPr>
        <p:blipFill rotWithShape="1">
          <a:blip r:embed="rId5"/>
          <a:srcRect l="25093" t="26356" r="40845" b="10124"/>
          <a:stretch/>
        </p:blipFill>
        <p:spPr>
          <a:xfrm>
            <a:off x="257175" y="938793"/>
            <a:ext cx="5500158" cy="5769452"/>
          </a:xfrm>
          <a:prstGeom prst="rect">
            <a:avLst/>
          </a:prstGeom>
        </p:spPr>
      </p:pic>
      <p:sp>
        <p:nvSpPr>
          <p:cNvPr id="73730" name="Title 2">
            <a:extLst>
              <a:ext uri="{FF2B5EF4-FFF2-40B4-BE49-F238E27FC236}">
                <a16:creationId xmlns:a16="http://schemas.microsoft.com/office/drawing/2014/main" id="{6AD51456-993B-4A93-B8F6-34F156816660}"/>
              </a:ext>
            </a:extLst>
          </p:cNvPr>
          <p:cNvSpPr>
            <a:spLocks noGrp="1" noChangeArrowheads="1"/>
          </p:cNvSpPr>
          <p:nvPr>
            <p:ph type="title"/>
          </p:nvPr>
        </p:nvSpPr>
        <p:spPr>
          <a:xfrm>
            <a:off x="357188" y="166688"/>
            <a:ext cx="10221912" cy="446087"/>
          </a:xfrm>
        </p:spPr>
        <p:txBody>
          <a:bodyPr/>
          <a:lstStyle/>
          <a:p>
            <a:r>
              <a:rPr lang="en-GB" altLang="cy-GB" sz="2400"/>
              <a:t>Cwestiwn 6, AA2</a:t>
            </a:r>
          </a:p>
        </p:txBody>
      </p:sp>
      <p:sp>
        <p:nvSpPr>
          <p:cNvPr id="73732" name="TextBox 4">
            <a:extLst>
              <a:ext uri="{FF2B5EF4-FFF2-40B4-BE49-F238E27FC236}">
                <a16:creationId xmlns:a16="http://schemas.microsoft.com/office/drawing/2014/main" id="{D97274A4-B05B-4719-93B6-6D9DAF24FA11}"/>
              </a:ext>
            </a:extLst>
          </p:cNvPr>
          <p:cNvSpPr txBox="1">
            <a:spLocks noChangeArrowheads="1"/>
          </p:cNvSpPr>
          <p:nvPr/>
        </p:nvSpPr>
        <p:spPr bwMode="auto">
          <a:xfrm>
            <a:off x="5967413" y="1263650"/>
            <a:ext cx="59674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GB" altLang="cy-GB"/>
          </a:p>
          <a:p>
            <a:pPr eaLnBrk="1" hangingPunct="1"/>
            <a:endParaRPr lang="en-GB" altLang="cy-GB"/>
          </a:p>
          <a:p>
            <a:pPr eaLnBrk="1" hangingPunct="1"/>
            <a:endParaRPr lang="en-GB" altLang="cy-GB"/>
          </a:p>
          <a:p>
            <a:pPr eaLnBrk="1" hangingPunct="1"/>
            <a:endParaRPr lang="en-GB" altLang="cy-GB"/>
          </a:p>
        </p:txBody>
      </p:sp>
      <p:sp>
        <p:nvSpPr>
          <p:cNvPr id="73733" name="TextBox 6">
            <a:extLst>
              <a:ext uri="{FF2B5EF4-FFF2-40B4-BE49-F238E27FC236}">
                <a16:creationId xmlns:a16="http://schemas.microsoft.com/office/drawing/2014/main" id="{776BD039-B8B4-4F00-BB6A-88A6E3FA23D7}"/>
              </a:ext>
            </a:extLst>
          </p:cNvPr>
          <p:cNvSpPr txBox="1">
            <a:spLocks noChangeArrowheads="1"/>
          </p:cNvSpPr>
          <p:nvPr/>
        </p:nvSpPr>
        <p:spPr bwMode="auto">
          <a:xfrm>
            <a:off x="6896100" y="4300538"/>
            <a:ext cx="41529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6" name="Rectangle 123">
            <a:extLst>
              <a:ext uri="{FF2B5EF4-FFF2-40B4-BE49-F238E27FC236}">
                <a16:creationId xmlns:a16="http://schemas.microsoft.com/office/drawing/2014/main" id="{8C408B65-13A0-4C10-A6E2-00071DEB0712}"/>
              </a:ext>
            </a:extLst>
          </p:cNvPr>
          <p:cNvSpPr>
            <a:spLocks noChangeArrowheads="1"/>
          </p:cNvSpPr>
          <p:nvPr/>
        </p:nvSpPr>
        <p:spPr bwMode="auto">
          <a:xfrm>
            <a:off x="7010400" y="140493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73735" name="TextBox 7">
            <a:extLst>
              <a:ext uri="{FF2B5EF4-FFF2-40B4-BE49-F238E27FC236}">
                <a16:creationId xmlns:a16="http://schemas.microsoft.com/office/drawing/2014/main" id="{D64B80CC-40DB-4AE2-83D3-AC901F1890E3}"/>
              </a:ext>
            </a:extLst>
          </p:cNvPr>
          <p:cNvSpPr txBox="1">
            <a:spLocks noChangeArrowheads="1"/>
          </p:cNvSpPr>
          <p:nvPr/>
        </p:nvSpPr>
        <p:spPr bwMode="auto">
          <a:xfrm>
            <a:off x="6896100" y="2828925"/>
            <a:ext cx="34782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10 munud.</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79CC7C19-A739-40E8-9642-F52DAA928F49}"/>
                  </a:ext>
                </a:extLst>
              </p14:cNvPr>
              <p14:cNvContentPartPr/>
              <p14:nvPr/>
            </p14:nvContentPartPr>
            <p14:xfrm>
              <a:off x="863060" y="1162643"/>
              <a:ext cx="1607040" cy="52920"/>
            </p14:xfrm>
          </p:contentPart>
        </mc:Choice>
        <mc:Fallback xmlns="">
          <p:pic>
            <p:nvPicPr>
              <p:cNvPr id="4" name="Ink 3">
                <a:extLst>
                  <a:ext uri="{FF2B5EF4-FFF2-40B4-BE49-F238E27FC236}">
                    <a16:creationId xmlns:a16="http://schemas.microsoft.com/office/drawing/2014/main" id="{79CC7C19-A739-40E8-9642-F52DAA928F49}"/>
                  </a:ext>
                </a:extLst>
              </p:cNvPr>
              <p:cNvPicPr/>
              <p:nvPr/>
            </p:nvPicPr>
            <p:blipFill>
              <a:blip r:embed="rId7"/>
              <a:stretch>
                <a:fillRect/>
              </a:stretch>
            </p:blipFill>
            <p:spPr>
              <a:xfrm>
                <a:off x="845060" y="1144643"/>
                <a:ext cx="164268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3D1DEAF1-0B7E-4B8E-AA1A-3DFB8C0DA97F}"/>
                  </a:ext>
                </a:extLst>
              </p14:cNvPr>
              <p14:cNvContentPartPr/>
              <p14:nvPr/>
            </p14:nvContentPartPr>
            <p14:xfrm>
              <a:off x="5369180" y="1471140"/>
              <a:ext cx="297000" cy="280800"/>
            </p14:xfrm>
          </p:contentPart>
        </mc:Choice>
        <mc:Fallback xmlns="">
          <p:pic>
            <p:nvPicPr>
              <p:cNvPr id="14" name="Ink 13">
                <a:extLst>
                  <a:ext uri="{FF2B5EF4-FFF2-40B4-BE49-F238E27FC236}">
                    <a16:creationId xmlns:a16="http://schemas.microsoft.com/office/drawing/2014/main" id="{3D1DEAF1-0B7E-4B8E-AA1A-3DFB8C0DA97F}"/>
                  </a:ext>
                </a:extLst>
              </p:cNvPr>
              <p:cNvPicPr/>
              <p:nvPr/>
            </p:nvPicPr>
            <p:blipFill>
              <a:blip r:embed="rId13"/>
              <a:stretch>
                <a:fillRect/>
              </a:stretch>
            </p:blipFill>
            <p:spPr>
              <a:xfrm>
                <a:off x="5351180" y="1453140"/>
                <a:ext cx="332640" cy="316440"/>
              </a:xfrm>
              <a:prstGeom prst="rect">
                <a:avLst/>
              </a:prstGeom>
            </p:spPr>
          </p:pic>
        </mc:Fallback>
      </mc:AlternateContent>
      <p:cxnSp>
        <p:nvCxnSpPr>
          <p:cNvPr id="5" name="Cysylltydd Syth 4">
            <a:extLst>
              <a:ext uri="{FF2B5EF4-FFF2-40B4-BE49-F238E27FC236}">
                <a16:creationId xmlns:a16="http://schemas.microsoft.com/office/drawing/2014/main" id="{35FB65F9-422C-46A0-837A-544499B7A141}"/>
              </a:ext>
            </a:extLst>
          </p:cNvPr>
          <p:cNvCxnSpPr/>
          <p:nvPr/>
        </p:nvCxnSpPr>
        <p:spPr>
          <a:xfrm>
            <a:off x="863060" y="1597480"/>
            <a:ext cx="649651"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C5416EDE-F7A4-48F9-8CB7-FAB8E593D44E}"/>
              </a:ext>
            </a:extLst>
          </p:cNvPr>
          <p:cNvCxnSpPr>
            <a:cxnSpLocks/>
          </p:cNvCxnSpPr>
          <p:nvPr/>
        </p:nvCxnSpPr>
        <p:spPr>
          <a:xfrm>
            <a:off x="1952438" y="1611642"/>
            <a:ext cx="1208451"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44FD0228-C20B-441E-8995-AA35F95F465E}"/>
              </a:ext>
            </a:extLst>
          </p:cNvPr>
          <p:cNvCxnSpPr>
            <a:cxnSpLocks/>
          </p:cNvCxnSpPr>
          <p:nvPr/>
        </p:nvCxnSpPr>
        <p:spPr>
          <a:xfrm>
            <a:off x="863059" y="1747456"/>
            <a:ext cx="2297830" cy="448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E7F6511-3734-4CBE-9211-92EAD395940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849"/>
    </mc:Choice>
    <mc:Fallback xmlns="">
      <p:transition spd="slow" advTm="11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2">
            <a:extLst>
              <a:ext uri="{FF2B5EF4-FFF2-40B4-BE49-F238E27FC236}">
                <a16:creationId xmlns:a16="http://schemas.microsoft.com/office/drawing/2014/main" id="{9B306BC3-4076-42D2-8D9C-99935E509B85}"/>
              </a:ext>
            </a:extLst>
          </p:cNvPr>
          <p:cNvSpPr>
            <a:spLocks noGrp="1" noChangeArrowheads="1"/>
          </p:cNvSpPr>
          <p:nvPr>
            <p:ph type="title"/>
          </p:nvPr>
        </p:nvSpPr>
        <p:spPr>
          <a:xfrm>
            <a:off x="339725" y="179388"/>
            <a:ext cx="10223500" cy="447675"/>
          </a:xfrm>
        </p:spPr>
        <p:txBody>
          <a:bodyPr/>
          <a:lstStyle/>
          <a:p>
            <a:r>
              <a:rPr lang="en-GB" altLang="cy-GB" sz="2400"/>
              <a:t>Cwestiwn 6 – cynllun marcio AA2</a:t>
            </a:r>
          </a:p>
        </p:txBody>
      </p:sp>
      <p:pic>
        <p:nvPicPr>
          <p:cNvPr id="2" name="Llun 1">
            <a:extLst>
              <a:ext uri="{FF2B5EF4-FFF2-40B4-BE49-F238E27FC236}">
                <a16:creationId xmlns:a16="http://schemas.microsoft.com/office/drawing/2014/main" id="{C40BCBE6-6D47-44F7-8988-14BF77515093}"/>
              </a:ext>
            </a:extLst>
          </p:cNvPr>
          <p:cNvPicPr>
            <a:picLocks noChangeAspect="1"/>
          </p:cNvPicPr>
          <p:nvPr/>
        </p:nvPicPr>
        <p:blipFill rotWithShape="1">
          <a:blip r:embed="rId5"/>
          <a:srcRect l="22870" t="15309" r="38611" b="37284"/>
          <a:stretch/>
        </p:blipFill>
        <p:spPr>
          <a:xfrm>
            <a:off x="339725" y="1027288"/>
            <a:ext cx="7393164" cy="5118346"/>
          </a:xfrm>
          <a:prstGeom prst="rect">
            <a:avLst/>
          </a:prstGeom>
        </p:spPr>
      </p:pic>
      <p:pic>
        <p:nvPicPr>
          <p:cNvPr id="3" name="Llun 2">
            <a:extLst>
              <a:ext uri="{FF2B5EF4-FFF2-40B4-BE49-F238E27FC236}">
                <a16:creationId xmlns:a16="http://schemas.microsoft.com/office/drawing/2014/main" id="{60892A2B-C46A-4AE0-8253-1B58CF97053F}"/>
              </a:ext>
            </a:extLst>
          </p:cNvPr>
          <p:cNvPicPr>
            <a:picLocks noChangeAspect="1"/>
          </p:cNvPicPr>
          <p:nvPr/>
        </p:nvPicPr>
        <p:blipFill rotWithShape="1">
          <a:blip r:embed="rId6"/>
          <a:srcRect l="24722" t="36543" r="51760" b="19671"/>
          <a:stretch/>
        </p:blipFill>
        <p:spPr>
          <a:xfrm>
            <a:off x="7367955" y="1337734"/>
            <a:ext cx="4484320" cy="4696178"/>
          </a:xfrm>
          <a:prstGeom prst="rect">
            <a:avLst/>
          </a:prstGeom>
        </p:spPr>
      </p:pic>
      <p:pic>
        <p:nvPicPr>
          <p:cNvPr id="4" name="Audio 3">
            <a:hlinkClick r:id="" action="ppaction://media"/>
            <a:extLst>
              <a:ext uri="{FF2B5EF4-FFF2-40B4-BE49-F238E27FC236}">
                <a16:creationId xmlns:a16="http://schemas.microsoft.com/office/drawing/2014/main" id="{433FEEFC-3EEA-4002-8B08-2E2193019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369"/>
    </mc:Choice>
    <mc:Fallback xmlns="">
      <p:transition spd="slow" advTm="12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a:extLst>
              <a:ext uri="{FF2B5EF4-FFF2-40B4-BE49-F238E27FC236}">
                <a16:creationId xmlns:a16="http://schemas.microsoft.com/office/drawing/2014/main" id="{B43EDCAB-E959-474E-ACAB-BF473B4A6016}"/>
              </a:ext>
            </a:extLst>
          </p:cNvPr>
          <p:cNvSpPr>
            <a:spLocks noGrp="1" noChangeArrowheads="1"/>
          </p:cNvSpPr>
          <p:nvPr>
            <p:ph type="title"/>
          </p:nvPr>
        </p:nvSpPr>
        <p:spPr>
          <a:xfrm>
            <a:off x="339725" y="179388"/>
            <a:ext cx="10223500" cy="447675"/>
          </a:xfrm>
        </p:spPr>
        <p:txBody>
          <a:bodyPr/>
          <a:lstStyle/>
          <a:p>
            <a:r>
              <a:rPr lang="en-GB" altLang="cy-GB" sz="2400"/>
              <a:t>Cwestiwn 6 – bandiau cynllun marcio AA2</a:t>
            </a:r>
          </a:p>
        </p:txBody>
      </p:sp>
      <p:pic>
        <p:nvPicPr>
          <p:cNvPr id="2" name="Llun 1">
            <a:extLst>
              <a:ext uri="{FF2B5EF4-FFF2-40B4-BE49-F238E27FC236}">
                <a16:creationId xmlns:a16="http://schemas.microsoft.com/office/drawing/2014/main" id="{FCD28FFA-EDE8-4428-A752-346DE6E573F2}"/>
              </a:ext>
            </a:extLst>
          </p:cNvPr>
          <p:cNvPicPr>
            <a:picLocks noChangeAspect="1"/>
          </p:cNvPicPr>
          <p:nvPr/>
        </p:nvPicPr>
        <p:blipFill rotWithShape="1">
          <a:blip r:embed="rId5"/>
          <a:srcRect l="23148" t="24198" r="38889" b="17367"/>
          <a:stretch/>
        </p:blipFill>
        <p:spPr>
          <a:xfrm>
            <a:off x="2055635" y="925779"/>
            <a:ext cx="6851298" cy="5932221"/>
          </a:xfrm>
          <a:prstGeom prst="rect">
            <a:avLst/>
          </a:prstGeom>
        </p:spPr>
      </p:pic>
      <p:pic>
        <p:nvPicPr>
          <p:cNvPr id="3" name="Audio 2">
            <a:hlinkClick r:id="" action="ppaction://media"/>
            <a:extLst>
              <a:ext uri="{FF2B5EF4-FFF2-40B4-BE49-F238E27FC236}">
                <a16:creationId xmlns:a16="http://schemas.microsoft.com/office/drawing/2014/main" id="{2A7003AA-9B05-43ED-9D22-EFCBC84E78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047"/>
    </mc:Choice>
    <mc:Fallback xmlns="">
      <p:transition spd="slow" advTm="6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a:extLst>
              <a:ext uri="{FF2B5EF4-FFF2-40B4-BE49-F238E27FC236}">
                <a16:creationId xmlns:a16="http://schemas.microsoft.com/office/drawing/2014/main" id="{D2F99C82-1EAB-48F8-852C-47F82DEE20C4}"/>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7?</a:t>
            </a:r>
          </a:p>
        </p:txBody>
      </p:sp>
      <p:sp>
        <p:nvSpPr>
          <p:cNvPr id="2" name="Rectangle 1">
            <a:extLst>
              <a:ext uri="{FF2B5EF4-FFF2-40B4-BE49-F238E27FC236}">
                <a16:creationId xmlns:a16="http://schemas.microsoft.com/office/drawing/2014/main" id="{919BB531-C13E-4D9F-9BA9-7232BE42D92D}"/>
              </a:ext>
            </a:extLst>
          </p:cNvPr>
          <p:cNvSpPr/>
          <p:nvPr/>
        </p:nvSpPr>
        <p:spPr>
          <a:xfrm>
            <a:off x="335175" y="1306161"/>
            <a:ext cx="9518687" cy="3416320"/>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GB" sz="2400" dirty="0" err="1"/>
              <a:t>Amlygwch</a:t>
            </a:r>
            <a:r>
              <a:rPr lang="en-GB" sz="2400" dirty="0"/>
              <a:t> y </a:t>
            </a:r>
            <a:r>
              <a:rPr lang="en-GB" sz="2400" dirty="0" err="1"/>
              <a:t>materion</a:t>
            </a:r>
            <a:r>
              <a:rPr lang="en-GB" sz="2400" dirty="0"/>
              <a:t> </a:t>
            </a:r>
            <a:r>
              <a:rPr lang="en-GB" sz="2400" dirty="0" err="1"/>
              <a:t>allweddol</a:t>
            </a:r>
            <a:r>
              <a:rPr lang="en-GB" sz="2400" dirty="0"/>
              <a:t> </a:t>
            </a:r>
            <a:r>
              <a:rPr lang="en-GB" sz="2400" dirty="0" err="1"/>
              <a:t>yn</a:t>
            </a:r>
            <a:r>
              <a:rPr lang="en-GB" sz="2400" dirty="0"/>
              <a:t> y </a:t>
            </a:r>
            <a:r>
              <a:rPr lang="en-GB" sz="2400" dirty="0" err="1"/>
              <a:t>cwestiwn</a:t>
            </a:r>
            <a:endParaRPr lang="en-GB" sz="2400" dirty="0"/>
          </a:p>
          <a:p>
            <a:pPr eaLnBrk="1" fontAlgn="auto" hangingPunct="1">
              <a:spcBef>
                <a:spcPts val="0"/>
              </a:spcBef>
              <a:spcAft>
                <a:spcPts val="0"/>
              </a:spcAft>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Nodwch</a:t>
            </a:r>
            <a:r>
              <a:rPr lang="en-GB" sz="2400" dirty="0"/>
              <a:t> </a:t>
            </a:r>
            <a:r>
              <a:rPr lang="en-GB" sz="2400" dirty="0" err="1"/>
              <a:t>yr</a:t>
            </a:r>
            <a:r>
              <a:rPr lang="en-GB" sz="2400" dirty="0"/>
              <a:t> </a:t>
            </a:r>
            <a:r>
              <a:rPr lang="en-GB" sz="2400" dirty="0" err="1"/>
              <a:t>amcan</a:t>
            </a:r>
            <a:r>
              <a:rPr lang="en-GB" sz="2400" dirty="0"/>
              <a:t> </a:t>
            </a:r>
            <a:r>
              <a:rPr lang="en-GB" sz="2400" dirty="0" err="1"/>
              <a:t>asesu</a:t>
            </a:r>
            <a:endParaRPr lang="en-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endParaRPr>
          </a:p>
          <a:p>
            <a:pPr marL="285750" indent="-285750" eaLnBrk="1" fontAlgn="auto" hangingPunct="1">
              <a:spcBef>
                <a:spcPts val="0"/>
              </a:spcBef>
              <a:spcAft>
                <a:spcPts val="0"/>
              </a:spcAft>
              <a:buFont typeface="Arial" panose="020B0604020202020204" pitchFamily="34" charset="0"/>
              <a:buChar char="•"/>
              <a:defRPr/>
            </a:pPr>
            <a:r>
              <a:rPr lang="en-GB" sz="2400" dirty="0" err="1"/>
              <a:t>Marciau</a:t>
            </a:r>
            <a:r>
              <a:rPr lang="en-GB" sz="2400" dirty="0"/>
              <a:t> </a:t>
            </a:r>
            <a:r>
              <a:rPr lang="en-GB" sz="2400" dirty="0" err="1"/>
              <a:t>sydd</a:t>
            </a:r>
            <a:r>
              <a:rPr lang="en-GB" sz="2400" dirty="0"/>
              <a:t> </a:t>
            </a:r>
            <a:r>
              <a:rPr lang="en-GB" sz="2400" dirty="0" err="1"/>
              <a:t>ar</a:t>
            </a:r>
            <a:r>
              <a:rPr lang="en-GB" sz="2400" dirty="0"/>
              <a:t> </a:t>
            </a:r>
            <a:r>
              <a:rPr lang="en-GB" sz="2400" dirty="0" err="1"/>
              <a:t>gael</a:t>
            </a:r>
            <a:r>
              <a:rPr lang="en-GB" sz="2400" dirty="0"/>
              <a:t>?</a:t>
            </a:r>
            <a:endParaRPr lang="en-GB" sz="2400" dirty="0">
              <a:highlight>
                <a:srgbClr val="FFFF00"/>
              </a:highlight>
            </a:endParaRPr>
          </a:p>
        </p:txBody>
      </p:sp>
      <p:pic>
        <p:nvPicPr>
          <p:cNvPr id="3" name="Audio 2">
            <a:hlinkClick r:id="" action="ppaction://media"/>
            <a:extLst>
              <a:ext uri="{FF2B5EF4-FFF2-40B4-BE49-F238E27FC236}">
                <a16:creationId xmlns:a16="http://schemas.microsoft.com/office/drawing/2014/main" id="{4A194F08-6AED-4D41-9B6B-86A29C42B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818"/>
    </mc:Choice>
    <mc:Fallback xmlns="">
      <p:transition spd="slow" advTm="15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7F223E2C-833E-431B-BF07-5065C8858D77}"/>
              </a:ext>
            </a:extLst>
          </p:cNvPr>
          <p:cNvPicPr>
            <a:picLocks noChangeAspect="1"/>
          </p:cNvPicPr>
          <p:nvPr/>
        </p:nvPicPr>
        <p:blipFill rotWithShape="1">
          <a:blip r:embed="rId5"/>
          <a:srcRect l="25303" t="26005" r="41204" b="9880"/>
          <a:stretch/>
        </p:blipFill>
        <p:spPr>
          <a:xfrm>
            <a:off x="415048" y="980621"/>
            <a:ext cx="5921774" cy="6376553"/>
          </a:xfrm>
          <a:prstGeom prst="rect">
            <a:avLst/>
          </a:prstGeom>
        </p:spPr>
      </p:pic>
      <p:sp>
        <p:nvSpPr>
          <p:cNvPr id="81922" name="Title 2">
            <a:extLst>
              <a:ext uri="{FF2B5EF4-FFF2-40B4-BE49-F238E27FC236}">
                <a16:creationId xmlns:a16="http://schemas.microsoft.com/office/drawing/2014/main" id="{8CC4DDE8-3B2F-432D-87D5-180B8CF1D4EE}"/>
              </a:ext>
            </a:extLst>
          </p:cNvPr>
          <p:cNvSpPr>
            <a:spLocks noGrp="1" noChangeArrowheads="1"/>
          </p:cNvSpPr>
          <p:nvPr>
            <p:ph type="title"/>
          </p:nvPr>
        </p:nvSpPr>
        <p:spPr>
          <a:xfrm>
            <a:off x="357188" y="166688"/>
            <a:ext cx="10221912" cy="446087"/>
          </a:xfrm>
        </p:spPr>
        <p:txBody>
          <a:bodyPr/>
          <a:lstStyle/>
          <a:p>
            <a:r>
              <a:rPr lang="en-GB" altLang="cy-GB" sz="2400"/>
              <a:t>Cwestiwn 7, AA1/AA3</a:t>
            </a:r>
          </a:p>
        </p:txBody>
      </p:sp>
      <p:sp>
        <p:nvSpPr>
          <p:cNvPr id="81924" name="TextBox 1">
            <a:extLst>
              <a:ext uri="{FF2B5EF4-FFF2-40B4-BE49-F238E27FC236}">
                <a16:creationId xmlns:a16="http://schemas.microsoft.com/office/drawing/2014/main" id="{D6736B1B-FF10-4A54-A583-A0AC5197841D}"/>
              </a:ext>
            </a:extLst>
          </p:cNvPr>
          <p:cNvSpPr txBox="1">
            <a:spLocks noChangeArrowheads="1"/>
          </p:cNvSpPr>
          <p:nvPr/>
        </p:nvSpPr>
        <p:spPr bwMode="auto">
          <a:xfrm>
            <a:off x="5113338" y="1190625"/>
            <a:ext cx="65817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GB" altLang="cy-GB"/>
          </a:p>
          <a:p>
            <a:pPr eaLnBrk="1" hangingPunct="1"/>
            <a:endParaRPr lang="en-GB" altLang="cy-GB"/>
          </a:p>
          <a:p>
            <a:pPr eaLnBrk="1" hangingPunct="1"/>
            <a:endParaRPr lang="en-GB" altLang="cy-GB"/>
          </a:p>
          <a:p>
            <a:pPr eaLnBrk="1" hangingPunct="1"/>
            <a:endParaRPr lang="en-GB" altLang="cy-GB"/>
          </a:p>
          <a:p>
            <a:pPr eaLnBrk="1" hangingPunct="1"/>
            <a:endParaRPr lang="en-GB" altLang="cy-GB"/>
          </a:p>
          <a:p>
            <a:pPr eaLnBrk="1" hangingPunct="1"/>
            <a:endParaRPr lang="en-GB" altLang="cy-GB"/>
          </a:p>
        </p:txBody>
      </p:sp>
      <p:sp>
        <p:nvSpPr>
          <p:cNvPr id="81925" name="TextBox 6">
            <a:extLst>
              <a:ext uri="{FF2B5EF4-FFF2-40B4-BE49-F238E27FC236}">
                <a16:creationId xmlns:a16="http://schemas.microsoft.com/office/drawing/2014/main" id="{A7D575DD-8533-44E7-BE24-129DA54EC4DD}"/>
              </a:ext>
            </a:extLst>
          </p:cNvPr>
          <p:cNvSpPr txBox="1">
            <a:spLocks noChangeArrowheads="1"/>
          </p:cNvSpPr>
          <p:nvPr/>
        </p:nvSpPr>
        <p:spPr bwMode="auto">
          <a:xfrm>
            <a:off x="6896100" y="4138613"/>
            <a:ext cx="4470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6" name="Rectangle 123">
            <a:extLst>
              <a:ext uri="{FF2B5EF4-FFF2-40B4-BE49-F238E27FC236}">
                <a16:creationId xmlns:a16="http://schemas.microsoft.com/office/drawing/2014/main" id="{5A94E69F-0717-4899-844E-183393E6A180}"/>
              </a:ext>
            </a:extLst>
          </p:cNvPr>
          <p:cNvSpPr>
            <a:spLocks noChangeArrowheads="1"/>
          </p:cNvSpPr>
          <p:nvPr/>
        </p:nvSpPr>
        <p:spPr bwMode="auto">
          <a:xfrm>
            <a:off x="7010400" y="140493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16:00</a:t>
            </a:r>
          </a:p>
        </p:txBody>
      </p:sp>
      <p:sp>
        <p:nvSpPr>
          <p:cNvPr id="81927" name="TextBox 7">
            <a:extLst>
              <a:ext uri="{FF2B5EF4-FFF2-40B4-BE49-F238E27FC236}">
                <a16:creationId xmlns:a16="http://schemas.microsoft.com/office/drawing/2014/main" id="{B00ACAD3-25CC-43B2-9C0B-E12CE1A157C4}"/>
              </a:ext>
            </a:extLst>
          </p:cNvPr>
          <p:cNvSpPr txBox="1">
            <a:spLocks noChangeArrowheads="1"/>
          </p:cNvSpPr>
          <p:nvPr/>
        </p:nvSpPr>
        <p:spPr bwMode="auto">
          <a:xfrm>
            <a:off x="6896100" y="2665413"/>
            <a:ext cx="34782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16 munud.</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D92956BF-4F92-482D-980F-05316974AC9C}"/>
                  </a:ext>
                </a:extLst>
              </p14:cNvPr>
              <p14:cNvContentPartPr/>
              <p14:nvPr/>
            </p14:nvContentPartPr>
            <p14:xfrm>
              <a:off x="5841860" y="1092060"/>
              <a:ext cx="360" cy="360"/>
            </p14:xfrm>
          </p:contentPart>
        </mc:Choice>
        <mc:Fallback xmlns="">
          <p:pic>
            <p:nvPicPr>
              <p:cNvPr id="5" name="Ink 4">
                <a:extLst>
                  <a:ext uri="{FF2B5EF4-FFF2-40B4-BE49-F238E27FC236}">
                    <a16:creationId xmlns:a16="http://schemas.microsoft.com/office/drawing/2014/main" id="{D92956BF-4F92-482D-980F-05316974AC9C}"/>
                  </a:ext>
                </a:extLst>
              </p:cNvPr>
              <p:cNvPicPr/>
              <p:nvPr/>
            </p:nvPicPr>
            <p:blipFill>
              <a:blip r:embed="rId7"/>
              <a:stretch>
                <a:fillRect/>
              </a:stretch>
            </p:blipFill>
            <p:spPr>
              <a:xfrm>
                <a:off x="5823860" y="10740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9FDE26C7-B747-4B20-9652-C928F1460004}"/>
                  </a:ext>
                </a:extLst>
              </p14:cNvPr>
              <p14:cNvContentPartPr/>
              <p14:nvPr/>
            </p14:nvContentPartPr>
            <p14:xfrm>
              <a:off x="5954241" y="948203"/>
              <a:ext cx="371880" cy="386640"/>
            </p14:xfrm>
          </p:contentPart>
        </mc:Choice>
        <mc:Fallback xmlns="">
          <p:pic>
            <p:nvPicPr>
              <p:cNvPr id="9" name="Ink 8">
                <a:extLst>
                  <a:ext uri="{FF2B5EF4-FFF2-40B4-BE49-F238E27FC236}">
                    <a16:creationId xmlns:a16="http://schemas.microsoft.com/office/drawing/2014/main" id="{9FDE26C7-B747-4B20-9652-C928F1460004}"/>
                  </a:ext>
                </a:extLst>
              </p:cNvPr>
              <p:cNvPicPr/>
              <p:nvPr/>
            </p:nvPicPr>
            <p:blipFill>
              <a:blip r:embed="rId9"/>
              <a:stretch>
                <a:fillRect/>
              </a:stretch>
            </p:blipFill>
            <p:spPr>
              <a:xfrm>
                <a:off x="5936241" y="930203"/>
                <a:ext cx="407520" cy="422280"/>
              </a:xfrm>
              <a:prstGeom prst="rect">
                <a:avLst/>
              </a:prstGeom>
            </p:spPr>
          </p:pic>
        </mc:Fallback>
      </mc:AlternateContent>
      <p:cxnSp>
        <p:nvCxnSpPr>
          <p:cNvPr id="4" name="Cysylltydd Syth 3">
            <a:extLst>
              <a:ext uri="{FF2B5EF4-FFF2-40B4-BE49-F238E27FC236}">
                <a16:creationId xmlns:a16="http://schemas.microsoft.com/office/drawing/2014/main" id="{4EE42752-847A-4E7C-8C47-C962734B5E37}"/>
              </a:ext>
            </a:extLst>
          </p:cNvPr>
          <p:cNvCxnSpPr/>
          <p:nvPr/>
        </p:nvCxnSpPr>
        <p:spPr>
          <a:xfrm>
            <a:off x="1049867" y="1190625"/>
            <a:ext cx="7112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ysylltydd Syth 18">
            <a:extLst>
              <a:ext uri="{FF2B5EF4-FFF2-40B4-BE49-F238E27FC236}">
                <a16:creationId xmlns:a16="http://schemas.microsoft.com/office/drawing/2014/main" id="{BD539406-8743-4087-827E-40FE4A3DE949}"/>
              </a:ext>
            </a:extLst>
          </p:cNvPr>
          <p:cNvCxnSpPr/>
          <p:nvPr/>
        </p:nvCxnSpPr>
        <p:spPr>
          <a:xfrm>
            <a:off x="2060223" y="1190625"/>
            <a:ext cx="7112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99D214CC-E00B-4F81-99B9-E6BA2460CE22}"/>
              </a:ext>
            </a:extLst>
          </p:cNvPr>
          <p:cNvCxnSpPr>
            <a:cxnSpLocks/>
          </p:cNvCxnSpPr>
          <p:nvPr/>
        </p:nvCxnSpPr>
        <p:spPr>
          <a:xfrm>
            <a:off x="2873023" y="1190625"/>
            <a:ext cx="1281288"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86E5F95D-0EC3-434B-90C9-84516AD48338}"/>
              </a:ext>
            </a:extLst>
          </p:cNvPr>
          <p:cNvCxnSpPr/>
          <p:nvPr/>
        </p:nvCxnSpPr>
        <p:spPr>
          <a:xfrm>
            <a:off x="1049867" y="1359430"/>
            <a:ext cx="7112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43D8AB09-EC0B-4141-90E7-B74017DBB7A9}"/>
              </a:ext>
            </a:extLst>
          </p:cNvPr>
          <p:cNvCxnSpPr>
            <a:cxnSpLocks/>
          </p:cNvCxnSpPr>
          <p:nvPr/>
        </p:nvCxnSpPr>
        <p:spPr>
          <a:xfrm>
            <a:off x="1049867" y="1738136"/>
            <a:ext cx="246380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F09B7942-F005-4299-B9A0-EDC64CCE0C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362"/>
    </mc:Choice>
    <mc:Fallback xmlns="">
      <p:transition spd="slow" advTm="16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a:extLst>
              <a:ext uri="{FF2B5EF4-FFF2-40B4-BE49-F238E27FC236}">
                <a16:creationId xmlns:a16="http://schemas.microsoft.com/office/drawing/2014/main" id="{59DA6F24-D912-4074-B7C7-2E047DB29BD6}"/>
              </a:ext>
            </a:extLst>
          </p:cNvPr>
          <p:cNvSpPr>
            <a:spLocks noGrp="1" noChangeArrowheads="1"/>
          </p:cNvSpPr>
          <p:nvPr>
            <p:ph type="title"/>
          </p:nvPr>
        </p:nvSpPr>
        <p:spPr>
          <a:xfrm>
            <a:off x="339725" y="179388"/>
            <a:ext cx="10223500" cy="447675"/>
          </a:xfrm>
        </p:spPr>
        <p:txBody>
          <a:bodyPr/>
          <a:lstStyle/>
          <a:p>
            <a:r>
              <a:rPr lang="en-GB" altLang="cy-GB" sz="2400"/>
              <a:t>Cwestiwn 7 – cynllun marcio AA1/AA3</a:t>
            </a:r>
          </a:p>
        </p:txBody>
      </p:sp>
      <p:pic>
        <p:nvPicPr>
          <p:cNvPr id="2" name="Llun 1">
            <a:extLst>
              <a:ext uri="{FF2B5EF4-FFF2-40B4-BE49-F238E27FC236}">
                <a16:creationId xmlns:a16="http://schemas.microsoft.com/office/drawing/2014/main" id="{03DD1BD2-D80F-4746-BF60-25D97F030B1C}"/>
              </a:ext>
            </a:extLst>
          </p:cNvPr>
          <p:cNvPicPr>
            <a:picLocks noChangeAspect="1"/>
          </p:cNvPicPr>
          <p:nvPr/>
        </p:nvPicPr>
        <p:blipFill rotWithShape="1">
          <a:blip r:embed="rId5"/>
          <a:srcRect l="22778" t="15967" r="38519" b="43704"/>
          <a:stretch/>
        </p:blipFill>
        <p:spPr>
          <a:xfrm>
            <a:off x="339725" y="1049866"/>
            <a:ext cx="7174434" cy="4205111"/>
          </a:xfrm>
          <a:prstGeom prst="rect">
            <a:avLst/>
          </a:prstGeom>
        </p:spPr>
      </p:pic>
      <p:pic>
        <p:nvPicPr>
          <p:cNvPr id="3" name="Llun 2">
            <a:extLst>
              <a:ext uri="{FF2B5EF4-FFF2-40B4-BE49-F238E27FC236}">
                <a16:creationId xmlns:a16="http://schemas.microsoft.com/office/drawing/2014/main" id="{EE6A3D9F-F7D4-4F00-9B6A-63DBBF6520D0}"/>
              </a:ext>
            </a:extLst>
          </p:cNvPr>
          <p:cNvPicPr>
            <a:picLocks noChangeAspect="1"/>
          </p:cNvPicPr>
          <p:nvPr/>
        </p:nvPicPr>
        <p:blipFill rotWithShape="1">
          <a:blip r:embed="rId6"/>
          <a:srcRect l="24537" t="21235" r="50926" b="26419"/>
          <a:stretch/>
        </p:blipFill>
        <p:spPr>
          <a:xfrm>
            <a:off x="4820355" y="1910184"/>
            <a:ext cx="3973689" cy="4768428"/>
          </a:xfrm>
          <a:prstGeom prst="rect">
            <a:avLst/>
          </a:prstGeom>
        </p:spPr>
      </p:pic>
      <p:pic>
        <p:nvPicPr>
          <p:cNvPr id="4" name="Llun 3">
            <a:extLst>
              <a:ext uri="{FF2B5EF4-FFF2-40B4-BE49-F238E27FC236}">
                <a16:creationId xmlns:a16="http://schemas.microsoft.com/office/drawing/2014/main" id="{0A67A324-ACB6-43E0-8600-570C9769F4A5}"/>
              </a:ext>
            </a:extLst>
          </p:cNvPr>
          <p:cNvPicPr>
            <a:picLocks noChangeAspect="1"/>
          </p:cNvPicPr>
          <p:nvPr/>
        </p:nvPicPr>
        <p:blipFill rotWithShape="1">
          <a:blip r:embed="rId7"/>
          <a:srcRect l="24166" t="19342" r="51667" b="19342"/>
          <a:stretch/>
        </p:blipFill>
        <p:spPr>
          <a:xfrm>
            <a:off x="8613421" y="1487381"/>
            <a:ext cx="3464631" cy="4944731"/>
          </a:xfrm>
          <a:prstGeom prst="rect">
            <a:avLst/>
          </a:prstGeom>
        </p:spPr>
      </p:pic>
      <p:pic>
        <p:nvPicPr>
          <p:cNvPr id="5" name="Audio 4">
            <a:hlinkClick r:id="" action="ppaction://media"/>
            <a:extLst>
              <a:ext uri="{FF2B5EF4-FFF2-40B4-BE49-F238E27FC236}">
                <a16:creationId xmlns:a16="http://schemas.microsoft.com/office/drawing/2014/main" id="{5E44543E-55F1-4879-8168-C801284FE1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222"/>
    </mc:Choice>
    <mc:Fallback xmlns="">
      <p:transition spd="slow" advTm="7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AEC83CAF-BCAA-456B-A7E6-BD5C65A974BB}"/>
              </a:ext>
            </a:extLst>
          </p:cNvPr>
          <p:cNvSpPr>
            <a:spLocks noChangeArrowheads="1"/>
          </p:cNvSpPr>
          <p:nvPr/>
        </p:nvSpPr>
        <p:spPr bwMode="auto">
          <a:xfrm>
            <a:off x="255588" y="258763"/>
            <a:ext cx="447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2400" dirty="0">
                <a:solidFill>
                  <a:srgbClr val="0070C0"/>
                </a:solidFill>
              </a:rPr>
              <a:t>Beth </a:t>
            </a:r>
            <a:r>
              <a:rPr lang="en-GB" altLang="cy-GB" sz="2400" dirty="0" err="1">
                <a:solidFill>
                  <a:srgbClr val="0070C0"/>
                </a:solidFill>
              </a:rPr>
              <a:t>ddylwn</a:t>
            </a:r>
            <a:r>
              <a:rPr lang="en-GB" altLang="cy-GB" sz="2400" dirty="0">
                <a:solidFill>
                  <a:srgbClr val="0070C0"/>
                </a:solidFill>
              </a:rPr>
              <a:t> </a:t>
            </a:r>
            <a:r>
              <a:rPr lang="en-GB" altLang="cy-GB" sz="2400" dirty="0" err="1">
                <a:solidFill>
                  <a:srgbClr val="0070C0"/>
                </a:solidFill>
              </a:rPr>
              <a:t>i</a:t>
            </a:r>
            <a:r>
              <a:rPr lang="en-GB" altLang="cy-GB" sz="2400" dirty="0">
                <a:solidFill>
                  <a:srgbClr val="0070C0"/>
                </a:solidFill>
              </a:rPr>
              <a:t> </a:t>
            </a:r>
            <a:r>
              <a:rPr lang="en-GB" altLang="cy-GB" sz="2400" dirty="0" err="1">
                <a:solidFill>
                  <a:srgbClr val="0070C0"/>
                </a:solidFill>
              </a:rPr>
              <a:t>ei</a:t>
            </a:r>
            <a:r>
              <a:rPr lang="en-GB" altLang="cy-GB" sz="2400" dirty="0">
                <a:solidFill>
                  <a:srgbClr val="0070C0"/>
                </a:solidFill>
              </a:rPr>
              <a:t> </a:t>
            </a:r>
            <a:r>
              <a:rPr lang="en-GB" altLang="cy-GB" sz="2400" dirty="0" err="1">
                <a:solidFill>
                  <a:srgbClr val="0070C0"/>
                </a:solidFill>
              </a:rPr>
              <a:t>wneud</a:t>
            </a:r>
            <a:r>
              <a:rPr lang="en-GB" altLang="cy-GB" sz="2400" dirty="0">
                <a:solidFill>
                  <a:srgbClr val="0070C0"/>
                </a:solidFill>
              </a:rPr>
              <a:t> </a:t>
            </a:r>
            <a:r>
              <a:rPr lang="en-GB" altLang="cy-GB" sz="2400" dirty="0" err="1">
                <a:solidFill>
                  <a:srgbClr val="0070C0"/>
                </a:solidFill>
              </a:rPr>
              <a:t>gyntaf</a:t>
            </a:r>
            <a:r>
              <a:rPr lang="en-GB" altLang="cy-GB" sz="2400" dirty="0">
                <a:solidFill>
                  <a:srgbClr val="0070C0"/>
                </a:solidFill>
              </a:rPr>
              <a:t>? </a:t>
            </a:r>
          </a:p>
        </p:txBody>
      </p:sp>
      <p:sp>
        <p:nvSpPr>
          <p:cNvPr id="6" name="Content Placeholder 2">
            <a:extLst>
              <a:ext uri="{FF2B5EF4-FFF2-40B4-BE49-F238E27FC236}">
                <a16:creationId xmlns:a16="http://schemas.microsoft.com/office/drawing/2014/main" id="{7615672D-8680-4B1B-A8D6-021EC439D514}"/>
              </a:ext>
            </a:extLst>
          </p:cNvPr>
          <p:cNvSpPr txBox="1">
            <a:spLocks/>
          </p:cNvSpPr>
          <p:nvPr/>
        </p:nvSpPr>
        <p:spPr>
          <a:xfrm>
            <a:off x="255588" y="989013"/>
            <a:ext cx="8701087" cy="739775"/>
          </a:xfrm>
          <a:prstGeom prst="rect">
            <a:avLst/>
          </a:prstGeom>
        </p:spPr>
        <p:txBody>
          <a:bodyPr>
            <a:normAutofit/>
          </a:bodyPr>
          <a:lstStyle>
            <a:lvl1pPr marL="60325">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r>
              <a:rPr lang="en-GB" altLang="cy-GB" sz="2800">
                <a:solidFill>
                  <a:schemeClr val="tx1"/>
                </a:solidFill>
                <a:ea typeface="Cambria" panose="02040503050406030204" pitchFamily="18" charset="0"/>
                <a:cs typeface="Cambria" panose="02040503050406030204" pitchFamily="18" charset="0"/>
              </a:rPr>
              <a:t>1. Darllen clawr blaen y papur arholiad.</a:t>
            </a:r>
          </a:p>
          <a:p>
            <a:pPr eaLnBrk="1" hangingPunct="1"/>
            <a:endParaRPr lang="en-GB" altLang="cy-GB" sz="2800">
              <a:solidFill>
                <a:schemeClr val="tx1"/>
              </a:solidFill>
              <a:ea typeface="Cambria" panose="02040503050406030204" pitchFamily="18" charset="0"/>
              <a:cs typeface="Cambria" panose="02040503050406030204" pitchFamily="18" charset="0"/>
            </a:endParaRPr>
          </a:p>
        </p:txBody>
      </p:sp>
      <p:sp>
        <p:nvSpPr>
          <p:cNvPr id="12293" name="Rectangle 10">
            <a:extLst>
              <a:ext uri="{FF2B5EF4-FFF2-40B4-BE49-F238E27FC236}">
                <a16:creationId xmlns:a16="http://schemas.microsoft.com/office/drawing/2014/main" id="{BD453BC8-A6C4-450A-885F-E6F8D0CF1F62}"/>
              </a:ext>
            </a:extLst>
          </p:cNvPr>
          <p:cNvSpPr>
            <a:spLocks noChangeArrowheads="1"/>
          </p:cNvSpPr>
          <p:nvPr/>
        </p:nvSpPr>
        <p:spPr bwMode="auto">
          <a:xfrm>
            <a:off x="311150" y="5748338"/>
            <a:ext cx="1129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6088"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800">
                <a:ea typeface="Cambria" panose="02040503050406030204" pitchFamily="18" charset="0"/>
                <a:cs typeface="Cambria" panose="02040503050406030204" pitchFamily="18" charset="0"/>
              </a:rPr>
              <a:t>2.	Gwnewch yn siŵr bod eich enw a'ch rhif ymgeisydd ar eich llyfryn ateb.</a:t>
            </a:r>
          </a:p>
        </p:txBody>
      </p:sp>
      <p:pic>
        <p:nvPicPr>
          <p:cNvPr id="2" name="Llun 1">
            <a:extLst>
              <a:ext uri="{FF2B5EF4-FFF2-40B4-BE49-F238E27FC236}">
                <a16:creationId xmlns:a16="http://schemas.microsoft.com/office/drawing/2014/main" id="{EF63A933-CBD9-4A8E-929C-028469DEC5AC}"/>
              </a:ext>
            </a:extLst>
          </p:cNvPr>
          <p:cNvPicPr>
            <a:picLocks noChangeAspect="1"/>
          </p:cNvPicPr>
          <p:nvPr/>
        </p:nvPicPr>
        <p:blipFill rotWithShape="1">
          <a:blip r:embed="rId5"/>
          <a:srcRect l="24375" t="37038" r="40937" b="16180"/>
          <a:stretch/>
        </p:blipFill>
        <p:spPr>
          <a:xfrm>
            <a:off x="762000" y="1527174"/>
            <a:ext cx="5664200" cy="4297053"/>
          </a:xfrm>
          <a:prstGeom prst="rect">
            <a:avLst/>
          </a:prstGeom>
        </p:spPr>
      </p:pic>
      <p:pic>
        <p:nvPicPr>
          <p:cNvPr id="4" name="Audio 3">
            <a:hlinkClick r:id="" action="ppaction://media"/>
            <a:extLst>
              <a:ext uri="{FF2B5EF4-FFF2-40B4-BE49-F238E27FC236}">
                <a16:creationId xmlns:a16="http://schemas.microsoft.com/office/drawing/2014/main" id="{1FF07BDA-A75E-4A2C-A4F7-A1BF039151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81"/>
    </mc:Choice>
    <mc:Fallback xmlns="">
      <p:transition spd="slow" advTm="5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8BDA6B49-5C7B-4FF5-82B3-E646ACDB87CB}"/>
              </a:ext>
            </a:extLst>
          </p:cNvPr>
          <p:cNvPicPr>
            <a:picLocks noChangeAspect="1"/>
          </p:cNvPicPr>
          <p:nvPr/>
        </p:nvPicPr>
        <p:blipFill rotWithShape="1">
          <a:blip r:embed="rId5"/>
          <a:srcRect l="28147" t="19753" r="44075" b="33169"/>
          <a:stretch/>
        </p:blipFill>
        <p:spPr>
          <a:xfrm>
            <a:off x="57267" y="959556"/>
            <a:ext cx="6038733" cy="5756927"/>
          </a:xfrm>
          <a:prstGeom prst="rect">
            <a:avLst/>
          </a:prstGeom>
        </p:spPr>
      </p:pic>
      <p:sp>
        <p:nvSpPr>
          <p:cNvPr id="86018" name="Title 2">
            <a:extLst>
              <a:ext uri="{FF2B5EF4-FFF2-40B4-BE49-F238E27FC236}">
                <a16:creationId xmlns:a16="http://schemas.microsoft.com/office/drawing/2014/main" id="{EEE75C44-5DA6-4499-AD24-0D3075DCB891}"/>
              </a:ext>
            </a:extLst>
          </p:cNvPr>
          <p:cNvSpPr>
            <a:spLocks noGrp="1" noChangeArrowheads="1"/>
          </p:cNvSpPr>
          <p:nvPr>
            <p:ph type="title"/>
          </p:nvPr>
        </p:nvSpPr>
        <p:spPr>
          <a:xfrm>
            <a:off x="339725" y="179388"/>
            <a:ext cx="10223500" cy="447675"/>
          </a:xfrm>
        </p:spPr>
        <p:txBody>
          <a:bodyPr/>
          <a:lstStyle/>
          <a:p>
            <a:r>
              <a:rPr lang="en-GB" altLang="cy-GB" sz="2400"/>
              <a:t>Cwestiwn 7 – bandiau cynllun marcio AA1/AA3</a:t>
            </a:r>
          </a:p>
        </p:txBody>
      </p:sp>
      <p:pic>
        <p:nvPicPr>
          <p:cNvPr id="8" name="Llun 7">
            <a:extLst>
              <a:ext uri="{FF2B5EF4-FFF2-40B4-BE49-F238E27FC236}">
                <a16:creationId xmlns:a16="http://schemas.microsoft.com/office/drawing/2014/main" id="{93A26964-159B-4827-973B-BA65DE56ECE1}"/>
              </a:ext>
            </a:extLst>
          </p:cNvPr>
          <p:cNvPicPr>
            <a:picLocks noChangeAspect="1"/>
          </p:cNvPicPr>
          <p:nvPr/>
        </p:nvPicPr>
        <p:blipFill rotWithShape="1">
          <a:blip r:embed="rId5"/>
          <a:srcRect l="28147" t="19753" r="44075" b="76586"/>
          <a:stretch/>
        </p:blipFill>
        <p:spPr>
          <a:xfrm>
            <a:off x="6095998" y="986276"/>
            <a:ext cx="5678313" cy="420956"/>
          </a:xfrm>
          <a:prstGeom prst="rect">
            <a:avLst/>
          </a:prstGeom>
        </p:spPr>
      </p:pic>
      <p:pic>
        <p:nvPicPr>
          <p:cNvPr id="3" name="Llun 2">
            <a:extLst>
              <a:ext uri="{FF2B5EF4-FFF2-40B4-BE49-F238E27FC236}">
                <a16:creationId xmlns:a16="http://schemas.microsoft.com/office/drawing/2014/main" id="{FA34DF28-4C15-4DCB-8E1B-44D3D6E2A412}"/>
              </a:ext>
            </a:extLst>
          </p:cNvPr>
          <p:cNvPicPr>
            <a:picLocks noChangeAspect="1"/>
          </p:cNvPicPr>
          <p:nvPr/>
        </p:nvPicPr>
        <p:blipFill rotWithShape="1">
          <a:blip r:embed="rId6"/>
          <a:srcRect l="28333" t="26667" r="43982" b="51276"/>
          <a:stretch/>
        </p:blipFill>
        <p:spPr>
          <a:xfrm>
            <a:off x="6071252" y="1407232"/>
            <a:ext cx="5727804" cy="2566975"/>
          </a:xfrm>
          <a:prstGeom prst="rect">
            <a:avLst/>
          </a:prstGeom>
        </p:spPr>
      </p:pic>
      <p:pic>
        <p:nvPicPr>
          <p:cNvPr id="4" name="Llun 3">
            <a:extLst>
              <a:ext uri="{FF2B5EF4-FFF2-40B4-BE49-F238E27FC236}">
                <a16:creationId xmlns:a16="http://schemas.microsoft.com/office/drawing/2014/main" id="{A4CF8681-3ED1-41BD-B27E-0E04346CE42C}"/>
              </a:ext>
            </a:extLst>
          </p:cNvPr>
          <p:cNvPicPr>
            <a:picLocks noChangeAspect="1"/>
          </p:cNvPicPr>
          <p:nvPr/>
        </p:nvPicPr>
        <p:blipFill rotWithShape="1">
          <a:blip r:embed="rId6"/>
          <a:srcRect l="28240" t="65021" r="44260" b="9465"/>
          <a:stretch/>
        </p:blipFill>
        <p:spPr>
          <a:xfrm>
            <a:off x="6129366" y="3974207"/>
            <a:ext cx="5611576" cy="2928602"/>
          </a:xfrm>
          <a:prstGeom prst="rect">
            <a:avLst/>
          </a:prstGeom>
        </p:spPr>
      </p:pic>
      <p:pic>
        <p:nvPicPr>
          <p:cNvPr id="5" name="Audio 4">
            <a:hlinkClick r:id="" action="ppaction://media"/>
            <a:extLst>
              <a:ext uri="{FF2B5EF4-FFF2-40B4-BE49-F238E27FC236}">
                <a16:creationId xmlns:a16="http://schemas.microsoft.com/office/drawing/2014/main" id="{229292BA-6028-42BB-AD86-86496CDC98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26"/>
    </mc:Choice>
    <mc:Fallback xmlns="">
      <p:transition spd="slow" advTm="9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a:extLst>
              <a:ext uri="{FF2B5EF4-FFF2-40B4-BE49-F238E27FC236}">
                <a16:creationId xmlns:a16="http://schemas.microsoft.com/office/drawing/2014/main" id="{4E01D03A-1F5D-4F36-8852-EE0F9E5835E4}"/>
              </a:ext>
            </a:extLst>
          </p:cNvPr>
          <p:cNvSpPr>
            <a:spLocks noGrp="1" noChangeArrowheads="1"/>
          </p:cNvSpPr>
          <p:nvPr>
            <p:ph type="title"/>
          </p:nvPr>
        </p:nvSpPr>
        <p:spPr>
          <a:xfrm>
            <a:off x="334963" y="207963"/>
            <a:ext cx="10223500" cy="447675"/>
          </a:xfrm>
        </p:spPr>
        <p:txBody>
          <a:bodyPr/>
          <a:lstStyle/>
          <a:p>
            <a:r>
              <a:rPr lang="en-GB" altLang="cy-GB" sz="2400"/>
              <a:t>Sut gwnaethoch chi?</a:t>
            </a:r>
          </a:p>
        </p:txBody>
      </p:sp>
      <p:sp>
        <p:nvSpPr>
          <p:cNvPr id="88067" name="TextBox 3">
            <a:extLst>
              <a:ext uri="{FF2B5EF4-FFF2-40B4-BE49-F238E27FC236}">
                <a16:creationId xmlns:a16="http://schemas.microsoft.com/office/drawing/2014/main" id="{FE07AFCE-892D-402D-AFF5-BCDD5A98A0D1}"/>
              </a:ext>
            </a:extLst>
          </p:cNvPr>
          <p:cNvSpPr txBox="1">
            <a:spLocks noChangeArrowheads="1"/>
          </p:cNvSpPr>
          <p:nvPr/>
        </p:nvSpPr>
        <p:spPr bwMode="auto">
          <a:xfrm>
            <a:off x="334963" y="1122363"/>
            <a:ext cx="1158081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400"/>
              <a:t>Gan mai haf 2021 yw'r tro cyntaf i'r uned hon gael ei hasesu, does dim ffiniau graddau marciau crai ar gael.</a:t>
            </a:r>
          </a:p>
          <a:p>
            <a:pPr eaLnBrk="1" hangingPunct="1"/>
            <a:endParaRPr lang="en-GB" altLang="cy-GB" sz="2400"/>
          </a:p>
          <a:p>
            <a:pPr eaLnBrk="1" hangingPunct="1"/>
            <a:r>
              <a:rPr lang="en-GB" altLang="cy-GB" sz="2400"/>
              <a:t>Defnyddir y Raddfa Marciau Unffurf (GMU) fel ffordd o adrodd, cofnodi a chyfansymio canlyniadau eich asesiadau uned.  Mae'r GMU yn cael ei defnyddio fel y byddwch chi ac eraill sy'n cyrraedd yr un safon yn cael yr un marc unffurf, pryd bynnag rydych chi'n sefyll yr uned.  Mae cyfanswm marciau unffurf unrhyw uned yn dibynnu ar bwysoliad yr uned honno yn y fanyleb.</a:t>
            </a:r>
          </a:p>
          <a:p>
            <a:pPr eaLnBrk="1" hangingPunct="1"/>
            <a:endParaRPr lang="en-GB" altLang="cy-GB" sz="2400"/>
          </a:p>
          <a:p>
            <a:pPr eaLnBrk="1" hangingPunct="1"/>
            <a:r>
              <a:rPr lang="en-GB" altLang="cy-GB" sz="2400"/>
              <a:t>Mae marciau unffurf ar gyfer yr uned hon yn cyfateb i raddau uned fel a ganlyn:</a:t>
            </a:r>
          </a:p>
        </p:txBody>
      </p:sp>
      <p:pic>
        <p:nvPicPr>
          <p:cNvPr id="88068" name="Picture 4">
            <a:extLst>
              <a:ext uri="{FF2B5EF4-FFF2-40B4-BE49-F238E27FC236}">
                <a16:creationId xmlns:a16="http://schemas.microsoft.com/office/drawing/2014/main" id="{34CA0BC8-546D-41CE-9051-ED73E5E49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4937125"/>
            <a:ext cx="104028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C442EF6-2C73-4E98-8A81-E1F1134E9C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75"/>
    </mc:Choice>
    <mc:Fallback xmlns="">
      <p:transition spd="slow" advTm="4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90114" name="Oval 4">
            <a:extLst>
              <a:ext uri="{FF2B5EF4-FFF2-40B4-BE49-F238E27FC236}">
                <a16:creationId xmlns:a16="http://schemas.microsoft.com/office/drawing/2014/main" id="{F8E327E1-135C-40B7-80CD-1E56B02F7064}"/>
              </a:ext>
            </a:extLst>
          </p:cNvPr>
          <p:cNvSpPr>
            <a:spLocks noChangeArrowheads="1"/>
          </p:cNvSpPr>
          <p:nvPr/>
        </p:nvSpPr>
        <p:spPr bwMode="auto">
          <a:xfrm>
            <a:off x="9318625" y="4016375"/>
            <a:ext cx="2349500" cy="234791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cy-GB" altLang="cy-GB">
              <a:solidFill>
                <a:srgbClr val="000000"/>
              </a:solidFill>
            </a:endParaRPr>
          </a:p>
        </p:txBody>
      </p:sp>
      <p:pic>
        <p:nvPicPr>
          <p:cNvPr id="90115" name="Picture 3">
            <a:extLst>
              <a:ext uri="{FF2B5EF4-FFF2-40B4-BE49-F238E27FC236}">
                <a16:creationId xmlns:a16="http://schemas.microsoft.com/office/drawing/2014/main" id="{1A3E59D2-C4E7-491A-99FC-D5ACE7AE0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863" y="4745038"/>
            <a:ext cx="2074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E9F7840-F46F-42D6-853D-C9E007065E71}"/>
              </a:ext>
            </a:extLst>
          </p:cNvPr>
          <p:cNvPicPr>
            <a:picLocks noChangeAspect="1"/>
          </p:cNvPicPr>
          <p:nvPr/>
        </p:nvPicPr>
        <p:blipFill rotWithShape="1">
          <a:blip r:embed="rId6" cstate="print"/>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C8F0E3DB-593B-4E00-93C0-44597D397C3E}"/>
              </a:ext>
            </a:extLst>
          </p:cNvPr>
          <p:cNvSpPr txBox="1">
            <a:spLocks/>
          </p:cNvSpPr>
          <p:nvPr/>
        </p:nvSpPr>
        <p:spPr>
          <a:xfrm>
            <a:off x="5124450" y="319088"/>
            <a:ext cx="6794834" cy="35306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5400" dirty="0" err="1">
                <a:solidFill>
                  <a:schemeClr val="bg1"/>
                </a:solidFill>
                <a:ea typeface="Cambria" panose="02040503050406030204" pitchFamily="18" charset="0"/>
                <a:cs typeface="Cambria" panose="02040503050406030204" pitchFamily="18" charset="0"/>
              </a:rPr>
              <a:t>Unrhyw</a:t>
            </a:r>
            <a:r>
              <a:rPr lang="en-US" altLang="cy-GB" sz="5400" dirty="0">
                <a:solidFill>
                  <a:schemeClr val="bg1"/>
                </a:solidFill>
                <a:ea typeface="Cambria" panose="02040503050406030204" pitchFamily="18" charset="0"/>
                <a:cs typeface="Cambria" panose="02040503050406030204" pitchFamily="18" charset="0"/>
              </a:rPr>
              <a:t> </a:t>
            </a:r>
            <a:r>
              <a:rPr lang="en-US" altLang="cy-GB" sz="5400" dirty="0" err="1">
                <a:solidFill>
                  <a:schemeClr val="bg1"/>
                </a:solidFill>
                <a:ea typeface="Cambria" panose="02040503050406030204" pitchFamily="18" charset="0"/>
                <a:cs typeface="Cambria" panose="02040503050406030204" pitchFamily="18" charset="0"/>
              </a:rPr>
              <a:t>Gwestiynau</a:t>
            </a:r>
            <a:r>
              <a:rPr lang="en-US" altLang="cy-GB" sz="5400" dirty="0">
                <a:solidFill>
                  <a:schemeClr val="bg1"/>
                </a:solidFill>
                <a:ea typeface="Cambria" panose="02040503050406030204" pitchFamily="18" charset="0"/>
                <a:cs typeface="Cambria" panose="02040503050406030204" pitchFamily="18" charset="0"/>
              </a:rPr>
              <a:t>?</a:t>
            </a:r>
          </a:p>
          <a:p>
            <a:pPr eaLnBrk="1" hangingPunct="1">
              <a:spcBef>
                <a:spcPct val="20000"/>
              </a:spcBef>
              <a:spcAft>
                <a:spcPct val="0"/>
              </a:spcAft>
              <a:buClrTx/>
            </a:pPr>
            <a:endParaRPr lang="en-US" altLang="cy-GB" sz="28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gennych</a:t>
            </a:r>
            <a:r>
              <a:rPr lang="en-US" altLang="cy-GB" sz="2800" dirty="0">
                <a:solidFill>
                  <a:schemeClr val="bg1"/>
                </a:solidFill>
                <a:cs typeface="Arial" panose="020B0604020202020204" pitchFamily="34" charset="0"/>
              </a:rPr>
              <a:t> chi </a:t>
            </a:r>
            <a:r>
              <a:rPr lang="en-US" altLang="cy-GB" sz="2800" dirty="0" err="1">
                <a:solidFill>
                  <a:schemeClr val="bg1"/>
                </a:solidFill>
                <a:cs typeface="Arial" panose="020B0604020202020204" pitchFamily="34" charset="0"/>
              </a:rPr>
              <a:t>unrhyw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gwestiynau</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pellach</a:t>
            </a:r>
            <a:r>
              <a:rPr lang="en-US" altLang="cy-GB" sz="2800" dirty="0">
                <a:solidFill>
                  <a:schemeClr val="bg1"/>
                </a:solidFill>
                <a:cs typeface="Arial" panose="020B0604020202020204" pitchFamily="34" charset="0"/>
              </a:rPr>
              <a:t> am </a:t>
            </a:r>
            <a:r>
              <a:rPr lang="en-US" altLang="cy-GB" sz="2800" dirty="0" err="1">
                <a:solidFill>
                  <a:schemeClr val="bg1"/>
                </a:solidFill>
                <a:cs typeface="Arial" panose="020B0604020202020204" pitchFamily="34" charset="0"/>
              </a:rPr>
              <a:t>yr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arholiad</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hwn</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r>
              <a:rPr lang="en-US" altLang="cy-GB" sz="2800" dirty="0" err="1">
                <a:solidFill>
                  <a:schemeClr val="bg1"/>
                </a:solidFill>
                <a:cs typeface="Arial" panose="020B0604020202020204" pitchFamily="34" charset="0"/>
              </a:rPr>
              <a:t>Os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ysgrifennwch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nhw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nodyn</a:t>
            </a:r>
            <a:r>
              <a:rPr lang="en-US" altLang="cy-GB" sz="2800" dirty="0">
                <a:solidFill>
                  <a:schemeClr val="bg1"/>
                </a:solidFill>
                <a:cs typeface="Arial" panose="020B0604020202020204" pitchFamily="34" charset="0"/>
              </a:rPr>
              <a:t> post-it </a:t>
            </a:r>
            <a:r>
              <a:rPr lang="en-US" altLang="cy-GB" sz="2800" dirty="0" err="1">
                <a:solidFill>
                  <a:schemeClr val="bg1"/>
                </a:solidFill>
                <a:cs typeface="Arial" panose="020B0604020202020204" pitchFamily="34" charset="0"/>
              </a:rPr>
              <a:t>a'i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lynu</a:t>
            </a:r>
            <a:r>
              <a:rPr lang="en-US" altLang="cy-GB" sz="2800" dirty="0">
                <a:solidFill>
                  <a:schemeClr val="bg1"/>
                </a:solidFill>
                <a:cs typeface="Arial" panose="020B0604020202020204" pitchFamily="34" charset="0"/>
              </a:rPr>
              <a:t> at </a:t>
            </a:r>
            <a:r>
              <a:rPr lang="en-US" altLang="cy-GB" sz="2800" dirty="0" err="1">
                <a:solidFill>
                  <a:schemeClr val="bg1"/>
                </a:solidFill>
                <a:cs typeface="Arial" panose="020B0604020202020204" pitchFamily="34" charset="0"/>
              </a:rPr>
              <a:t>glawr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blaen</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eich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papur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roi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athro</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endParaRPr lang="en-US" altLang="cy-GB" sz="2800" dirty="0">
              <a:solidFill>
                <a:schemeClr val="bg1"/>
              </a:solidFill>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78B4C61-307F-410B-96EA-A5794B0D3E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09"/>
    </mc:Choice>
    <mc:Fallback xmlns="">
      <p:transition spd="slow" advTm="3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40908EB-19D4-46B6-9ED8-EAFC4C3B5DAD}"/>
              </a:ext>
            </a:extLst>
          </p:cNvPr>
          <p:cNvSpPr txBox="1">
            <a:spLocks/>
          </p:cNvSpPr>
          <p:nvPr/>
        </p:nvSpPr>
        <p:spPr>
          <a:xfrm>
            <a:off x="361950" y="1247775"/>
            <a:ext cx="11717338" cy="4684713"/>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drwy'r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holl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gwestiwn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dechrau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ddeall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beth</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angen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chi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Defnyddiwch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amlygwr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ddewis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allweddol</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Edrychwch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gorchymyn</a:t>
            </a:r>
            <a:r>
              <a:rPr lang="en-US" altLang="cy-GB" sz="2800" dirty="0">
                <a:solidFill>
                  <a:schemeClr val="tx1"/>
                </a:solidFill>
                <a:ea typeface="Cambria" panose="02040503050406030204" pitchFamily="18" charset="0"/>
                <a:cs typeface="Cambria" panose="02040503050406030204" pitchFamily="18" charset="0"/>
              </a:rPr>
              <a:t> a </a:t>
            </a:r>
            <a:r>
              <a:rPr lang="en-US" altLang="cy-GB" sz="2800" dirty="0" err="1">
                <a:solidFill>
                  <a:schemeClr val="tx1"/>
                </a:solidFill>
                <a:ea typeface="Cambria" panose="02040503050406030204" pitchFamily="18" charset="0"/>
                <a:cs typeface="Cambria" panose="02040503050406030204" pitchFamily="18" charset="0"/>
              </a:rPr>
              <a:t>nifer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marciau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gael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gyfer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pob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cwestiwn</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byddan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nhw'n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benderfynu</a:t>
            </a:r>
            <a:r>
              <a:rPr lang="en-US" altLang="cy-GB" sz="2800" dirty="0">
                <a:solidFill>
                  <a:schemeClr val="tx1"/>
                </a:solidFill>
                <a:ea typeface="Cambria" panose="02040503050406030204" pitchFamily="18" charset="0"/>
                <a:cs typeface="Cambria" panose="02040503050406030204" pitchFamily="18" charset="0"/>
              </a:rPr>
              <a:t> faint o </a:t>
            </a:r>
            <a:r>
              <a:rPr lang="en-US" altLang="cy-GB" sz="2800" dirty="0" err="1">
                <a:solidFill>
                  <a:schemeClr val="tx1"/>
                </a:solidFill>
                <a:ea typeface="Cambria" panose="02040503050406030204" pitchFamily="18" charset="0"/>
                <a:cs typeface="Cambria" panose="02040503050406030204" pitchFamily="18" charset="0"/>
              </a:rPr>
              <a:t>fanylion</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hangen</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Os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yw</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gair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mewn</a:t>
            </a:r>
            <a:r>
              <a:rPr lang="en-US" altLang="cy-GB" sz="2800" dirty="0">
                <a:solidFill>
                  <a:schemeClr val="tx1"/>
                </a:solidFill>
                <a:ea typeface="Cambria" panose="02040503050406030204" pitchFamily="18" charset="0"/>
                <a:cs typeface="Cambria" panose="02040503050406030204" pitchFamily="18" charset="0"/>
              </a:rPr>
              <a:t> print </a:t>
            </a:r>
            <a:r>
              <a:rPr lang="en-US" altLang="cy-GB" sz="2800" b="1" dirty="0" err="1">
                <a:solidFill>
                  <a:schemeClr val="tx1"/>
                </a:solidFill>
                <a:ea typeface="Cambria" panose="02040503050406030204" pitchFamily="18" charset="0"/>
                <a:cs typeface="Cambria" panose="02040503050406030204" pitchFamily="18" charset="0"/>
              </a:rPr>
              <a:t>trwm</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mae'n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bwysig</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Cadwch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papur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arholiad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agor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taeniad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tudalen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ddwbl</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peidiwch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â'i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blygu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hanner</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atebion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siŵr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bod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synnwyr</a:t>
            </a:r>
            <a:r>
              <a:rPr lang="en-US" altLang="cy-GB" sz="2800" dirty="0">
                <a:solidFill>
                  <a:schemeClr val="tx1"/>
                </a:solidFill>
                <a:ea typeface="Cambria" panose="02040503050406030204" pitchFamily="18" charset="0"/>
                <a:cs typeface="Cambria" panose="02040503050406030204" pitchFamily="18" charset="0"/>
              </a:rPr>
              <a:t>.</a:t>
            </a:r>
          </a:p>
        </p:txBody>
      </p:sp>
      <p:sp>
        <p:nvSpPr>
          <p:cNvPr id="14339" name="Title 1">
            <a:extLst>
              <a:ext uri="{FF2B5EF4-FFF2-40B4-BE49-F238E27FC236}">
                <a16:creationId xmlns:a16="http://schemas.microsoft.com/office/drawing/2014/main" id="{D26D6CE8-0E7A-4EEE-8D39-456D0861C342}"/>
              </a:ext>
            </a:extLst>
          </p:cNvPr>
          <p:cNvSpPr txBox="1">
            <a:spLocks noChangeArrowheads="1"/>
          </p:cNvSpPr>
          <p:nvPr/>
        </p:nvSpPr>
        <p:spPr bwMode="auto">
          <a:xfrm>
            <a:off x="339725" y="311150"/>
            <a:ext cx="62785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Pwyntiau cyffredinol ar dechneg arholiadau</a:t>
            </a:r>
          </a:p>
        </p:txBody>
      </p:sp>
      <p:pic>
        <p:nvPicPr>
          <p:cNvPr id="4" name="Audio 3">
            <a:hlinkClick r:id="" action="ppaction://media"/>
            <a:extLst>
              <a:ext uri="{FF2B5EF4-FFF2-40B4-BE49-F238E27FC236}">
                <a16:creationId xmlns:a16="http://schemas.microsoft.com/office/drawing/2014/main" id="{D19380F0-316D-4A56-8598-449179B97A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891"/>
    </mc:Choice>
    <mc:Fallback xmlns="">
      <p:transition spd="slow" advTm="7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AD91B201-02C6-4904-B234-E8A81A2141B1}"/>
              </a:ext>
            </a:extLst>
          </p:cNvPr>
          <p:cNvSpPr>
            <a:spLocks noGrp="1" noChangeArrowheads="1"/>
          </p:cNvSpPr>
          <p:nvPr>
            <p:ph type="title"/>
          </p:nvPr>
        </p:nvSpPr>
        <p:spPr>
          <a:xfrm>
            <a:off x="334963" y="207963"/>
            <a:ext cx="10223500" cy="447675"/>
          </a:xfrm>
        </p:spPr>
        <p:txBody>
          <a:bodyPr/>
          <a:lstStyle/>
          <a:p>
            <a:r>
              <a:rPr lang="en-GB" altLang="cy-GB" sz="2400"/>
              <a:t>Sut ydw i'n mynd i'r afael â Chwestiwn 1?</a:t>
            </a:r>
          </a:p>
        </p:txBody>
      </p:sp>
      <p:sp>
        <p:nvSpPr>
          <p:cNvPr id="2" name="TextBox 1">
            <a:extLst>
              <a:ext uri="{FF2B5EF4-FFF2-40B4-BE49-F238E27FC236}">
                <a16:creationId xmlns:a16="http://schemas.microsoft.com/office/drawing/2014/main" id="{974C73ED-F8B5-492F-A765-427675DD0EAB}"/>
              </a:ext>
            </a:extLst>
          </p:cNvPr>
          <p:cNvSpPr txBox="1"/>
          <p:nvPr/>
        </p:nvSpPr>
        <p:spPr>
          <a:xfrm>
            <a:off x="431800" y="1231900"/>
            <a:ext cx="8432800" cy="6370975"/>
          </a:xfrm>
          <a:prstGeom prst="rect">
            <a:avLst/>
          </a:prstGeom>
          <a:noFill/>
        </p:spPr>
        <p:txBody>
          <a:bodyPr>
            <a:spAutoFit/>
          </a:bodyPr>
          <a:lstStyle/>
          <a:p>
            <a:pPr eaLnBrk="1" fontAlgn="auto" hangingPunct="1">
              <a:spcBef>
                <a:spcPts val="0"/>
              </a:spcBef>
              <a:spcAft>
                <a:spcPts val="0"/>
              </a:spcAft>
              <a:defRPr/>
            </a:pPr>
            <a:r>
              <a:rPr lang="en-GB" altLang="cy-GB" sz="2400" dirty="0" err="1"/>
              <a:t>Dyma'r</a:t>
            </a:r>
            <a:r>
              <a:rPr lang="en-GB" altLang="cy-GB" sz="2400" dirty="0"/>
              <a:t> </a:t>
            </a:r>
            <a:r>
              <a:rPr lang="en-GB" altLang="cy-GB" sz="2400" dirty="0" err="1"/>
              <a:t>cwestiwn</a:t>
            </a:r>
            <a:r>
              <a:rPr lang="en-GB" altLang="cy-GB" sz="2400" dirty="0"/>
              <a:t> </a:t>
            </a:r>
            <a:r>
              <a:rPr lang="en-GB" altLang="cy-GB" sz="2400" dirty="0" err="1"/>
              <a:t>cyntaf</a:t>
            </a:r>
            <a:r>
              <a:rPr lang="en-GB" altLang="cy-GB" sz="2400" dirty="0"/>
              <a:t> </a:t>
            </a:r>
            <a:r>
              <a:rPr lang="en-GB" altLang="cy-GB" sz="2400" dirty="0" err="1"/>
              <a:t>yn</a:t>
            </a:r>
            <a:r>
              <a:rPr lang="en-GB" altLang="cy-GB" sz="2400" dirty="0"/>
              <a:t> y </a:t>
            </a:r>
            <a:r>
              <a:rPr lang="en-GB" altLang="cy-GB" sz="2400" dirty="0" err="1"/>
              <a:t>papur</a:t>
            </a:r>
            <a:r>
              <a:rPr lang="en-GB" altLang="cy-GB" sz="2400" dirty="0"/>
              <a:t> </a:t>
            </a:r>
            <a:r>
              <a:rPr lang="en-GB" sz="2400" dirty="0">
                <a:latin typeface="+mn-lt"/>
              </a:rPr>
              <a:t>.</a:t>
            </a:r>
          </a:p>
          <a:p>
            <a:pPr marL="285750" indent="-285750" eaLnBrk="1" fontAlgn="auto" hangingPunct="1">
              <a:spcBef>
                <a:spcPts val="0"/>
              </a:spcBef>
              <a:spcAft>
                <a:spcPts val="0"/>
              </a:spcAft>
              <a:buFont typeface="Arial" panose="020B0604020202020204" pitchFamily="34" charset="0"/>
              <a:buChar char="•"/>
              <a:defRPr/>
            </a:pP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err="1">
                <a:latin typeface="+mn-lt"/>
              </a:rPr>
              <a:t>Amlygwch</a:t>
            </a:r>
            <a:r>
              <a:rPr lang="en-GB" sz="2400" dirty="0">
                <a:latin typeface="+mn-lt"/>
              </a:rPr>
              <a:t> y </a:t>
            </a:r>
            <a:r>
              <a:rPr lang="en-GB" sz="2400" dirty="0" err="1">
                <a:latin typeface="+mn-lt"/>
              </a:rPr>
              <a:t>materion</a:t>
            </a:r>
            <a:r>
              <a:rPr lang="en-GB" sz="2400" dirty="0">
                <a:latin typeface="+mn-lt"/>
              </a:rPr>
              <a:t> </a:t>
            </a:r>
            <a:r>
              <a:rPr lang="en-GB" sz="2400" dirty="0" err="1">
                <a:latin typeface="+mn-lt"/>
              </a:rPr>
              <a:t>allweddol</a:t>
            </a:r>
            <a:r>
              <a:rPr lang="en-GB" sz="2400" dirty="0">
                <a:latin typeface="+mn-lt"/>
              </a:rPr>
              <a:t> </a:t>
            </a:r>
            <a:r>
              <a:rPr lang="en-GB" sz="2400" dirty="0" err="1">
                <a:latin typeface="+mn-lt"/>
              </a:rPr>
              <a:t>yn</a:t>
            </a:r>
            <a:r>
              <a:rPr lang="en-GB" sz="2400" dirty="0">
                <a:latin typeface="+mn-lt"/>
              </a:rPr>
              <a:t> y </a:t>
            </a:r>
            <a:r>
              <a:rPr lang="en-GB" sz="2400" dirty="0" err="1">
                <a:latin typeface="+mn-lt"/>
              </a:rPr>
              <a:t>cwestiwn</a:t>
            </a:r>
            <a:endParaRPr lang="en-GB" sz="2400" dirty="0">
              <a:latin typeface="+mn-lt"/>
            </a:endParaRPr>
          </a:p>
          <a:p>
            <a:pPr eaLnBrk="1" fontAlgn="auto" hangingPunct="1">
              <a:spcBef>
                <a:spcPts val="0"/>
              </a:spcBef>
              <a:spcAft>
                <a:spcPts val="0"/>
              </a:spcAft>
              <a:defRPr/>
            </a:pPr>
            <a:endParaRPr lang="en-GB" sz="2400"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Cofrifau</a:t>
            </a:r>
            <a:r>
              <a:rPr lang="en-GB" altLang="cy-GB" sz="2400" dirty="0"/>
              <a:t> neu </a:t>
            </a:r>
            <a:r>
              <a:rPr lang="en-GB" altLang="cy-GB" sz="2400" dirty="0" err="1"/>
              <a:t>gymhorthion</a:t>
            </a:r>
            <a:r>
              <a:rPr lang="en-GB" altLang="cy-GB" sz="2400" dirty="0"/>
              <a:t> </a:t>
            </a:r>
            <a:r>
              <a:rPr lang="en-GB" altLang="cy-GB" sz="2400" dirty="0" err="1"/>
              <a:t>cof</a:t>
            </a:r>
            <a:r>
              <a:rPr lang="en-GB" sz="2400" dirty="0">
                <a:latin typeface="+mn-lt"/>
              </a:rPr>
              <a:t>?</a:t>
            </a: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r>
              <a:rPr lang="en-GB" altLang="cy-GB" sz="2400" dirty="0" err="1"/>
              <a:t>Tanlinellwch</a:t>
            </a:r>
            <a:r>
              <a:rPr lang="en-GB" altLang="cy-GB" sz="2400" dirty="0"/>
              <a:t> y </a:t>
            </a:r>
            <a:r>
              <a:rPr lang="en-GB" altLang="cy-GB" sz="2400" dirty="0" err="1"/>
              <a:t>gorchymyn</a:t>
            </a:r>
            <a:endParaRPr lang="en-GB" altLang="cy-GB" sz="2400" dirty="0"/>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err="1">
                <a:latin typeface="+mn-lt"/>
              </a:rPr>
              <a:t>Nodwch</a:t>
            </a:r>
            <a:r>
              <a:rPr lang="en-GB" sz="2400" dirty="0">
                <a:latin typeface="+mn-lt"/>
              </a:rPr>
              <a:t> </a:t>
            </a:r>
            <a:r>
              <a:rPr lang="en-GB" sz="2400" dirty="0" err="1">
                <a:latin typeface="+mn-lt"/>
              </a:rPr>
              <a:t>yr</a:t>
            </a:r>
            <a:r>
              <a:rPr lang="en-GB" sz="2400" dirty="0">
                <a:latin typeface="+mn-lt"/>
              </a:rPr>
              <a:t> </a:t>
            </a:r>
            <a:r>
              <a:rPr lang="en-GB" sz="2400" dirty="0" err="1">
                <a:latin typeface="+mn-lt"/>
              </a:rPr>
              <a:t>amcan</a:t>
            </a:r>
            <a:r>
              <a:rPr lang="en-GB" sz="2400" dirty="0">
                <a:latin typeface="+mn-lt"/>
              </a:rPr>
              <a:t> </a:t>
            </a:r>
            <a:r>
              <a:rPr lang="en-GB" sz="2400" dirty="0" err="1">
                <a:latin typeface="+mn-lt"/>
              </a:rPr>
              <a:t>asesu</a:t>
            </a:r>
            <a:endParaRPr lang="en-GB" sz="2400"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sz="2400"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r>
              <a:rPr lang="en-GB" sz="2400" dirty="0" err="1">
                <a:latin typeface="+mn-lt"/>
              </a:rPr>
              <a:t>Marciau</a:t>
            </a:r>
            <a:r>
              <a:rPr lang="en-GB" sz="2400" dirty="0">
                <a:latin typeface="+mn-lt"/>
              </a:rPr>
              <a:t> </a:t>
            </a:r>
            <a:r>
              <a:rPr lang="en-GB" sz="2400" dirty="0" err="1">
                <a:latin typeface="+mn-lt"/>
              </a:rPr>
              <a:t>sydd</a:t>
            </a:r>
            <a:r>
              <a:rPr lang="en-GB" sz="2400" dirty="0">
                <a:latin typeface="+mn-lt"/>
              </a:rPr>
              <a:t> </a:t>
            </a:r>
            <a:r>
              <a:rPr lang="en-GB" sz="2400" dirty="0" err="1">
                <a:latin typeface="+mn-lt"/>
              </a:rPr>
              <a:t>ar</a:t>
            </a:r>
            <a:r>
              <a:rPr lang="en-GB" sz="2400" dirty="0">
                <a:latin typeface="+mn-lt"/>
              </a:rPr>
              <a:t> </a:t>
            </a:r>
            <a:r>
              <a:rPr lang="en-GB" sz="2400" dirty="0" err="1">
                <a:latin typeface="+mn-lt"/>
              </a:rPr>
              <a:t>gael</a:t>
            </a:r>
            <a:r>
              <a:rPr lang="en-GB" sz="2400" dirty="0">
                <a:latin typeface="+mn-lt"/>
              </a:rPr>
              <a:t>?</a:t>
            </a:r>
            <a:endParaRPr lang="en-GB" sz="2400"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highlight>
                <a:srgbClr val="FFFF00"/>
              </a:highlight>
              <a:latin typeface="+mn-lt"/>
            </a:endParaRPr>
          </a:p>
          <a:p>
            <a:pPr marL="285750" indent="-285750" eaLnBrk="1" fontAlgn="auto" hangingPunct="1">
              <a:spcBef>
                <a:spcPts val="0"/>
              </a:spcBef>
              <a:spcAft>
                <a:spcPts val="0"/>
              </a:spcAft>
              <a:buFont typeface="Arial" panose="020B0604020202020204" pitchFamily="34" charset="0"/>
              <a:buChar char="•"/>
              <a:defRPr/>
            </a:pPr>
            <a:endParaRPr lang="en-GB" dirty="0">
              <a:latin typeface="+mn-lt"/>
            </a:endParaRPr>
          </a:p>
          <a:p>
            <a:pPr eaLnBrk="1" fontAlgn="auto" hangingPunct="1">
              <a:spcBef>
                <a:spcPts val="0"/>
              </a:spcBef>
              <a:spcAft>
                <a:spcPts val="0"/>
              </a:spcAft>
              <a:defRPr/>
            </a:pPr>
            <a:endParaRPr lang="en-GB" dirty="0">
              <a:latin typeface="+mn-lt"/>
            </a:endParaRPr>
          </a:p>
        </p:txBody>
      </p:sp>
      <p:pic>
        <p:nvPicPr>
          <p:cNvPr id="4" name="Audio 3">
            <a:hlinkClick r:id="" action="ppaction://media"/>
            <a:extLst>
              <a:ext uri="{FF2B5EF4-FFF2-40B4-BE49-F238E27FC236}">
                <a16:creationId xmlns:a16="http://schemas.microsoft.com/office/drawing/2014/main" id="{1B763607-ABA3-44F2-8F6A-F07880963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81"/>
    </mc:Choice>
    <mc:Fallback xmlns="">
      <p:transition spd="slow" advTm="8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1CBBA088-0770-45ED-B7F0-DB3E953E9CDD}"/>
              </a:ext>
            </a:extLst>
          </p:cNvPr>
          <p:cNvPicPr>
            <a:picLocks noChangeAspect="1"/>
          </p:cNvPicPr>
          <p:nvPr/>
        </p:nvPicPr>
        <p:blipFill rotWithShape="1">
          <a:blip r:embed="rId5"/>
          <a:srcRect l="25555" t="23210" r="41296" b="9606"/>
          <a:stretch/>
        </p:blipFill>
        <p:spPr>
          <a:xfrm>
            <a:off x="540874" y="1103313"/>
            <a:ext cx="5054269" cy="5762191"/>
          </a:xfrm>
          <a:prstGeom prst="rect">
            <a:avLst/>
          </a:prstGeom>
        </p:spPr>
      </p:pic>
      <p:sp>
        <p:nvSpPr>
          <p:cNvPr id="18434" name="Title 2">
            <a:extLst>
              <a:ext uri="{FF2B5EF4-FFF2-40B4-BE49-F238E27FC236}">
                <a16:creationId xmlns:a16="http://schemas.microsoft.com/office/drawing/2014/main" id="{E55CDF35-8F47-4C75-8246-E241537694E5}"/>
              </a:ext>
            </a:extLst>
          </p:cNvPr>
          <p:cNvSpPr>
            <a:spLocks noGrp="1" noChangeArrowheads="1"/>
          </p:cNvSpPr>
          <p:nvPr>
            <p:ph type="title"/>
          </p:nvPr>
        </p:nvSpPr>
        <p:spPr>
          <a:xfrm>
            <a:off x="357188" y="209550"/>
            <a:ext cx="10221912" cy="447675"/>
          </a:xfrm>
        </p:spPr>
        <p:txBody>
          <a:bodyPr/>
          <a:lstStyle/>
          <a:p>
            <a:r>
              <a:rPr lang="en-GB" altLang="cy-GB" sz="2400"/>
              <a:t>Cwestiwn 1, AA1</a:t>
            </a:r>
          </a:p>
        </p:txBody>
      </p:sp>
      <p:sp>
        <p:nvSpPr>
          <p:cNvPr id="4" name="Speech Bubble: Oval 3">
            <a:extLst>
              <a:ext uri="{FF2B5EF4-FFF2-40B4-BE49-F238E27FC236}">
                <a16:creationId xmlns:a16="http://schemas.microsoft.com/office/drawing/2014/main" id="{8A3659F5-8C5D-493F-A582-86C87659C3E7}"/>
              </a:ext>
            </a:extLst>
          </p:cNvPr>
          <p:cNvSpPr/>
          <p:nvPr/>
        </p:nvSpPr>
        <p:spPr>
          <a:xfrm>
            <a:off x="4787900" y="2287588"/>
            <a:ext cx="5981700" cy="612775"/>
          </a:xfrm>
          <a:prstGeom prst="wedgeEllipseCallout">
            <a:avLst/>
          </a:prstGeom>
        </p:spPr>
        <p:txBody>
          <a:bodyPr wrap="none" lIns="0" tIns="0" rIns="0" bIns="0" anchor="ctr"/>
          <a:lstStyle/>
          <a:p>
            <a:pPr algn="ctr" eaLnBrk="1" fontAlgn="auto" hangingPunct="1">
              <a:spcBef>
                <a:spcPts val="0"/>
              </a:spcBef>
              <a:spcAft>
                <a:spcPts val="0"/>
              </a:spcAft>
              <a:defRPr/>
            </a:pPr>
            <a:endParaRPr lang="en-GB" dirty="0">
              <a:solidFill>
                <a:srgbClr val="000000"/>
              </a:solidFill>
              <a:highlight>
                <a:srgbClr val="FFFF00"/>
              </a:highlight>
              <a:latin typeface="+mn-lt"/>
            </a:endParaRPr>
          </a:p>
        </p:txBody>
      </p:sp>
      <p:sp>
        <p:nvSpPr>
          <p:cNvPr id="18437" name="Speech Bubble: Oval 10">
            <a:extLst>
              <a:ext uri="{FF2B5EF4-FFF2-40B4-BE49-F238E27FC236}">
                <a16:creationId xmlns:a16="http://schemas.microsoft.com/office/drawing/2014/main" id="{2D138EDA-0739-4614-B3C2-D1158F45608E}"/>
              </a:ext>
            </a:extLst>
          </p:cNvPr>
          <p:cNvSpPr>
            <a:spLocks noChangeArrowheads="1"/>
          </p:cNvSpPr>
          <p:nvPr/>
        </p:nvSpPr>
        <p:spPr bwMode="auto">
          <a:xfrm>
            <a:off x="5969000" y="1103313"/>
            <a:ext cx="4953000" cy="4370387"/>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18438" name="Speech Bubble: Oval 12">
            <a:extLst>
              <a:ext uri="{FF2B5EF4-FFF2-40B4-BE49-F238E27FC236}">
                <a16:creationId xmlns:a16="http://schemas.microsoft.com/office/drawing/2014/main" id="{DA6B04CB-BAA9-4BB1-AE0D-666E9E13B970}"/>
              </a:ext>
            </a:extLst>
          </p:cNvPr>
          <p:cNvSpPr>
            <a:spLocks noChangeArrowheads="1"/>
          </p:cNvSpPr>
          <p:nvPr/>
        </p:nvSpPr>
        <p:spPr bwMode="auto">
          <a:xfrm>
            <a:off x="6591300" y="1358900"/>
            <a:ext cx="914400" cy="612775"/>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18439" name="Speech Bubble: Oval 13">
            <a:extLst>
              <a:ext uri="{FF2B5EF4-FFF2-40B4-BE49-F238E27FC236}">
                <a16:creationId xmlns:a16="http://schemas.microsoft.com/office/drawing/2014/main" id="{CE77B8B5-881B-4777-BF94-CE446E365EB4}"/>
              </a:ext>
            </a:extLst>
          </p:cNvPr>
          <p:cNvSpPr>
            <a:spLocks noChangeArrowheads="1"/>
          </p:cNvSpPr>
          <p:nvPr/>
        </p:nvSpPr>
        <p:spPr bwMode="auto">
          <a:xfrm>
            <a:off x="6096000" y="1716088"/>
            <a:ext cx="5600700" cy="4203700"/>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18440" name="TextBox 16">
            <a:extLst>
              <a:ext uri="{FF2B5EF4-FFF2-40B4-BE49-F238E27FC236}">
                <a16:creationId xmlns:a16="http://schemas.microsoft.com/office/drawing/2014/main" id="{EE0C9237-D43D-4BF7-B88B-2DA22E2739C4}"/>
              </a:ext>
            </a:extLst>
          </p:cNvPr>
          <p:cNvSpPr txBox="1">
            <a:spLocks noChangeArrowheads="1"/>
          </p:cNvSpPr>
          <p:nvPr/>
        </p:nvSpPr>
        <p:spPr bwMode="auto">
          <a:xfrm>
            <a:off x="6591300" y="4213225"/>
            <a:ext cx="4876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Defnyddiwch y lle sydd wedi'i ddarparu i ymateb – gadewch i nifer y marciau a'r lle sydd ar gael eich arwain. (Cofiwch y gallwch chi ddefnyddio'r dudalen parhad os oes angen)</a:t>
            </a:r>
          </a:p>
        </p:txBody>
      </p:sp>
      <p:sp>
        <p:nvSpPr>
          <p:cNvPr id="18441" name="Speech Bubble: Rectangle 17">
            <a:extLst>
              <a:ext uri="{FF2B5EF4-FFF2-40B4-BE49-F238E27FC236}">
                <a16:creationId xmlns:a16="http://schemas.microsoft.com/office/drawing/2014/main" id="{DF093E1C-45D7-4B5C-AD8F-FFC28F2F7F3E}"/>
              </a:ext>
            </a:extLst>
          </p:cNvPr>
          <p:cNvSpPr>
            <a:spLocks noChangeArrowheads="1"/>
          </p:cNvSpPr>
          <p:nvPr/>
        </p:nvSpPr>
        <p:spPr bwMode="auto">
          <a:xfrm>
            <a:off x="5867400" y="1103313"/>
            <a:ext cx="5600700" cy="1319212"/>
          </a:xfrm>
          <a:prstGeom prst="wedgeRect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cy-GB">
              <a:solidFill>
                <a:srgbClr val="000000"/>
              </a:solidFill>
            </a:endParaRPr>
          </a:p>
        </p:txBody>
      </p:sp>
      <p:sp>
        <p:nvSpPr>
          <p:cNvPr id="12" name="Rectangle 123">
            <a:extLst>
              <a:ext uri="{FF2B5EF4-FFF2-40B4-BE49-F238E27FC236}">
                <a16:creationId xmlns:a16="http://schemas.microsoft.com/office/drawing/2014/main" id="{E983C003-456B-428F-B88B-C8C05DCD799E}"/>
              </a:ext>
            </a:extLst>
          </p:cNvPr>
          <p:cNvSpPr>
            <a:spLocks noChangeArrowheads="1"/>
          </p:cNvSpPr>
          <p:nvPr/>
        </p:nvSpPr>
        <p:spPr bwMode="auto">
          <a:xfrm>
            <a:off x="6716713" y="1068388"/>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18443" name="TextBox 14">
            <a:extLst>
              <a:ext uri="{FF2B5EF4-FFF2-40B4-BE49-F238E27FC236}">
                <a16:creationId xmlns:a16="http://schemas.microsoft.com/office/drawing/2014/main" id="{E33E1E0E-AEF9-406D-93C8-3EDFC5E92B3B}"/>
              </a:ext>
            </a:extLst>
          </p:cNvPr>
          <p:cNvSpPr txBox="1">
            <a:spLocks noChangeArrowheads="1"/>
          </p:cNvSpPr>
          <p:nvPr/>
        </p:nvSpPr>
        <p:spPr bwMode="auto">
          <a:xfrm>
            <a:off x="6591300" y="2162175"/>
            <a:ext cx="3479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10 munud.</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DC6B2224-5452-4E59-BE4E-3FF8F0C282AF}"/>
                  </a:ext>
                </a:extLst>
              </p14:cNvPr>
              <p14:cNvContentPartPr/>
              <p14:nvPr/>
            </p14:nvContentPartPr>
            <p14:xfrm>
              <a:off x="5275747" y="1442773"/>
              <a:ext cx="331920" cy="334080"/>
            </p14:xfrm>
          </p:contentPart>
        </mc:Choice>
        <mc:Fallback xmlns="">
          <p:pic>
            <p:nvPicPr>
              <p:cNvPr id="2" name="Ink 1">
                <a:extLst>
                  <a:ext uri="{FF2B5EF4-FFF2-40B4-BE49-F238E27FC236}">
                    <a16:creationId xmlns:a16="http://schemas.microsoft.com/office/drawing/2014/main" id="{DC6B2224-5452-4E59-BE4E-3FF8F0C282AF}"/>
                  </a:ext>
                </a:extLst>
              </p:cNvPr>
              <p:cNvPicPr/>
              <p:nvPr/>
            </p:nvPicPr>
            <p:blipFill>
              <a:blip r:embed="rId7"/>
              <a:stretch>
                <a:fillRect/>
              </a:stretch>
            </p:blipFill>
            <p:spPr>
              <a:xfrm>
                <a:off x="5257767" y="1424754"/>
                <a:ext cx="367521" cy="369758"/>
              </a:xfrm>
              <a:prstGeom prst="rect">
                <a:avLst/>
              </a:prstGeom>
            </p:spPr>
          </p:pic>
        </mc:Fallback>
      </mc:AlternateContent>
      <p:grpSp>
        <p:nvGrpSpPr>
          <p:cNvPr id="18445" name="Group 7">
            <a:extLst>
              <a:ext uri="{FF2B5EF4-FFF2-40B4-BE49-F238E27FC236}">
                <a16:creationId xmlns:a16="http://schemas.microsoft.com/office/drawing/2014/main" id="{4486E285-7D74-4866-B046-60335E20D3A0}"/>
              </a:ext>
            </a:extLst>
          </p:cNvPr>
          <p:cNvGrpSpPr>
            <a:grpSpLocks/>
          </p:cNvGrpSpPr>
          <p:nvPr/>
        </p:nvGrpSpPr>
        <p:grpSpPr bwMode="auto">
          <a:xfrm>
            <a:off x="1015627" y="1811776"/>
            <a:ext cx="1674813" cy="30163"/>
            <a:chOff x="504" y="1016"/>
            <a:chExt cx="1055" cy="19"/>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359D1CDE-ED5B-419E-89F7-0B82B538A7ED}"/>
                    </a:ext>
                  </a:extLst>
                </p14:cNvPr>
                <p14:cNvContentPartPr/>
                <p14:nvPr/>
              </p14:nvContentPartPr>
              <p14:xfrm>
                <a:off x="504" y="1032"/>
                <a:ext cx="372" cy="3"/>
              </p14:xfrm>
            </p:contentPart>
          </mc:Choice>
          <mc:Fallback xmlns="">
            <p:pic>
              <p:nvPicPr>
                <p:cNvPr id="6" name="Ink 5">
                  <a:extLst>
                    <a:ext uri="{FF2B5EF4-FFF2-40B4-BE49-F238E27FC236}">
                      <a16:creationId xmlns:a16="http://schemas.microsoft.com/office/drawing/2014/main" id="{359D1CDE-ED5B-419E-89F7-0B82B538A7ED}"/>
                    </a:ext>
                  </a:extLst>
                </p:cNvPr>
                <p:cNvPicPr/>
                <p:nvPr/>
              </p:nvPicPr>
              <p:blipFill>
                <a:blip r:embed="rId9"/>
                <a:stretch>
                  <a:fillRect/>
                </a:stretch>
              </p:blipFill>
              <p:spPr>
                <a:xfrm>
                  <a:off x="493" y="1022"/>
                  <a:ext cx="394" cy="2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8B82C52E-653B-4C1A-8EB4-20765549B188}"/>
                    </a:ext>
                  </a:extLst>
                </p14:cNvPr>
                <p14:cNvContentPartPr/>
                <p14:nvPr/>
              </p14:nvContentPartPr>
              <p14:xfrm>
                <a:off x="992" y="1016"/>
                <a:ext cx="567" cy="16"/>
              </p14:xfrm>
            </p:contentPart>
          </mc:Choice>
          <mc:Fallback xmlns="">
            <p:pic>
              <p:nvPicPr>
                <p:cNvPr id="7" name="Ink 6">
                  <a:extLst>
                    <a:ext uri="{FF2B5EF4-FFF2-40B4-BE49-F238E27FC236}">
                      <a16:creationId xmlns:a16="http://schemas.microsoft.com/office/drawing/2014/main" id="{8B82C52E-653B-4C1A-8EB4-20765549B188}"/>
                    </a:ext>
                  </a:extLst>
                </p:cNvPr>
                <p:cNvPicPr/>
                <p:nvPr/>
              </p:nvPicPr>
              <p:blipFill>
                <a:blip r:embed="rId11"/>
                <a:stretch>
                  <a:fillRect/>
                </a:stretch>
              </p:blipFill>
              <p:spPr>
                <a:xfrm>
                  <a:off x="981" y="1005"/>
                  <a:ext cx="589" cy="3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28E45D75-9674-4A88-9BB6-D4C458BC122F}"/>
                  </a:ext>
                </a:extLst>
              </p14:cNvPr>
              <p14:cNvContentPartPr/>
              <p14:nvPr/>
            </p14:nvContentPartPr>
            <p14:xfrm>
              <a:off x="2781985" y="1851817"/>
              <a:ext cx="1823881" cy="70823"/>
            </p14:xfrm>
          </p:contentPart>
        </mc:Choice>
        <mc:Fallback xmlns="">
          <p:pic>
            <p:nvPicPr>
              <p:cNvPr id="9" name="Ink 8">
                <a:extLst>
                  <a:ext uri="{FF2B5EF4-FFF2-40B4-BE49-F238E27FC236}">
                    <a16:creationId xmlns:a16="http://schemas.microsoft.com/office/drawing/2014/main" id="{28E45D75-9674-4A88-9BB6-D4C458BC122F}"/>
                  </a:ext>
                </a:extLst>
              </p:cNvPr>
              <p:cNvPicPr/>
              <p:nvPr/>
            </p:nvPicPr>
            <p:blipFill>
              <a:blip r:embed="rId13"/>
              <a:stretch>
                <a:fillRect/>
              </a:stretch>
            </p:blipFill>
            <p:spPr>
              <a:xfrm>
                <a:off x="2763984" y="1833932"/>
                <a:ext cx="1859523" cy="10623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1DCDD38D-22C5-4228-A944-0FC655AFFC7B}"/>
                  </a:ext>
                </a:extLst>
              </p14:cNvPr>
              <p14:cNvContentPartPr/>
              <p14:nvPr/>
            </p14:nvContentPartPr>
            <p14:xfrm>
              <a:off x="1090510" y="1971675"/>
              <a:ext cx="1092960" cy="77040"/>
            </p14:xfrm>
          </p:contentPart>
        </mc:Choice>
        <mc:Fallback xmlns="">
          <p:pic>
            <p:nvPicPr>
              <p:cNvPr id="10" name="Ink 9">
                <a:extLst>
                  <a:ext uri="{FF2B5EF4-FFF2-40B4-BE49-F238E27FC236}">
                    <a16:creationId xmlns:a16="http://schemas.microsoft.com/office/drawing/2014/main" id="{1DCDD38D-22C5-4228-A944-0FC655AFFC7B}"/>
                  </a:ext>
                </a:extLst>
              </p:cNvPr>
              <p:cNvPicPr/>
              <p:nvPr/>
            </p:nvPicPr>
            <p:blipFill>
              <a:blip r:embed="rId15"/>
              <a:stretch>
                <a:fillRect/>
              </a:stretch>
            </p:blipFill>
            <p:spPr>
              <a:xfrm>
                <a:off x="1072510" y="1953675"/>
                <a:ext cx="1128600" cy="112680"/>
              </a:xfrm>
              <a:prstGeom prst="rect">
                <a:avLst/>
              </a:prstGeom>
            </p:spPr>
          </p:pic>
        </mc:Fallback>
      </mc:AlternateContent>
      <p:pic>
        <p:nvPicPr>
          <p:cNvPr id="8" name="Audio 7">
            <a:hlinkClick r:id="" action="ppaction://media"/>
            <a:extLst>
              <a:ext uri="{FF2B5EF4-FFF2-40B4-BE49-F238E27FC236}">
                <a16:creationId xmlns:a16="http://schemas.microsoft.com/office/drawing/2014/main" id="{F7BD2C92-63ED-46F4-ADE4-38503764C55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275"/>
    </mc:Choice>
    <mc:Fallback xmlns="">
      <p:transition spd="slow" advTm="11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8B32FE65-0057-49FC-B8AB-86AFBDD7663D}"/>
              </a:ext>
            </a:extLst>
          </p:cNvPr>
          <p:cNvSpPr>
            <a:spLocks noGrp="1" noChangeArrowheads="1"/>
          </p:cNvSpPr>
          <p:nvPr>
            <p:ph type="title"/>
          </p:nvPr>
        </p:nvSpPr>
        <p:spPr>
          <a:xfrm>
            <a:off x="412750" y="179388"/>
            <a:ext cx="10223500" cy="447675"/>
          </a:xfrm>
        </p:spPr>
        <p:txBody>
          <a:bodyPr/>
          <a:lstStyle/>
          <a:p>
            <a:r>
              <a:rPr lang="en-GB" altLang="cy-GB" sz="2000"/>
              <a:t>Cwestiwn 1 – cynllun marcio AA1</a:t>
            </a:r>
          </a:p>
        </p:txBody>
      </p:sp>
      <p:pic>
        <p:nvPicPr>
          <p:cNvPr id="2" name="Llun 1">
            <a:extLst>
              <a:ext uri="{FF2B5EF4-FFF2-40B4-BE49-F238E27FC236}">
                <a16:creationId xmlns:a16="http://schemas.microsoft.com/office/drawing/2014/main" id="{98B69543-C68E-4D34-AA64-F3BF51B24B32}"/>
              </a:ext>
            </a:extLst>
          </p:cNvPr>
          <p:cNvPicPr>
            <a:picLocks noChangeAspect="1"/>
          </p:cNvPicPr>
          <p:nvPr/>
        </p:nvPicPr>
        <p:blipFill rotWithShape="1">
          <a:blip r:embed="rId5"/>
          <a:srcRect l="22963" t="14979" r="39259" b="39589"/>
          <a:stretch/>
        </p:blipFill>
        <p:spPr>
          <a:xfrm>
            <a:off x="412749" y="1185334"/>
            <a:ext cx="7523339" cy="5089318"/>
          </a:xfrm>
          <a:prstGeom prst="rect">
            <a:avLst/>
          </a:prstGeom>
        </p:spPr>
      </p:pic>
      <p:pic>
        <p:nvPicPr>
          <p:cNvPr id="3" name="Llun 2">
            <a:extLst>
              <a:ext uri="{FF2B5EF4-FFF2-40B4-BE49-F238E27FC236}">
                <a16:creationId xmlns:a16="http://schemas.microsoft.com/office/drawing/2014/main" id="{C0A8B492-EBA9-47AC-8115-01347D11DC3A}"/>
              </a:ext>
            </a:extLst>
          </p:cNvPr>
          <p:cNvPicPr>
            <a:picLocks noChangeAspect="1"/>
          </p:cNvPicPr>
          <p:nvPr/>
        </p:nvPicPr>
        <p:blipFill rotWithShape="1">
          <a:blip r:embed="rId6"/>
          <a:srcRect l="24907" t="56790" r="51930" b="6008"/>
          <a:stretch/>
        </p:blipFill>
        <p:spPr>
          <a:xfrm>
            <a:off x="5712178" y="1796029"/>
            <a:ext cx="5317066" cy="4803560"/>
          </a:xfrm>
          <a:prstGeom prst="rect">
            <a:avLst/>
          </a:prstGeom>
        </p:spPr>
      </p:pic>
      <p:pic>
        <p:nvPicPr>
          <p:cNvPr id="4" name="Audio 3">
            <a:hlinkClick r:id="" action="ppaction://media"/>
            <a:extLst>
              <a:ext uri="{FF2B5EF4-FFF2-40B4-BE49-F238E27FC236}">
                <a16:creationId xmlns:a16="http://schemas.microsoft.com/office/drawing/2014/main" id="{38ACB568-61BE-451E-B7DF-9072FE45A0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824"/>
    </mc:Choice>
    <mc:Fallback xmlns="">
      <p:transition spd="slow" advTm="5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a:extLst>
              <a:ext uri="{FF2B5EF4-FFF2-40B4-BE49-F238E27FC236}">
                <a16:creationId xmlns:a16="http://schemas.microsoft.com/office/drawing/2014/main" id="{A1DE50E2-BD23-44C2-ADA6-A3AEC88AD6D7}"/>
              </a:ext>
            </a:extLst>
          </p:cNvPr>
          <p:cNvSpPr>
            <a:spLocks noGrp="1" noChangeArrowheads="1"/>
          </p:cNvSpPr>
          <p:nvPr>
            <p:ph type="title"/>
          </p:nvPr>
        </p:nvSpPr>
        <p:spPr>
          <a:xfrm>
            <a:off x="412750" y="179388"/>
            <a:ext cx="10223500" cy="447675"/>
          </a:xfrm>
        </p:spPr>
        <p:txBody>
          <a:bodyPr/>
          <a:lstStyle/>
          <a:p>
            <a:r>
              <a:rPr lang="en-GB" altLang="cy-GB" sz="2000"/>
              <a:t>Cwestiwn 1 – bandiau cynllun marcio AA1</a:t>
            </a:r>
          </a:p>
        </p:txBody>
      </p:sp>
      <p:pic>
        <p:nvPicPr>
          <p:cNvPr id="2" name="Llun 1">
            <a:extLst>
              <a:ext uri="{FF2B5EF4-FFF2-40B4-BE49-F238E27FC236}">
                <a16:creationId xmlns:a16="http://schemas.microsoft.com/office/drawing/2014/main" id="{4F63DEA5-A36E-46CC-BA6C-31A495006CF8}"/>
              </a:ext>
            </a:extLst>
          </p:cNvPr>
          <p:cNvPicPr>
            <a:picLocks noChangeAspect="1"/>
          </p:cNvPicPr>
          <p:nvPr/>
        </p:nvPicPr>
        <p:blipFill rotWithShape="1">
          <a:blip r:embed="rId5"/>
          <a:srcRect l="22963" t="32922" r="39444" b="13580"/>
          <a:stretch/>
        </p:blipFill>
        <p:spPr>
          <a:xfrm>
            <a:off x="1663701" y="886707"/>
            <a:ext cx="7339654" cy="5875337"/>
          </a:xfrm>
          <a:prstGeom prst="rect">
            <a:avLst/>
          </a:prstGeom>
        </p:spPr>
      </p:pic>
      <p:pic>
        <p:nvPicPr>
          <p:cNvPr id="3" name="Audio 2">
            <a:hlinkClick r:id="" action="ppaction://media"/>
            <a:extLst>
              <a:ext uri="{FF2B5EF4-FFF2-40B4-BE49-F238E27FC236}">
                <a16:creationId xmlns:a16="http://schemas.microsoft.com/office/drawing/2014/main" id="{B427423E-8D43-4D31-9EDB-0F11CC791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493"/>
    </mc:Choice>
    <mc:Fallback xmlns="">
      <p:transition spd="slow" advTm="7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05.30"/>
  <p:tag name="AS_VERSION" val="8.4.2.0"/>
  <p:tag name="AS_TITLE" val="Aspose.Slides for .NET 4.0 Client Profile"/>
</p:tagLst>
</file>

<file path=ppt/tags/tag2.xml><?xml version="1.0" encoding="utf-8"?>
<p:tagLst xmlns:a="http://schemas.openxmlformats.org/drawingml/2006/main" xmlns:r="http://schemas.openxmlformats.org/officeDocument/2006/relationships" xmlns:p="http://schemas.openxmlformats.org/presentationml/2006/main">
  <p:tag name="TIMING" val="|8.3|4.6|4.5|3.6|2.6|2.9"/>
</p:tagLst>
</file>

<file path=ppt/tags/tag3.xml><?xml version="1.0" encoding="utf-8"?>
<p:tagLst xmlns:a="http://schemas.openxmlformats.org/drawingml/2006/main" xmlns:r="http://schemas.openxmlformats.org/officeDocument/2006/relationships" xmlns:p="http://schemas.openxmlformats.org/presentationml/2006/main">
  <p:tag name="TIMING" val="|10.2|5.9|4.1"/>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QA xmlns="101960c9-2583-49a4-9434-4c0cad7b266a" xsi:nil="true"/>
  </documentManagement>
</p:properties>
</file>

<file path=customXml/itemProps1.xml><?xml version="1.0" encoding="utf-8"?>
<ds:datastoreItem xmlns:ds="http://schemas.openxmlformats.org/officeDocument/2006/customXml" ds:itemID="{4B8A1F8B-939A-44E4-B597-D59CC2CFCD56}">
  <ds:schemaRefs>
    <ds:schemaRef ds:uri="http://schemas.microsoft.com/sharepoint/v3/contenttype/forms"/>
  </ds:schemaRefs>
</ds:datastoreItem>
</file>

<file path=customXml/itemProps2.xml><?xml version="1.0" encoding="utf-8"?>
<ds:datastoreItem xmlns:ds="http://schemas.openxmlformats.org/officeDocument/2006/customXml" ds:itemID="{F7F812A7-6326-4229-8C6D-61AF0E8057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A7D619-1EA2-459B-8358-EEEBD018FEB2}">
  <ds:schemaRefs>
    <ds:schemaRef ds:uri="http://schemas.microsoft.com/office/2006/metadata/properties"/>
    <ds:schemaRef ds:uri="http://schemas.microsoft.com/office/infopath/2007/PartnerControls"/>
    <ds:schemaRef ds:uri="10ebebe9-ad9c-417c-96aa-6a2f5b72dbd6"/>
    <ds:schemaRef ds:uri="101960c9-2583-49a4-9434-4c0cad7b266a"/>
  </ds:schemaRefs>
</ds:datastoreItem>
</file>

<file path=docProps/app.xml><?xml version="1.0" encoding="utf-8"?>
<Properties xmlns="http://schemas.openxmlformats.org/officeDocument/2006/extended-properties" xmlns:vt="http://schemas.openxmlformats.org/officeDocument/2006/docPropsVTypes">
  <TotalTime>2512</TotalTime>
  <Words>4726</Words>
  <Application>Microsoft Office PowerPoint</Application>
  <PresentationFormat>Widescreen</PresentationFormat>
  <Paragraphs>452</Paragraphs>
  <Slides>42</Slides>
  <Notes>42</Notes>
  <HiddenSlides>0</HiddenSlides>
  <MMClips>42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Sut ydw i'n mynd i'r afael â Chwestiwn 1?</vt:lpstr>
      <vt:lpstr>Cwestiwn 1, AA1</vt:lpstr>
      <vt:lpstr>Cwestiwn 1 – cynllun marcio AA1</vt:lpstr>
      <vt:lpstr>Cwestiwn 1 – bandiau cynllun marcio AA1</vt:lpstr>
      <vt:lpstr>Sut ydw i'n mynd i'r afael â Chwestiwn 2?</vt:lpstr>
      <vt:lpstr>Cwestiwn 2 (a), AA1</vt:lpstr>
      <vt:lpstr>Cwestiwn 2 (a) – cynllun marcio AA1</vt:lpstr>
      <vt:lpstr>Cwestiwn 2 (a) – bandiau cynllun marcio AA1</vt:lpstr>
      <vt:lpstr>Cwestiwn 2 (b), AA3</vt:lpstr>
      <vt:lpstr>Cwestiwn 2 (b) – cynllun marcio AA3</vt:lpstr>
      <vt:lpstr>Cwestiwn 2 (b) – bandiau cynllun marcio AA3</vt:lpstr>
      <vt:lpstr>Sut ydw i'n mynd i'r afael â Chwestiwn 3?</vt:lpstr>
      <vt:lpstr>Cwestiwn 3, AA3</vt:lpstr>
      <vt:lpstr>Cwestiwn 3 – cynllun marcio AA3</vt:lpstr>
      <vt:lpstr>Cwestiwn 3 – bandiau cynllun marcio AA3 </vt:lpstr>
      <vt:lpstr>Sut ydw i'n mynd i'r afael â Chwestiwn 4?</vt:lpstr>
      <vt:lpstr>Cwestiwn 4, AA2</vt:lpstr>
      <vt:lpstr>Cwestiwn 4 – cynllun marcio AA2</vt:lpstr>
      <vt:lpstr>Cwestiwn 4 – bandiau cynllun marcio AA2</vt:lpstr>
      <vt:lpstr>Sut ydw i'n mynd i'r afael â Chwestiwn 5?</vt:lpstr>
      <vt:lpstr>Cwestiwn 5 (a), AA1</vt:lpstr>
      <vt:lpstr>Cwestiwn 5 (a) (i) – cynllun marcio AA1</vt:lpstr>
      <vt:lpstr>Cwestiwn 5 (a) (ii) – cynllun marcio AA1 </vt:lpstr>
      <vt:lpstr>Cwestiwn 5 (a) – bandiau cynllun marcio AA1</vt:lpstr>
      <vt:lpstr>Cwestiwn 5 (b), AA3</vt:lpstr>
      <vt:lpstr>Cwestiwn 5 (b) – cynllun marcio AA3</vt:lpstr>
      <vt:lpstr>Cwestiwn 5 (b) – bandiau cynllun marcio AA3</vt:lpstr>
      <vt:lpstr>Sut ydw i'n mynd i'r afael â Chwestiwn 6?</vt:lpstr>
      <vt:lpstr>Cwestiwn 6, AA2</vt:lpstr>
      <vt:lpstr>Cwestiwn 6 – cynllun marcio AA2</vt:lpstr>
      <vt:lpstr>Cwestiwn 6 – bandiau cynllun marcio AA2</vt:lpstr>
      <vt:lpstr>Sut ydw i'n mynd i'r afael â Chwestiwn 7?</vt:lpstr>
      <vt:lpstr>Cwestiwn 7, AA1/AA3</vt:lpstr>
      <vt:lpstr>Cwestiwn 7 – cynllun marcio AA1/AA3</vt:lpstr>
      <vt:lpstr>Cwestiwn 7 – bandiau cynllun marcio AA1/AA3</vt:lpstr>
      <vt:lpstr>Sut gwnaethoch chi?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Bushell, Karen</cp:lastModifiedBy>
  <cp:revision>83</cp:revision>
  <dcterms:created xsi:type="dcterms:W3CDTF">2020-04-27T11:12:25Z</dcterms:created>
  <dcterms:modified xsi:type="dcterms:W3CDTF">2020-11-11T10:52:55Z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