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9" r:id="rId5"/>
  </p:sldMasterIdLst>
  <p:notesMasterIdLst>
    <p:notesMasterId r:id="rId27"/>
  </p:notesMasterIdLst>
  <p:handoutMasterIdLst>
    <p:handoutMasterId r:id="rId28"/>
  </p:handoutMasterIdLst>
  <p:sldIdLst>
    <p:sldId id="962" r:id="rId6"/>
    <p:sldId id="963" r:id="rId7"/>
    <p:sldId id="932" r:id="rId8"/>
    <p:sldId id="887" r:id="rId9"/>
    <p:sldId id="957" r:id="rId10"/>
    <p:sldId id="934" r:id="rId11"/>
    <p:sldId id="956" r:id="rId12"/>
    <p:sldId id="935" r:id="rId13"/>
    <p:sldId id="950" r:id="rId14"/>
    <p:sldId id="937" r:id="rId15"/>
    <p:sldId id="938" r:id="rId16"/>
    <p:sldId id="939" r:id="rId17"/>
    <p:sldId id="940" r:id="rId18"/>
    <p:sldId id="941" r:id="rId19"/>
    <p:sldId id="952" r:id="rId20"/>
    <p:sldId id="943" r:id="rId21"/>
    <p:sldId id="944" r:id="rId22"/>
    <p:sldId id="953" r:id="rId23"/>
    <p:sldId id="946" r:id="rId24"/>
    <p:sldId id="947" r:id="rId25"/>
    <p:sldId id="954" r:id="rId26"/>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7ECF5"/>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05D6B9-6E35-43A0-8A22-B1B248AD94BB}" v="79" dt="2025-09-17T11:01:40.6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46" d="100"/>
          <a:sy n="46" d="100"/>
        </p:scale>
        <p:origin x="43" y="768"/>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0905D6B9-6E35-43A0-8A22-B1B248AD94BB}"/>
    <pc:docChg chg="undo custSel addSld delSld modSld addMainMaster delMainMaster modMainMaster">
      <pc:chgData name="Lucas, Tania" userId="232b37cb-a817-446c-b5f8-6c2be3ba9e7b" providerId="ADAL" clId="{0905D6B9-6E35-43A0-8A22-B1B248AD94BB}" dt="2025-09-17T12:32:49.430" v="637" actId="1076"/>
      <pc:docMkLst>
        <pc:docMk/>
      </pc:docMkLst>
      <pc:sldChg chg="del">
        <pc:chgData name="Lucas, Tania" userId="232b37cb-a817-446c-b5f8-6c2be3ba9e7b" providerId="ADAL" clId="{0905D6B9-6E35-43A0-8A22-B1B248AD94BB}" dt="2025-09-08T08:43:24.894" v="7" actId="2696"/>
        <pc:sldMkLst>
          <pc:docMk/>
          <pc:sldMk cId="1643471483" sldId="715"/>
        </pc:sldMkLst>
      </pc:sldChg>
      <pc:sldChg chg="del">
        <pc:chgData name="Lucas, Tania" userId="232b37cb-a817-446c-b5f8-6c2be3ba9e7b" providerId="ADAL" clId="{0905D6B9-6E35-43A0-8A22-B1B248AD94BB}" dt="2025-09-08T08:42:30.805" v="1" actId="2696"/>
        <pc:sldMkLst>
          <pc:docMk/>
          <pc:sldMk cId="70728850" sldId="776"/>
        </pc:sldMkLst>
      </pc:sldChg>
      <pc:sldChg chg="modSp mod">
        <pc:chgData name="Lucas, Tania" userId="232b37cb-a817-446c-b5f8-6c2be3ba9e7b" providerId="ADAL" clId="{0905D6B9-6E35-43A0-8A22-B1B248AD94BB}" dt="2025-09-08T09:54:57.226" v="232" actId="1076"/>
        <pc:sldMkLst>
          <pc:docMk/>
          <pc:sldMk cId="4189812219" sldId="887"/>
        </pc:sldMkLst>
        <pc:spChg chg="mod">
          <ac:chgData name="Lucas, Tania" userId="232b37cb-a817-446c-b5f8-6c2be3ba9e7b" providerId="ADAL" clId="{0905D6B9-6E35-43A0-8A22-B1B248AD94BB}" dt="2025-09-08T09:54:57.226" v="232" actId="1076"/>
          <ac:spMkLst>
            <pc:docMk/>
            <pc:sldMk cId="4189812219" sldId="887"/>
            <ac:spMk id="4" creationId="{C18BCF2F-D76F-442B-AE71-15AEDBAE1B5D}"/>
          </ac:spMkLst>
        </pc:spChg>
        <pc:spChg chg="mod">
          <ac:chgData name="Lucas, Tania" userId="232b37cb-a817-446c-b5f8-6c2be3ba9e7b" providerId="ADAL" clId="{0905D6B9-6E35-43A0-8A22-B1B248AD94BB}" dt="2025-09-08T08:46:42.685" v="23"/>
          <ac:spMkLst>
            <pc:docMk/>
            <pc:sldMk cId="4189812219" sldId="887"/>
            <ac:spMk id="13" creationId="{2417EEE8-2744-4E6B-9672-164EA74542FC}"/>
          </ac:spMkLst>
        </pc:spChg>
      </pc:sldChg>
      <pc:sldChg chg="addSp delSp modSp mod">
        <pc:chgData name="Lucas, Tania" userId="232b37cb-a817-446c-b5f8-6c2be3ba9e7b" providerId="ADAL" clId="{0905D6B9-6E35-43A0-8A22-B1B248AD94BB}" dt="2025-09-17T12:32:49.430" v="637" actId="1076"/>
        <pc:sldMkLst>
          <pc:docMk/>
          <pc:sldMk cId="2598962439" sldId="932"/>
        </pc:sldMkLst>
        <pc:spChg chg="add mod">
          <ac:chgData name="Lucas, Tania" userId="232b37cb-a817-446c-b5f8-6c2be3ba9e7b" providerId="ADAL" clId="{0905D6B9-6E35-43A0-8A22-B1B248AD94BB}" dt="2025-09-17T12:32:19.034" v="635" actId="1035"/>
          <ac:spMkLst>
            <pc:docMk/>
            <pc:sldMk cId="2598962439" sldId="932"/>
            <ac:spMk id="3" creationId="{C3CA5275-D3C8-6DA1-BFFE-3BC295C482F0}"/>
          </ac:spMkLst>
        </pc:spChg>
        <pc:spChg chg="mod">
          <ac:chgData name="Lucas, Tania" userId="232b37cb-a817-446c-b5f8-6c2be3ba9e7b" providerId="ADAL" clId="{0905D6B9-6E35-43A0-8A22-B1B248AD94BB}" dt="2025-09-08T09:43:21.995" v="166" actId="20577"/>
          <ac:spMkLst>
            <pc:docMk/>
            <pc:sldMk cId="2598962439" sldId="932"/>
            <ac:spMk id="5" creationId="{FC99A714-C5E9-01FD-1DA8-3F54590724E0}"/>
          </ac:spMkLst>
        </pc:spChg>
        <pc:spChg chg="add mod">
          <ac:chgData name="Lucas, Tania" userId="232b37cb-a817-446c-b5f8-6c2be3ba9e7b" providerId="ADAL" clId="{0905D6B9-6E35-43A0-8A22-B1B248AD94BB}" dt="2025-09-17T12:32:49.430" v="637" actId="1076"/>
          <ac:spMkLst>
            <pc:docMk/>
            <pc:sldMk cId="2598962439" sldId="932"/>
            <ac:spMk id="6" creationId="{E6A4B886-6E49-79F7-190C-81577571BFD4}"/>
          </ac:spMkLst>
        </pc:spChg>
        <pc:spChg chg="mod">
          <ac:chgData name="Lucas, Tania" userId="232b37cb-a817-446c-b5f8-6c2be3ba9e7b" providerId="ADAL" clId="{0905D6B9-6E35-43A0-8A22-B1B248AD94BB}" dt="2025-09-08T10:38:51.905" v="306" actId="13926"/>
          <ac:spMkLst>
            <pc:docMk/>
            <pc:sldMk cId="2598962439" sldId="932"/>
            <ac:spMk id="12" creationId="{1320BA71-5EAB-C9AE-0367-5A18643CF5DA}"/>
          </ac:spMkLst>
        </pc:spChg>
        <pc:picChg chg="add mod">
          <ac:chgData name="Lucas, Tania" userId="232b37cb-a817-446c-b5f8-6c2be3ba9e7b" providerId="ADAL" clId="{0905D6B9-6E35-43A0-8A22-B1B248AD94BB}" dt="2025-09-08T09:45:41.122" v="183" actId="1036"/>
          <ac:picMkLst>
            <pc:docMk/>
            <pc:sldMk cId="2598962439" sldId="932"/>
            <ac:picMk id="7" creationId="{E0BCBBF3-3A85-61A7-E009-CFED3B67FEC6}"/>
          </ac:picMkLst>
        </pc:picChg>
        <pc:picChg chg="add mod modCrop">
          <ac:chgData name="Lucas, Tania" userId="232b37cb-a817-446c-b5f8-6c2be3ba9e7b" providerId="ADAL" clId="{0905D6B9-6E35-43A0-8A22-B1B248AD94BB}" dt="2025-09-17T09:59:01.463" v="368" actId="732"/>
          <ac:picMkLst>
            <pc:docMk/>
            <pc:sldMk cId="2598962439" sldId="932"/>
            <ac:picMk id="11" creationId="{BBA90977-8B6F-3482-6B98-67562F6A5741}"/>
          </ac:picMkLst>
        </pc:picChg>
      </pc:sldChg>
      <pc:sldChg chg="addSp delSp modSp mod">
        <pc:chgData name="Lucas, Tania" userId="232b37cb-a817-446c-b5f8-6c2be3ba9e7b" providerId="ADAL" clId="{0905D6B9-6E35-43A0-8A22-B1B248AD94BB}" dt="2025-09-17T12:30:58.894" v="628" actId="255"/>
        <pc:sldMkLst>
          <pc:docMk/>
          <pc:sldMk cId="1841367963" sldId="934"/>
        </pc:sldMkLst>
        <pc:spChg chg="add mod">
          <ac:chgData name="Lucas, Tania" userId="232b37cb-a817-446c-b5f8-6c2be3ba9e7b" providerId="ADAL" clId="{0905D6B9-6E35-43A0-8A22-B1B248AD94BB}" dt="2025-09-17T12:30:58.894" v="628" actId="255"/>
          <ac:spMkLst>
            <pc:docMk/>
            <pc:sldMk cId="1841367963" sldId="934"/>
            <ac:spMk id="3" creationId="{A5F108CF-B116-1F12-0F5B-F1EAB52576B4}"/>
          </ac:spMkLst>
        </pc:spChg>
        <pc:spChg chg="mod">
          <ac:chgData name="Lucas, Tania" userId="232b37cb-a817-446c-b5f8-6c2be3ba9e7b" providerId="ADAL" clId="{0905D6B9-6E35-43A0-8A22-B1B248AD94BB}" dt="2025-09-08T08:51:53.246" v="50" actId="20577"/>
          <ac:spMkLst>
            <pc:docMk/>
            <pc:sldMk cId="1841367963" sldId="934"/>
            <ac:spMk id="5" creationId="{3A46A6AD-3D9F-E1FF-8A73-15EF9A0EC2B3}"/>
          </ac:spMkLst>
        </pc:spChg>
        <pc:spChg chg="del">
          <ac:chgData name="Lucas, Tania" userId="232b37cb-a817-446c-b5f8-6c2be3ba9e7b" providerId="ADAL" clId="{0905D6B9-6E35-43A0-8A22-B1B248AD94BB}" dt="2025-09-17T10:00:24.328" v="375" actId="478"/>
          <ac:spMkLst>
            <pc:docMk/>
            <pc:sldMk cId="1841367963" sldId="934"/>
            <ac:spMk id="6" creationId="{045724CD-266A-9869-6464-AEA79DD5E118}"/>
          </ac:spMkLst>
        </pc:spChg>
        <pc:spChg chg="add mod">
          <ac:chgData name="Lucas, Tania" userId="232b37cb-a817-446c-b5f8-6c2be3ba9e7b" providerId="ADAL" clId="{0905D6B9-6E35-43A0-8A22-B1B248AD94BB}" dt="2025-09-17T10:02:51.070" v="425" actId="1076"/>
          <ac:spMkLst>
            <pc:docMk/>
            <pc:sldMk cId="1841367963" sldId="934"/>
            <ac:spMk id="8" creationId="{AE72BD43-63BF-DB50-4B04-11700EC62B70}"/>
          </ac:spMkLst>
        </pc:spChg>
        <pc:spChg chg="mod">
          <ac:chgData name="Lucas, Tania" userId="232b37cb-a817-446c-b5f8-6c2be3ba9e7b" providerId="ADAL" clId="{0905D6B9-6E35-43A0-8A22-B1B248AD94BB}" dt="2025-09-08T10:40:45.774" v="320" actId="13926"/>
          <ac:spMkLst>
            <pc:docMk/>
            <pc:sldMk cId="1841367963" sldId="934"/>
            <ac:spMk id="12" creationId="{5DC44751-FFCC-159A-060E-4262B66C117E}"/>
          </ac:spMkLst>
        </pc:spChg>
        <pc:picChg chg="add mod">
          <ac:chgData name="Lucas, Tania" userId="232b37cb-a817-446c-b5f8-6c2be3ba9e7b" providerId="ADAL" clId="{0905D6B9-6E35-43A0-8A22-B1B248AD94BB}" dt="2025-09-08T09:47:17.498" v="197" actId="14100"/>
          <ac:picMkLst>
            <pc:docMk/>
            <pc:sldMk cId="1841367963" sldId="934"/>
            <ac:picMk id="4" creationId="{C6F1991D-20A7-3A4C-2DF9-90812E261E7B}"/>
          </ac:picMkLst>
        </pc:picChg>
        <pc:picChg chg="add del mod">
          <ac:chgData name="Lucas, Tania" userId="232b37cb-a817-446c-b5f8-6c2be3ba9e7b" providerId="ADAL" clId="{0905D6B9-6E35-43A0-8A22-B1B248AD94BB}" dt="2025-09-17T10:01:57.129" v="390" actId="478"/>
          <ac:picMkLst>
            <pc:docMk/>
            <pc:sldMk cId="1841367963" sldId="934"/>
            <ac:picMk id="7" creationId="{ADEEAA8B-73CD-F4AD-75BD-AC6F8EBD49B9}"/>
          </ac:picMkLst>
        </pc:picChg>
      </pc:sldChg>
      <pc:sldChg chg="modSp mod">
        <pc:chgData name="Lucas, Tania" userId="232b37cb-a817-446c-b5f8-6c2be3ba9e7b" providerId="ADAL" clId="{0905D6B9-6E35-43A0-8A22-B1B248AD94BB}" dt="2025-09-08T09:56:23.746" v="242" actId="14100"/>
        <pc:sldMkLst>
          <pc:docMk/>
          <pc:sldMk cId="439758082" sldId="935"/>
        </pc:sldMkLst>
        <pc:spChg chg="mod">
          <ac:chgData name="Lucas, Tania" userId="232b37cb-a817-446c-b5f8-6c2be3ba9e7b" providerId="ADAL" clId="{0905D6B9-6E35-43A0-8A22-B1B248AD94BB}" dt="2025-09-08T09:56:14.977" v="241" actId="255"/>
          <ac:spMkLst>
            <pc:docMk/>
            <pc:sldMk cId="439758082" sldId="935"/>
            <ac:spMk id="4" creationId="{16968874-EE83-C85B-BF49-8EE319F81AB4}"/>
          </ac:spMkLst>
        </pc:spChg>
        <pc:spChg chg="mod">
          <ac:chgData name="Lucas, Tania" userId="232b37cb-a817-446c-b5f8-6c2be3ba9e7b" providerId="ADAL" clId="{0905D6B9-6E35-43A0-8A22-B1B248AD94BB}" dt="2025-09-08T09:56:23.746" v="242" actId="14100"/>
          <ac:spMkLst>
            <pc:docMk/>
            <pc:sldMk cId="439758082" sldId="935"/>
            <ac:spMk id="12" creationId="{CAE6477C-921D-6D5C-650B-B038B9C271FE}"/>
          </ac:spMkLst>
        </pc:spChg>
        <pc:spChg chg="mod">
          <ac:chgData name="Lucas, Tania" userId="232b37cb-a817-446c-b5f8-6c2be3ba9e7b" providerId="ADAL" clId="{0905D6B9-6E35-43A0-8A22-B1B248AD94BB}" dt="2025-09-08T08:54:12.964" v="80" actId="20577"/>
          <ac:spMkLst>
            <pc:docMk/>
            <pc:sldMk cId="439758082" sldId="935"/>
            <ac:spMk id="13" creationId="{4BF3B6F9-7D7A-6AB9-8E83-0985BAE2D468}"/>
          </ac:spMkLst>
        </pc:spChg>
      </pc:sldChg>
      <pc:sldChg chg="addSp delSp modSp mod">
        <pc:chgData name="Lucas, Tania" userId="232b37cb-a817-446c-b5f8-6c2be3ba9e7b" providerId="ADAL" clId="{0905D6B9-6E35-43A0-8A22-B1B248AD94BB}" dt="2025-09-17T10:59:34.374" v="544" actId="14100"/>
        <pc:sldMkLst>
          <pc:docMk/>
          <pc:sldMk cId="1074207746" sldId="937"/>
        </pc:sldMkLst>
        <pc:spChg chg="add mod">
          <ac:chgData name="Lucas, Tania" userId="232b37cb-a817-446c-b5f8-6c2be3ba9e7b" providerId="ADAL" clId="{0905D6B9-6E35-43A0-8A22-B1B248AD94BB}" dt="2025-09-17T10:59:34.374" v="544" actId="14100"/>
          <ac:spMkLst>
            <pc:docMk/>
            <pc:sldMk cId="1074207746" sldId="937"/>
            <ac:spMk id="3" creationId="{6C6D4F6A-13E9-F9BE-2596-24099B99B2E9}"/>
          </ac:spMkLst>
        </pc:spChg>
        <pc:spChg chg="mod">
          <ac:chgData name="Lucas, Tania" userId="232b37cb-a817-446c-b5f8-6c2be3ba9e7b" providerId="ADAL" clId="{0905D6B9-6E35-43A0-8A22-B1B248AD94BB}" dt="2025-09-08T08:52:17.884" v="57" actId="20577"/>
          <ac:spMkLst>
            <pc:docMk/>
            <pc:sldMk cId="1074207746" sldId="937"/>
            <ac:spMk id="5" creationId="{9E9D4A74-DD39-3518-8823-5C8C5C95BB29}"/>
          </ac:spMkLst>
        </pc:spChg>
        <pc:spChg chg="del mod">
          <ac:chgData name="Lucas, Tania" userId="232b37cb-a817-446c-b5f8-6c2be3ba9e7b" providerId="ADAL" clId="{0905D6B9-6E35-43A0-8A22-B1B248AD94BB}" dt="2025-09-17T10:58:09.827" v="536" actId="478"/>
          <ac:spMkLst>
            <pc:docMk/>
            <pc:sldMk cId="1074207746" sldId="937"/>
            <ac:spMk id="6" creationId="{1B2535CF-82CE-A2D1-1922-291E7DDBDB21}"/>
          </ac:spMkLst>
        </pc:spChg>
        <pc:spChg chg="mod">
          <ac:chgData name="Lucas, Tania" userId="232b37cb-a817-446c-b5f8-6c2be3ba9e7b" providerId="ADAL" clId="{0905D6B9-6E35-43A0-8A22-B1B248AD94BB}" dt="2025-09-17T10:56:47.723" v="534" actId="255"/>
          <ac:spMkLst>
            <pc:docMk/>
            <pc:sldMk cId="1074207746" sldId="937"/>
            <ac:spMk id="8" creationId="{C70EE32F-3C3D-6C22-161D-D9D88C6101C6}"/>
          </ac:spMkLst>
        </pc:spChg>
        <pc:spChg chg="mod">
          <ac:chgData name="Lucas, Tania" userId="232b37cb-a817-446c-b5f8-6c2be3ba9e7b" providerId="ADAL" clId="{0905D6B9-6E35-43A0-8A22-B1B248AD94BB}" dt="2025-09-08T10:40:59.507" v="321" actId="14100"/>
          <ac:spMkLst>
            <pc:docMk/>
            <pc:sldMk cId="1074207746" sldId="937"/>
            <ac:spMk id="12" creationId="{86C09248-E251-9129-EA44-7671042623B4}"/>
          </ac:spMkLst>
        </pc:spChg>
        <pc:picChg chg="add mod">
          <ac:chgData name="Lucas, Tania" userId="232b37cb-a817-446c-b5f8-6c2be3ba9e7b" providerId="ADAL" clId="{0905D6B9-6E35-43A0-8A22-B1B248AD94BB}" dt="2025-09-08T09:49:11.926" v="202" actId="14100"/>
          <ac:picMkLst>
            <pc:docMk/>
            <pc:sldMk cId="1074207746" sldId="937"/>
            <ac:picMk id="4" creationId="{31D36A20-F6FD-ED5B-0A57-114A1B544F67}"/>
          </ac:picMkLst>
        </pc:picChg>
      </pc:sldChg>
      <pc:sldChg chg="modSp mod">
        <pc:chgData name="Lucas, Tania" userId="232b37cb-a817-446c-b5f8-6c2be3ba9e7b" providerId="ADAL" clId="{0905D6B9-6E35-43A0-8A22-B1B248AD94BB}" dt="2025-09-08T09:59:17.397" v="253" actId="14100"/>
        <pc:sldMkLst>
          <pc:docMk/>
          <pc:sldMk cId="3255606095" sldId="938"/>
        </pc:sldMkLst>
        <pc:spChg chg="mod">
          <ac:chgData name="Lucas, Tania" userId="232b37cb-a817-446c-b5f8-6c2be3ba9e7b" providerId="ADAL" clId="{0905D6B9-6E35-43A0-8A22-B1B248AD94BB}" dt="2025-09-08T09:59:10.498" v="252" actId="14100"/>
          <ac:spMkLst>
            <pc:docMk/>
            <pc:sldMk cId="3255606095" sldId="938"/>
            <ac:spMk id="4" creationId="{F6B7BD9B-D3DF-E3A4-D0BB-D402D8FBEB3A}"/>
          </ac:spMkLst>
        </pc:spChg>
        <pc:spChg chg="mod">
          <ac:chgData name="Lucas, Tania" userId="232b37cb-a817-446c-b5f8-6c2be3ba9e7b" providerId="ADAL" clId="{0905D6B9-6E35-43A0-8A22-B1B248AD94BB}" dt="2025-09-08T09:59:17.397" v="253" actId="14100"/>
          <ac:spMkLst>
            <pc:docMk/>
            <pc:sldMk cId="3255606095" sldId="938"/>
            <ac:spMk id="12" creationId="{344D31B2-563B-9536-CC42-330CA1CCEB38}"/>
          </ac:spMkLst>
        </pc:spChg>
        <pc:spChg chg="mod">
          <ac:chgData name="Lucas, Tania" userId="232b37cb-a817-446c-b5f8-6c2be3ba9e7b" providerId="ADAL" clId="{0905D6B9-6E35-43A0-8A22-B1B248AD94BB}" dt="2025-09-08T08:54:47.746" v="84" actId="20577"/>
          <ac:spMkLst>
            <pc:docMk/>
            <pc:sldMk cId="3255606095" sldId="938"/>
            <ac:spMk id="13" creationId="{CC7872D0-0871-7E2E-D86C-27F232901E48}"/>
          </ac:spMkLst>
        </pc:spChg>
      </pc:sldChg>
      <pc:sldChg chg="modSp mod">
        <pc:chgData name="Lucas, Tania" userId="232b37cb-a817-446c-b5f8-6c2be3ba9e7b" providerId="ADAL" clId="{0905D6B9-6E35-43A0-8A22-B1B248AD94BB}" dt="2025-09-08T09:59:55.317" v="258" actId="14100"/>
        <pc:sldMkLst>
          <pc:docMk/>
          <pc:sldMk cId="2168883168" sldId="939"/>
        </pc:sldMkLst>
        <pc:spChg chg="mod">
          <ac:chgData name="Lucas, Tania" userId="232b37cb-a817-446c-b5f8-6c2be3ba9e7b" providerId="ADAL" clId="{0905D6B9-6E35-43A0-8A22-B1B248AD94BB}" dt="2025-09-08T09:59:55.317" v="258" actId="14100"/>
          <ac:spMkLst>
            <pc:docMk/>
            <pc:sldMk cId="2168883168" sldId="939"/>
            <ac:spMk id="4" creationId="{DFA64622-078B-072D-4627-82ADC05110AB}"/>
          </ac:spMkLst>
        </pc:spChg>
        <pc:spChg chg="mod">
          <ac:chgData name="Lucas, Tania" userId="232b37cb-a817-446c-b5f8-6c2be3ba9e7b" providerId="ADAL" clId="{0905D6B9-6E35-43A0-8A22-B1B248AD94BB}" dt="2025-09-08T08:54:58.382" v="87" actId="20577"/>
          <ac:spMkLst>
            <pc:docMk/>
            <pc:sldMk cId="2168883168" sldId="939"/>
            <ac:spMk id="13" creationId="{FA237EB4-91B3-5564-289A-0859BC49CCF7}"/>
          </ac:spMkLst>
        </pc:spChg>
      </pc:sldChg>
      <pc:sldChg chg="addSp delSp modSp mod">
        <pc:chgData name="Lucas, Tania" userId="232b37cb-a817-446c-b5f8-6c2be3ba9e7b" providerId="ADAL" clId="{0905D6B9-6E35-43A0-8A22-B1B248AD94BB}" dt="2025-09-17T12:23:20.849" v="619" actId="1038"/>
        <pc:sldMkLst>
          <pc:docMk/>
          <pc:sldMk cId="792499076" sldId="940"/>
        </pc:sldMkLst>
        <pc:spChg chg="mod">
          <ac:chgData name="Lucas, Tania" userId="232b37cb-a817-446c-b5f8-6c2be3ba9e7b" providerId="ADAL" clId="{0905D6B9-6E35-43A0-8A22-B1B248AD94BB}" dt="2025-09-08T08:52:33.102" v="63" actId="20577"/>
          <ac:spMkLst>
            <pc:docMk/>
            <pc:sldMk cId="792499076" sldId="940"/>
            <ac:spMk id="5" creationId="{9FFB269F-26D5-F684-11FD-12D730768F81}"/>
          </ac:spMkLst>
        </pc:spChg>
        <pc:spChg chg="mod">
          <ac:chgData name="Lucas, Tania" userId="232b37cb-a817-446c-b5f8-6c2be3ba9e7b" providerId="ADAL" clId="{0905D6B9-6E35-43A0-8A22-B1B248AD94BB}" dt="2025-09-17T11:01:09" v="550" actId="1076"/>
          <ac:spMkLst>
            <pc:docMk/>
            <pc:sldMk cId="792499076" sldId="940"/>
            <ac:spMk id="6" creationId="{17258A85-4B24-CDA4-CF18-DA30F22720DA}"/>
          </ac:spMkLst>
        </pc:spChg>
        <pc:spChg chg="mod">
          <ac:chgData name="Lucas, Tania" userId="232b37cb-a817-446c-b5f8-6c2be3ba9e7b" providerId="ADAL" clId="{0905D6B9-6E35-43A0-8A22-B1B248AD94BB}" dt="2025-09-17T12:23:20.849" v="619" actId="1038"/>
          <ac:spMkLst>
            <pc:docMk/>
            <pc:sldMk cId="792499076" sldId="940"/>
            <ac:spMk id="8" creationId="{2E507211-FCA6-EC76-EDF8-146BCBDD18FE}"/>
          </ac:spMkLst>
        </pc:spChg>
        <pc:spChg chg="mod">
          <ac:chgData name="Lucas, Tania" userId="232b37cb-a817-446c-b5f8-6c2be3ba9e7b" providerId="ADAL" clId="{0905D6B9-6E35-43A0-8A22-B1B248AD94BB}" dt="2025-09-08T10:42:42.194" v="327" actId="113"/>
          <ac:spMkLst>
            <pc:docMk/>
            <pc:sldMk cId="792499076" sldId="940"/>
            <ac:spMk id="12" creationId="{37161082-797B-0F1B-0CA7-E4EB69C681B5}"/>
          </ac:spMkLst>
        </pc:spChg>
        <pc:picChg chg="add mod modCrop">
          <ac:chgData name="Lucas, Tania" userId="232b37cb-a817-446c-b5f8-6c2be3ba9e7b" providerId="ADAL" clId="{0905D6B9-6E35-43A0-8A22-B1B248AD94BB}" dt="2025-09-17T11:01:01.997" v="549" actId="732"/>
          <ac:picMkLst>
            <pc:docMk/>
            <pc:sldMk cId="792499076" sldId="940"/>
            <ac:picMk id="4" creationId="{71312837-37BC-B59E-F542-FB79D1A4053B}"/>
          </ac:picMkLst>
        </pc:picChg>
      </pc:sldChg>
      <pc:sldChg chg="modSp mod">
        <pc:chgData name="Lucas, Tania" userId="232b37cb-a817-446c-b5f8-6c2be3ba9e7b" providerId="ADAL" clId="{0905D6B9-6E35-43A0-8A22-B1B248AD94BB}" dt="2025-09-08T10:00:50.359" v="267" actId="1035"/>
        <pc:sldMkLst>
          <pc:docMk/>
          <pc:sldMk cId="1641046961" sldId="941"/>
        </pc:sldMkLst>
        <pc:spChg chg="mod">
          <ac:chgData name="Lucas, Tania" userId="232b37cb-a817-446c-b5f8-6c2be3ba9e7b" providerId="ADAL" clId="{0905D6B9-6E35-43A0-8A22-B1B248AD94BB}" dt="2025-09-08T10:00:50.359" v="267" actId="1035"/>
          <ac:spMkLst>
            <pc:docMk/>
            <pc:sldMk cId="1641046961" sldId="941"/>
            <ac:spMk id="4" creationId="{84963E8E-225F-B3BA-77A0-E74EF2FFDA59}"/>
          </ac:spMkLst>
        </pc:spChg>
        <pc:spChg chg="mod">
          <ac:chgData name="Lucas, Tania" userId="232b37cb-a817-446c-b5f8-6c2be3ba9e7b" providerId="ADAL" clId="{0905D6B9-6E35-43A0-8A22-B1B248AD94BB}" dt="2025-09-08T09:03:53.800" v="107" actId="20577"/>
          <ac:spMkLst>
            <pc:docMk/>
            <pc:sldMk cId="1641046961" sldId="941"/>
            <ac:spMk id="13" creationId="{02408DD4-A90A-5A3F-BDB6-24F0B13ED909}"/>
          </ac:spMkLst>
        </pc:spChg>
      </pc:sldChg>
      <pc:sldChg chg="addSp delSp modSp mod">
        <pc:chgData name="Lucas, Tania" userId="232b37cb-a817-446c-b5f8-6c2be3ba9e7b" providerId="ADAL" clId="{0905D6B9-6E35-43A0-8A22-B1B248AD94BB}" dt="2025-09-17T11:40:28.424" v="587" actId="14100"/>
        <pc:sldMkLst>
          <pc:docMk/>
          <pc:sldMk cId="3560916072" sldId="943"/>
        </pc:sldMkLst>
        <pc:spChg chg="add mod">
          <ac:chgData name="Lucas, Tania" userId="232b37cb-a817-446c-b5f8-6c2be3ba9e7b" providerId="ADAL" clId="{0905D6B9-6E35-43A0-8A22-B1B248AD94BB}" dt="2025-09-17T11:37:57.503" v="575" actId="1076"/>
          <ac:spMkLst>
            <pc:docMk/>
            <pc:sldMk cId="3560916072" sldId="943"/>
            <ac:spMk id="3" creationId="{2C5CE6A6-3FC9-6F5A-C5E6-6396A9C48393}"/>
          </ac:spMkLst>
        </pc:spChg>
        <pc:spChg chg="mod">
          <ac:chgData name="Lucas, Tania" userId="232b37cb-a817-446c-b5f8-6c2be3ba9e7b" providerId="ADAL" clId="{0905D6B9-6E35-43A0-8A22-B1B248AD94BB}" dt="2025-09-08T08:52:44.736" v="69" actId="20577"/>
          <ac:spMkLst>
            <pc:docMk/>
            <pc:sldMk cId="3560916072" sldId="943"/>
            <ac:spMk id="5" creationId="{057434DB-6DFD-BAE5-217F-0600C57BBD5A}"/>
          </ac:spMkLst>
        </pc:spChg>
        <pc:spChg chg="del">
          <ac:chgData name="Lucas, Tania" userId="232b37cb-a817-446c-b5f8-6c2be3ba9e7b" providerId="ADAL" clId="{0905D6B9-6E35-43A0-8A22-B1B248AD94BB}" dt="2025-09-17T11:37:21.369" v="564" actId="478"/>
          <ac:spMkLst>
            <pc:docMk/>
            <pc:sldMk cId="3560916072" sldId="943"/>
            <ac:spMk id="6" creationId="{D6A6F368-9B38-F5ED-B771-763ECD6DF0F3}"/>
          </ac:spMkLst>
        </pc:spChg>
        <pc:spChg chg="del">
          <ac:chgData name="Lucas, Tania" userId="232b37cb-a817-446c-b5f8-6c2be3ba9e7b" providerId="ADAL" clId="{0905D6B9-6E35-43A0-8A22-B1B248AD94BB}" dt="2025-09-17T11:38:42.629" v="576" actId="478"/>
          <ac:spMkLst>
            <pc:docMk/>
            <pc:sldMk cId="3560916072" sldId="943"/>
            <ac:spMk id="8" creationId="{BF169F6B-E258-CE2D-6FDB-DDB3B729A0DF}"/>
          </ac:spMkLst>
        </pc:spChg>
        <pc:spChg chg="add mod">
          <ac:chgData name="Lucas, Tania" userId="232b37cb-a817-446c-b5f8-6c2be3ba9e7b" providerId="ADAL" clId="{0905D6B9-6E35-43A0-8A22-B1B248AD94BB}" dt="2025-09-17T11:40:28.424" v="587" actId="14100"/>
          <ac:spMkLst>
            <pc:docMk/>
            <pc:sldMk cId="3560916072" sldId="943"/>
            <ac:spMk id="9" creationId="{29F245A9-3052-FD2A-EEA1-858B63E34E6A}"/>
          </ac:spMkLst>
        </pc:spChg>
        <pc:spChg chg="mod">
          <ac:chgData name="Lucas, Tania" userId="232b37cb-a817-446c-b5f8-6c2be3ba9e7b" providerId="ADAL" clId="{0905D6B9-6E35-43A0-8A22-B1B248AD94BB}" dt="2025-09-08T10:43:27.798" v="333" actId="14100"/>
          <ac:spMkLst>
            <pc:docMk/>
            <pc:sldMk cId="3560916072" sldId="943"/>
            <ac:spMk id="12" creationId="{8ADF623B-2A4F-7E99-4C76-693FAB7B9201}"/>
          </ac:spMkLst>
        </pc:spChg>
        <pc:picChg chg="add mod">
          <ac:chgData name="Lucas, Tania" userId="232b37cb-a817-446c-b5f8-6c2be3ba9e7b" providerId="ADAL" clId="{0905D6B9-6E35-43A0-8A22-B1B248AD94BB}" dt="2025-09-08T09:51:26.014" v="210" actId="14100"/>
          <ac:picMkLst>
            <pc:docMk/>
            <pc:sldMk cId="3560916072" sldId="943"/>
            <ac:picMk id="4" creationId="{27B194CA-3CEC-DFEE-CF6D-11FB7D1A670E}"/>
          </ac:picMkLst>
        </pc:picChg>
      </pc:sldChg>
      <pc:sldChg chg="modSp mod">
        <pc:chgData name="Lucas, Tania" userId="232b37cb-a817-446c-b5f8-6c2be3ba9e7b" providerId="ADAL" clId="{0905D6B9-6E35-43A0-8A22-B1B248AD94BB}" dt="2025-09-08T10:02:38.851" v="276" actId="14100"/>
        <pc:sldMkLst>
          <pc:docMk/>
          <pc:sldMk cId="1827686985" sldId="944"/>
        </pc:sldMkLst>
        <pc:spChg chg="mod">
          <ac:chgData name="Lucas, Tania" userId="232b37cb-a817-446c-b5f8-6c2be3ba9e7b" providerId="ADAL" clId="{0905D6B9-6E35-43A0-8A22-B1B248AD94BB}" dt="2025-09-08T10:02:27.675" v="275" actId="20577"/>
          <ac:spMkLst>
            <pc:docMk/>
            <pc:sldMk cId="1827686985" sldId="944"/>
            <ac:spMk id="4" creationId="{3887ECF2-CC63-A35B-D598-9041F6DF4EE6}"/>
          </ac:spMkLst>
        </pc:spChg>
        <pc:spChg chg="mod">
          <ac:chgData name="Lucas, Tania" userId="232b37cb-a817-446c-b5f8-6c2be3ba9e7b" providerId="ADAL" clId="{0905D6B9-6E35-43A0-8A22-B1B248AD94BB}" dt="2025-09-08T10:02:38.851" v="276" actId="14100"/>
          <ac:spMkLst>
            <pc:docMk/>
            <pc:sldMk cId="1827686985" sldId="944"/>
            <ac:spMk id="12" creationId="{CA6DC32C-609B-FEA3-E4F0-818DFED76090}"/>
          </ac:spMkLst>
        </pc:spChg>
        <pc:spChg chg="mod">
          <ac:chgData name="Lucas, Tania" userId="232b37cb-a817-446c-b5f8-6c2be3ba9e7b" providerId="ADAL" clId="{0905D6B9-6E35-43A0-8A22-B1B248AD94BB}" dt="2025-09-08T09:05:14.900" v="137" actId="20577"/>
          <ac:spMkLst>
            <pc:docMk/>
            <pc:sldMk cId="1827686985" sldId="944"/>
            <ac:spMk id="13" creationId="{68B2E61F-990F-8C3E-D29E-A843A6561C33}"/>
          </ac:spMkLst>
        </pc:spChg>
      </pc:sldChg>
      <pc:sldChg chg="addSp delSp modSp mod">
        <pc:chgData name="Lucas, Tania" userId="232b37cb-a817-446c-b5f8-6c2be3ba9e7b" providerId="ADAL" clId="{0905D6B9-6E35-43A0-8A22-B1B248AD94BB}" dt="2025-09-17T12:20:49.809" v="611" actId="1076"/>
        <pc:sldMkLst>
          <pc:docMk/>
          <pc:sldMk cId="802245312" sldId="946"/>
        </pc:sldMkLst>
        <pc:spChg chg="add mod">
          <ac:chgData name="Lucas, Tania" userId="232b37cb-a817-446c-b5f8-6c2be3ba9e7b" providerId="ADAL" clId="{0905D6B9-6E35-43A0-8A22-B1B248AD94BB}" dt="2025-09-17T11:43:47.201" v="601" actId="14100"/>
          <ac:spMkLst>
            <pc:docMk/>
            <pc:sldMk cId="802245312" sldId="946"/>
            <ac:spMk id="3" creationId="{8353C42D-E2C5-4EDB-C4B9-FB6F1F16379B}"/>
          </ac:spMkLst>
        </pc:spChg>
        <pc:spChg chg="mod">
          <ac:chgData name="Lucas, Tania" userId="232b37cb-a817-446c-b5f8-6c2be3ba9e7b" providerId="ADAL" clId="{0905D6B9-6E35-43A0-8A22-B1B248AD94BB}" dt="2025-09-08T08:53:12.612" v="75" actId="20577"/>
          <ac:spMkLst>
            <pc:docMk/>
            <pc:sldMk cId="802245312" sldId="946"/>
            <ac:spMk id="5" creationId="{211E4B92-195E-3054-7BC5-EF7568870564}"/>
          </ac:spMkLst>
        </pc:spChg>
        <pc:spChg chg="add mod">
          <ac:chgData name="Lucas, Tania" userId="232b37cb-a817-446c-b5f8-6c2be3ba9e7b" providerId="ADAL" clId="{0905D6B9-6E35-43A0-8A22-B1B248AD94BB}" dt="2025-09-17T12:20:49.809" v="611" actId="1076"/>
          <ac:spMkLst>
            <pc:docMk/>
            <pc:sldMk cId="802245312" sldId="946"/>
            <ac:spMk id="7" creationId="{3E61962D-A632-CC96-0272-A60471BA21BF}"/>
          </ac:spMkLst>
        </pc:spChg>
        <pc:spChg chg="del">
          <ac:chgData name="Lucas, Tania" userId="232b37cb-a817-446c-b5f8-6c2be3ba9e7b" providerId="ADAL" clId="{0905D6B9-6E35-43A0-8A22-B1B248AD94BB}" dt="2025-09-17T11:42:21.323" v="588" actId="478"/>
          <ac:spMkLst>
            <pc:docMk/>
            <pc:sldMk cId="802245312" sldId="946"/>
            <ac:spMk id="8" creationId="{A609D671-2768-8103-B94B-C5724973887C}"/>
          </ac:spMkLst>
        </pc:spChg>
        <pc:spChg chg="del">
          <ac:chgData name="Lucas, Tania" userId="232b37cb-a817-446c-b5f8-6c2be3ba9e7b" providerId="ADAL" clId="{0905D6B9-6E35-43A0-8A22-B1B248AD94BB}" dt="2025-09-17T12:19:32.678" v="602" actId="478"/>
          <ac:spMkLst>
            <pc:docMk/>
            <pc:sldMk cId="802245312" sldId="946"/>
            <ac:spMk id="10" creationId="{0AB8C6CE-1DC1-EAA0-2142-D5F82BE6C261}"/>
          </ac:spMkLst>
        </pc:spChg>
        <pc:spChg chg="mod">
          <ac:chgData name="Lucas, Tania" userId="232b37cb-a817-446c-b5f8-6c2be3ba9e7b" providerId="ADAL" clId="{0905D6B9-6E35-43A0-8A22-B1B248AD94BB}" dt="2025-09-08T10:44:19.842" v="339" actId="14100"/>
          <ac:spMkLst>
            <pc:docMk/>
            <pc:sldMk cId="802245312" sldId="946"/>
            <ac:spMk id="12" creationId="{79D849E5-51A3-D418-175F-05448C7F589C}"/>
          </ac:spMkLst>
        </pc:spChg>
        <pc:picChg chg="add mod">
          <ac:chgData name="Lucas, Tania" userId="232b37cb-a817-446c-b5f8-6c2be3ba9e7b" providerId="ADAL" clId="{0905D6B9-6E35-43A0-8A22-B1B248AD94BB}" dt="2025-09-08T09:52:12.615" v="214" actId="14100"/>
          <ac:picMkLst>
            <pc:docMk/>
            <pc:sldMk cId="802245312" sldId="946"/>
            <ac:picMk id="4" creationId="{B2BD8AE1-9A38-3075-BCBA-573AF13789A0}"/>
          </ac:picMkLst>
        </pc:picChg>
        <pc:picChg chg="add mod modCrop">
          <ac:chgData name="Lucas, Tania" userId="232b37cb-a817-446c-b5f8-6c2be3ba9e7b" providerId="ADAL" clId="{0905D6B9-6E35-43A0-8A22-B1B248AD94BB}" dt="2025-09-08T09:53:25.319" v="226" actId="732"/>
          <ac:picMkLst>
            <pc:docMk/>
            <pc:sldMk cId="802245312" sldId="946"/>
            <ac:picMk id="9" creationId="{56A22592-D6F3-BF77-FBB9-BEE52B082E2D}"/>
          </ac:picMkLst>
        </pc:picChg>
      </pc:sldChg>
      <pc:sldChg chg="modSp mod">
        <pc:chgData name="Lucas, Tania" userId="232b37cb-a817-446c-b5f8-6c2be3ba9e7b" providerId="ADAL" clId="{0905D6B9-6E35-43A0-8A22-B1B248AD94BB}" dt="2025-09-08T10:04:34.352" v="292" actId="14100"/>
        <pc:sldMkLst>
          <pc:docMk/>
          <pc:sldMk cId="2897722386" sldId="947"/>
        </pc:sldMkLst>
        <pc:spChg chg="mod">
          <ac:chgData name="Lucas, Tania" userId="232b37cb-a817-446c-b5f8-6c2be3ba9e7b" providerId="ADAL" clId="{0905D6B9-6E35-43A0-8A22-B1B248AD94BB}" dt="2025-09-08T10:04:34.352" v="292" actId="14100"/>
          <ac:spMkLst>
            <pc:docMk/>
            <pc:sldMk cId="2897722386" sldId="947"/>
            <ac:spMk id="4" creationId="{B899A688-75D1-63A5-C07F-95CF4230D282}"/>
          </ac:spMkLst>
        </pc:spChg>
        <pc:spChg chg="mod">
          <ac:chgData name="Lucas, Tania" userId="232b37cb-a817-446c-b5f8-6c2be3ba9e7b" providerId="ADAL" clId="{0905D6B9-6E35-43A0-8A22-B1B248AD94BB}" dt="2025-09-08T10:04:31.588" v="291" actId="14100"/>
          <ac:spMkLst>
            <pc:docMk/>
            <pc:sldMk cId="2897722386" sldId="947"/>
            <ac:spMk id="12" creationId="{D8D0AD09-EC4D-3AB1-B806-87A79ABBC091}"/>
          </ac:spMkLst>
        </pc:spChg>
        <pc:spChg chg="mod">
          <ac:chgData name="Lucas, Tania" userId="232b37cb-a817-446c-b5f8-6c2be3ba9e7b" providerId="ADAL" clId="{0905D6B9-6E35-43A0-8A22-B1B248AD94BB}" dt="2025-09-08T09:05:34.167" v="142" actId="20577"/>
          <ac:spMkLst>
            <pc:docMk/>
            <pc:sldMk cId="2897722386" sldId="947"/>
            <ac:spMk id="13" creationId="{EB6B0576-EFAE-DCD3-A03E-2535119B1ADD}"/>
          </ac:spMkLst>
        </pc:spChg>
      </pc:sldChg>
      <pc:sldChg chg="modSp mod">
        <pc:chgData name="Lucas, Tania" userId="232b37cb-a817-446c-b5f8-6c2be3ba9e7b" providerId="ADAL" clId="{0905D6B9-6E35-43A0-8A22-B1B248AD94BB}" dt="2025-09-08T09:58:31.837" v="247" actId="14100"/>
        <pc:sldMkLst>
          <pc:docMk/>
          <pc:sldMk cId="3499628014" sldId="950"/>
        </pc:sldMkLst>
        <pc:spChg chg="mod">
          <ac:chgData name="Lucas, Tania" userId="232b37cb-a817-446c-b5f8-6c2be3ba9e7b" providerId="ADAL" clId="{0905D6B9-6E35-43A0-8A22-B1B248AD94BB}" dt="2025-09-08T09:58:18.464" v="246" actId="255"/>
          <ac:spMkLst>
            <pc:docMk/>
            <pc:sldMk cId="3499628014" sldId="950"/>
            <ac:spMk id="4" creationId="{0ECD89AD-899B-E77F-89E4-303E4BB4F47A}"/>
          </ac:spMkLst>
        </pc:spChg>
        <pc:spChg chg="mod">
          <ac:chgData name="Lucas, Tania" userId="232b37cb-a817-446c-b5f8-6c2be3ba9e7b" providerId="ADAL" clId="{0905D6B9-6E35-43A0-8A22-B1B248AD94BB}" dt="2025-09-08T09:58:31.837" v="247" actId="14100"/>
          <ac:spMkLst>
            <pc:docMk/>
            <pc:sldMk cId="3499628014" sldId="950"/>
            <ac:spMk id="12" creationId="{F258225D-F6DA-90AF-E678-64849E145DD1}"/>
          </ac:spMkLst>
        </pc:spChg>
        <pc:spChg chg="mod">
          <ac:chgData name="Lucas, Tania" userId="232b37cb-a817-446c-b5f8-6c2be3ba9e7b" providerId="ADAL" clId="{0905D6B9-6E35-43A0-8A22-B1B248AD94BB}" dt="2025-09-08T08:54:30.414" v="81"/>
          <ac:spMkLst>
            <pc:docMk/>
            <pc:sldMk cId="3499628014" sldId="950"/>
            <ac:spMk id="13" creationId="{06A73046-1EA8-3379-256D-219EED0986BF}"/>
          </ac:spMkLst>
        </pc:spChg>
      </pc:sldChg>
      <pc:sldChg chg="modSp mod">
        <pc:chgData name="Lucas, Tania" userId="232b37cb-a817-446c-b5f8-6c2be3ba9e7b" providerId="ADAL" clId="{0905D6B9-6E35-43A0-8A22-B1B248AD94BB}" dt="2025-09-08T10:01:37.782" v="271" actId="20577"/>
        <pc:sldMkLst>
          <pc:docMk/>
          <pc:sldMk cId="1157363" sldId="952"/>
        </pc:sldMkLst>
        <pc:spChg chg="mod">
          <ac:chgData name="Lucas, Tania" userId="232b37cb-a817-446c-b5f8-6c2be3ba9e7b" providerId="ADAL" clId="{0905D6B9-6E35-43A0-8A22-B1B248AD94BB}" dt="2025-09-08T10:01:37.782" v="271" actId="20577"/>
          <ac:spMkLst>
            <pc:docMk/>
            <pc:sldMk cId="1157363" sldId="952"/>
            <ac:spMk id="4" creationId="{DA47EAB7-4F94-C0E6-F37B-F4B75D1B16B4}"/>
          </ac:spMkLst>
        </pc:spChg>
        <pc:spChg chg="mod">
          <ac:chgData name="Lucas, Tania" userId="232b37cb-a817-446c-b5f8-6c2be3ba9e7b" providerId="ADAL" clId="{0905D6B9-6E35-43A0-8A22-B1B248AD94BB}" dt="2025-09-08T09:04:06.003" v="113" actId="20577"/>
          <ac:spMkLst>
            <pc:docMk/>
            <pc:sldMk cId="1157363" sldId="952"/>
            <ac:spMk id="13" creationId="{4DFA771A-78C4-EE23-4FFA-D24B884AC008}"/>
          </ac:spMkLst>
        </pc:spChg>
      </pc:sldChg>
      <pc:sldChg chg="modSp mod">
        <pc:chgData name="Lucas, Tania" userId="232b37cb-a817-446c-b5f8-6c2be3ba9e7b" providerId="ADAL" clId="{0905D6B9-6E35-43A0-8A22-B1B248AD94BB}" dt="2025-09-08T10:03:54.747" v="286" actId="1035"/>
        <pc:sldMkLst>
          <pc:docMk/>
          <pc:sldMk cId="1366926071" sldId="953"/>
        </pc:sldMkLst>
        <pc:spChg chg="mod">
          <ac:chgData name="Lucas, Tania" userId="232b37cb-a817-446c-b5f8-6c2be3ba9e7b" providerId="ADAL" clId="{0905D6B9-6E35-43A0-8A22-B1B248AD94BB}" dt="2025-09-08T10:03:54.747" v="286" actId="1035"/>
          <ac:spMkLst>
            <pc:docMk/>
            <pc:sldMk cId="1366926071" sldId="953"/>
            <ac:spMk id="4" creationId="{BBDBB50D-04FE-8588-54D5-AEBA9E18000C}"/>
          </ac:spMkLst>
        </pc:spChg>
        <pc:spChg chg="mod">
          <ac:chgData name="Lucas, Tania" userId="232b37cb-a817-446c-b5f8-6c2be3ba9e7b" providerId="ADAL" clId="{0905D6B9-6E35-43A0-8A22-B1B248AD94BB}" dt="2025-09-08T09:05:08.664" v="135" actId="20577"/>
          <ac:spMkLst>
            <pc:docMk/>
            <pc:sldMk cId="1366926071" sldId="953"/>
            <ac:spMk id="13" creationId="{E6F917CF-4317-0643-C088-5AEA925CAB0B}"/>
          </ac:spMkLst>
        </pc:spChg>
      </pc:sldChg>
      <pc:sldChg chg="modSp mod">
        <pc:chgData name="Lucas, Tania" userId="232b37cb-a817-446c-b5f8-6c2be3ba9e7b" providerId="ADAL" clId="{0905D6B9-6E35-43A0-8A22-B1B248AD94BB}" dt="2025-09-08T10:14:39.648" v="298" actId="14100"/>
        <pc:sldMkLst>
          <pc:docMk/>
          <pc:sldMk cId="4215704282" sldId="954"/>
        </pc:sldMkLst>
        <pc:spChg chg="mod">
          <ac:chgData name="Lucas, Tania" userId="232b37cb-a817-446c-b5f8-6c2be3ba9e7b" providerId="ADAL" clId="{0905D6B9-6E35-43A0-8A22-B1B248AD94BB}" dt="2025-09-08T10:05:08.012" v="296" actId="255"/>
          <ac:spMkLst>
            <pc:docMk/>
            <pc:sldMk cId="4215704282" sldId="954"/>
            <ac:spMk id="4" creationId="{CEE6B25F-DDDE-07A4-1984-0141AF51AD7B}"/>
          </ac:spMkLst>
        </pc:spChg>
        <pc:spChg chg="mod">
          <ac:chgData name="Lucas, Tania" userId="232b37cb-a817-446c-b5f8-6c2be3ba9e7b" providerId="ADAL" clId="{0905D6B9-6E35-43A0-8A22-B1B248AD94BB}" dt="2025-09-08T10:14:39.648" v="298" actId="14100"/>
          <ac:spMkLst>
            <pc:docMk/>
            <pc:sldMk cId="4215704282" sldId="954"/>
            <ac:spMk id="5" creationId="{6BDD705E-A78D-B274-62E7-DCFDDDE6D5E6}"/>
          </ac:spMkLst>
        </pc:spChg>
        <pc:spChg chg="mod">
          <ac:chgData name="Lucas, Tania" userId="232b37cb-a817-446c-b5f8-6c2be3ba9e7b" providerId="ADAL" clId="{0905D6B9-6E35-43A0-8A22-B1B248AD94BB}" dt="2025-09-08T10:05:16.483" v="297" actId="14100"/>
          <ac:spMkLst>
            <pc:docMk/>
            <pc:sldMk cId="4215704282" sldId="954"/>
            <ac:spMk id="12" creationId="{959332D8-3F12-4357-D40C-CB6BE7B78F0F}"/>
          </ac:spMkLst>
        </pc:spChg>
        <pc:spChg chg="mod">
          <ac:chgData name="Lucas, Tania" userId="232b37cb-a817-446c-b5f8-6c2be3ba9e7b" providerId="ADAL" clId="{0905D6B9-6E35-43A0-8A22-B1B248AD94BB}" dt="2025-09-08T09:05:55.660" v="148" actId="20577"/>
          <ac:spMkLst>
            <pc:docMk/>
            <pc:sldMk cId="4215704282" sldId="954"/>
            <ac:spMk id="13" creationId="{EE3F801F-6504-75A7-E8C7-8F4F24EB1C72}"/>
          </ac:spMkLst>
        </pc:spChg>
      </pc:sldChg>
      <pc:sldChg chg="addSp delSp modSp mod">
        <pc:chgData name="Lucas, Tania" userId="232b37cb-a817-446c-b5f8-6c2be3ba9e7b" providerId="ADAL" clId="{0905D6B9-6E35-43A0-8A22-B1B248AD94BB}" dt="2025-09-17T12:30:44.302" v="627" actId="1076"/>
        <pc:sldMkLst>
          <pc:docMk/>
          <pc:sldMk cId="98325690" sldId="956"/>
        </pc:sldMkLst>
        <pc:spChg chg="add del mod">
          <ac:chgData name="Lucas, Tania" userId="232b37cb-a817-446c-b5f8-6c2be3ba9e7b" providerId="ADAL" clId="{0905D6B9-6E35-43A0-8A22-B1B248AD94BB}" dt="2025-09-17T10:05:21.205" v="485" actId="478"/>
          <ac:spMkLst>
            <pc:docMk/>
            <pc:sldMk cId="98325690" sldId="956"/>
            <ac:spMk id="3" creationId="{CED785BD-FEE7-636C-0922-BB0DA3B5FFB0}"/>
          </ac:spMkLst>
        </pc:spChg>
        <pc:spChg chg="del">
          <ac:chgData name="Lucas, Tania" userId="232b37cb-a817-446c-b5f8-6c2be3ba9e7b" providerId="ADAL" clId="{0905D6B9-6E35-43A0-8A22-B1B248AD94BB}" dt="2025-09-17T10:04:10.744" v="471" actId="478"/>
          <ac:spMkLst>
            <pc:docMk/>
            <pc:sldMk cId="98325690" sldId="956"/>
            <ac:spMk id="4" creationId="{24F93256-E053-ACF7-020D-7579942B5A6F}"/>
          </ac:spMkLst>
        </pc:spChg>
        <pc:spChg chg="mod">
          <ac:chgData name="Lucas, Tania" userId="232b37cb-a817-446c-b5f8-6c2be3ba9e7b" providerId="ADAL" clId="{0905D6B9-6E35-43A0-8A22-B1B248AD94BB}" dt="2025-09-17T10:03:57.068" v="470" actId="20577"/>
          <ac:spMkLst>
            <pc:docMk/>
            <pc:sldMk cId="98325690" sldId="956"/>
            <ac:spMk id="5" creationId="{5C30E8C9-A4F5-A619-CDB6-DADC7054FB03}"/>
          </ac:spMkLst>
        </pc:spChg>
        <pc:spChg chg="add del mod">
          <ac:chgData name="Lucas, Tania" userId="232b37cb-a817-446c-b5f8-6c2be3ba9e7b" providerId="ADAL" clId="{0905D6B9-6E35-43A0-8A22-B1B248AD94BB}" dt="2025-09-17T10:26:33.738" v="513" actId="478"/>
          <ac:spMkLst>
            <pc:docMk/>
            <pc:sldMk cId="98325690" sldId="956"/>
            <ac:spMk id="7" creationId="{0299E69D-E533-4DE1-5E1E-5032BDFF5940}"/>
          </ac:spMkLst>
        </pc:spChg>
        <pc:spChg chg="del">
          <ac:chgData name="Lucas, Tania" userId="232b37cb-a817-446c-b5f8-6c2be3ba9e7b" providerId="ADAL" clId="{0905D6B9-6E35-43A0-8A22-B1B248AD94BB}" dt="2025-09-17T10:33:28.702" v="521" actId="478"/>
          <ac:spMkLst>
            <pc:docMk/>
            <pc:sldMk cId="98325690" sldId="956"/>
            <ac:spMk id="8" creationId="{C2ED585B-37F6-86E7-1097-AD2F7132B969}"/>
          </ac:spMkLst>
        </pc:spChg>
        <pc:spChg chg="add mod">
          <ac:chgData name="Lucas, Tania" userId="232b37cb-a817-446c-b5f8-6c2be3ba9e7b" providerId="ADAL" clId="{0905D6B9-6E35-43A0-8A22-B1B248AD94BB}" dt="2025-09-17T12:30:14.744" v="624" actId="14100"/>
          <ac:spMkLst>
            <pc:docMk/>
            <pc:sldMk cId="98325690" sldId="956"/>
            <ac:spMk id="10" creationId="{A786AC4D-EA61-9235-FAF4-2194A1FFF444}"/>
          </ac:spMkLst>
        </pc:spChg>
        <pc:spChg chg="add mod">
          <ac:chgData name="Lucas, Tania" userId="232b37cb-a817-446c-b5f8-6c2be3ba9e7b" providerId="ADAL" clId="{0905D6B9-6E35-43A0-8A22-B1B248AD94BB}" dt="2025-09-17T12:30:44.302" v="627" actId="1076"/>
          <ac:spMkLst>
            <pc:docMk/>
            <pc:sldMk cId="98325690" sldId="956"/>
            <ac:spMk id="12" creationId="{008DA884-D418-C56D-BE53-E9B907D7E081}"/>
          </ac:spMkLst>
        </pc:spChg>
      </pc:sldChg>
      <pc:sldChg chg="modSp mod">
        <pc:chgData name="Lucas, Tania" userId="232b37cb-a817-446c-b5f8-6c2be3ba9e7b" providerId="ADAL" clId="{0905D6B9-6E35-43A0-8A22-B1B248AD94BB}" dt="2025-09-08T09:55:39.372" v="237" actId="20577"/>
        <pc:sldMkLst>
          <pc:docMk/>
          <pc:sldMk cId="2601821774" sldId="957"/>
        </pc:sldMkLst>
        <pc:spChg chg="mod">
          <ac:chgData name="Lucas, Tania" userId="232b37cb-a817-446c-b5f8-6c2be3ba9e7b" providerId="ADAL" clId="{0905D6B9-6E35-43A0-8A22-B1B248AD94BB}" dt="2025-09-08T09:55:39.372" v="237" actId="20577"/>
          <ac:spMkLst>
            <pc:docMk/>
            <pc:sldMk cId="2601821774" sldId="957"/>
            <ac:spMk id="4" creationId="{1A16E2C9-EFD4-9826-A0D7-CEE8E675412D}"/>
          </ac:spMkLst>
        </pc:spChg>
        <pc:spChg chg="mod">
          <ac:chgData name="Lucas, Tania" userId="232b37cb-a817-446c-b5f8-6c2be3ba9e7b" providerId="ADAL" clId="{0905D6B9-6E35-43A0-8A22-B1B248AD94BB}" dt="2025-09-08T08:48:45.053" v="37"/>
          <ac:spMkLst>
            <pc:docMk/>
            <pc:sldMk cId="2601821774" sldId="957"/>
            <ac:spMk id="13" creationId="{B1B584D3-CC21-65DA-323A-E23CF6CD91E1}"/>
          </ac:spMkLst>
        </pc:spChg>
      </pc:sldChg>
      <pc:sldChg chg="add del">
        <pc:chgData name="Lucas, Tania" userId="232b37cb-a817-446c-b5f8-6c2be3ba9e7b" providerId="ADAL" clId="{0905D6B9-6E35-43A0-8A22-B1B248AD94BB}" dt="2025-09-08T09:28:55.942" v="163" actId="2696"/>
        <pc:sldMkLst>
          <pc:docMk/>
          <pc:sldMk cId="2278672644" sldId="961"/>
        </pc:sldMkLst>
      </pc:sldChg>
      <pc:sldChg chg="addSp delSp modSp add mod">
        <pc:chgData name="Lucas, Tania" userId="232b37cb-a817-446c-b5f8-6c2be3ba9e7b" providerId="ADAL" clId="{0905D6B9-6E35-43A0-8A22-B1B248AD94BB}" dt="2025-09-08T09:28:50.868" v="162"/>
        <pc:sldMkLst>
          <pc:docMk/>
          <pc:sldMk cId="3059837565" sldId="962"/>
        </pc:sldMkLst>
        <pc:spChg chg="add mod">
          <ac:chgData name="Lucas, Tania" userId="232b37cb-a817-446c-b5f8-6c2be3ba9e7b" providerId="ADAL" clId="{0905D6B9-6E35-43A0-8A22-B1B248AD94BB}" dt="2025-09-08T09:28:50.868" v="162"/>
          <ac:spMkLst>
            <pc:docMk/>
            <pc:sldMk cId="3059837565" sldId="962"/>
            <ac:spMk id="5" creationId="{89C790C7-05DC-45AA-1E47-91365EE9CEA1}"/>
          </ac:spMkLst>
        </pc:spChg>
        <pc:spChg chg="add mod">
          <ac:chgData name="Lucas, Tania" userId="232b37cb-a817-446c-b5f8-6c2be3ba9e7b" providerId="ADAL" clId="{0905D6B9-6E35-43A0-8A22-B1B248AD94BB}" dt="2025-09-08T09:28:50.868" v="162"/>
          <ac:spMkLst>
            <pc:docMk/>
            <pc:sldMk cId="3059837565" sldId="962"/>
            <ac:spMk id="10" creationId="{A0DBDBD8-4E94-781E-4775-F82F92BA016A}"/>
          </ac:spMkLst>
        </pc:spChg>
        <pc:spChg chg="add mod">
          <ac:chgData name="Lucas, Tania" userId="232b37cb-a817-446c-b5f8-6c2be3ba9e7b" providerId="ADAL" clId="{0905D6B9-6E35-43A0-8A22-B1B248AD94BB}" dt="2025-09-08T09:28:50.868" v="162"/>
          <ac:spMkLst>
            <pc:docMk/>
            <pc:sldMk cId="3059837565" sldId="962"/>
            <ac:spMk id="11" creationId="{A1E267FB-B1B1-F85C-CC1F-21B8DAD6B13D}"/>
          </ac:spMkLst>
        </pc:spChg>
        <pc:picChg chg="add mod">
          <ac:chgData name="Lucas, Tania" userId="232b37cb-a817-446c-b5f8-6c2be3ba9e7b" providerId="ADAL" clId="{0905D6B9-6E35-43A0-8A22-B1B248AD94BB}" dt="2025-09-08T09:28:50.868" v="162"/>
          <ac:picMkLst>
            <pc:docMk/>
            <pc:sldMk cId="3059837565" sldId="962"/>
            <ac:picMk id="12" creationId="{088FE143-294A-A753-366D-91FAF51FECB2}"/>
          </ac:picMkLst>
        </pc:picChg>
      </pc:sldChg>
      <pc:sldChg chg="add">
        <pc:chgData name="Lucas, Tania" userId="232b37cb-a817-446c-b5f8-6c2be3ba9e7b" providerId="ADAL" clId="{0905D6B9-6E35-43A0-8A22-B1B248AD94BB}" dt="2025-09-08T09:28:31.382" v="160"/>
        <pc:sldMkLst>
          <pc:docMk/>
          <pc:sldMk cId="4106310123" sldId="963"/>
        </pc:sldMkLst>
      </pc:sldChg>
      <pc:sldMasterChg chg="addSp delSp modSp mod setBg modSldLayout">
        <pc:chgData name="Lucas, Tania" userId="232b37cb-a817-446c-b5f8-6c2be3ba9e7b" providerId="ADAL" clId="{0905D6B9-6E35-43A0-8A22-B1B248AD94BB}" dt="2025-09-08T09:24:17.998" v="159"/>
        <pc:sldMasterMkLst>
          <pc:docMk/>
          <pc:sldMasterMk cId="700887908" sldId="2147483753"/>
        </pc:sldMasterMkLst>
        <pc:picChg chg="add mod">
          <ac:chgData name="Lucas, Tania" userId="232b37cb-a817-446c-b5f8-6c2be3ba9e7b" providerId="ADAL" clId="{0905D6B9-6E35-43A0-8A22-B1B248AD94BB}" dt="2025-09-08T09:23:51.389" v="155" actId="1076"/>
          <ac:picMkLst>
            <pc:docMk/>
            <pc:sldMasterMk cId="700887908" sldId="2147483753"/>
            <ac:picMk id="4" creationId="{BE5AB330-27A8-A6A7-EB08-00D172836A31}"/>
          </ac:picMkLst>
        </pc:picChg>
        <pc:sldLayoutChg chg="setBg">
          <pc:chgData name="Lucas, Tania" userId="232b37cb-a817-446c-b5f8-6c2be3ba9e7b" providerId="ADAL" clId="{0905D6B9-6E35-43A0-8A22-B1B248AD94BB}" dt="2025-09-08T09:24:17.998" v="159"/>
          <pc:sldLayoutMkLst>
            <pc:docMk/>
            <pc:sldMasterMk cId="700887908" sldId="2147483753"/>
            <pc:sldLayoutMk cId="207022557" sldId="2147483671"/>
          </pc:sldLayoutMkLst>
        </pc:sldLayoutChg>
        <pc:sldLayoutChg chg="setBg">
          <pc:chgData name="Lucas, Tania" userId="232b37cb-a817-446c-b5f8-6c2be3ba9e7b" providerId="ADAL" clId="{0905D6B9-6E35-43A0-8A22-B1B248AD94BB}" dt="2025-09-08T09:24:17.998" v="159"/>
          <pc:sldLayoutMkLst>
            <pc:docMk/>
            <pc:sldMasterMk cId="700887908" sldId="2147483753"/>
            <pc:sldLayoutMk cId="3553109736" sldId="2147483739"/>
          </pc:sldLayoutMkLst>
        </pc:sldLayoutChg>
        <pc:sldLayoutChg chg="setBg">
          <pc:chgData name="Lucas, Tania" userId="232b37cb-a817-446c-b5f8-6c2be3ba9e7b" providerId="ADAL" clId="{0905D6B9-6E35-43A0-8A22-B1B248AD94BB}" dt="2025-09-08T09:24:17.998" v="159"/>
          <pc:sldLayoutMkLst>
            <pc:docMk/>
            <pc:sldMasterMk cId="700887908" sldId="2147483753"/>
            <pc:sldLayoutMk cId="3239547452" sldId="2147483742"/>
          </pc:sldLayoutMkLst>
        </pc:sldLayoutChg>
        <pc:sldLayoutChg chg="setBg">
          <pc:chgData name="Lucas, Tania" userId="232b37cb-a817-446c-b5f8-6c2be3ba9e7b" providerId="ADAL" clId="{0905D6B9-6E35-43A0-8A22-B1B248AD94BB}" dt="2025-09-08T09:24:17.998" v="159"/>
          <pc:sldLayoutMkLst>
            <pc:docMk/>
            <pc:sldMasterMk cId="700887908" sldId="2147483753"/>
            <pc:sldLayoutMk cId="1841154790" sldId="2147483743"/>
          </pc:sldLayoutMkLst>
        </pc:sldLayoutChg>
      </pc:sldMasterChg>
      <pc:sldMasterChg chg="del setBg delSldLayout modSldLayout">
        <pc:chgData name="Lucas, Tania" userId="232b37cb-a817-446c-b5f8-6c2be3ba9e7b" providerId="ADAL" clId="{0905D6B9-6E35-43A0-8A22-B1B248AD94BB}" dt="2025-09-08T09:28:55.942" v="163" actId="2696"/>
        <pc:sldMasterMkLst>
          <pc:docMk/>
          <pc:sldMasterMk cId="4074388460" sldId="2147483754"/>
        </pc:sldMasterMkLst>
        <pc:sldLayoutChg chg="del setBg">
          <pc:chgData name="Lucas, Tania" userId="232b37cb-a817-446c-b5f8-6c2be3ba9e7b" providerId="ADAL" clId="{0905D6B9-6E35-43A0-8A22-B1B248AD94BB}" dt="2025-09-08T09:28:55.942" v="163" actId="2696"/>
          <pc:sldLayoutMkLst>
            <pc:docMk/>
            <pc:sldMasterMk cId="4074388460" sldId="2147483754"/>
            <pc:sldLayoutMk cId="1035961755" sldId="2147483755"/>
          </pc:sldLayoutMkLst>
        </pc:sldLayoutChg>
        <pc:sldLayoutChg chg="del setBg">
          <pc:chgData name="Lucas, Tania" userId="232b37cb-a817-446c-b5f8-6c2be3ba9e7b" providerId="ADAL" clId="{0905D6B9-6E35-43A0-8A22-B1B248AD94BB}" dt="2025-09-08T09:28:55.942" v="163" actId="2696"/>
          <pc:sldLayoutMkLst>
            <pc:docMk/>
            <pc:sldMasterMk cId="4074388460" sldId="2147483754"/>
            <pc:sldLayoutMk cId="1761508181" sldId="2147483756"/>
          </pc:sldLayoutMkLst>
        </pc:sldLayoutChg>
        <pc:sldLayoutChg chg="del setBg">
          <pc:chgData name="Lucas, Tania" userId="232b37cb-a817-446c-b5f8-6c2be3ba9e7b" providerId="ADAL" clId="{0905D6B9-6E35-43A0-8A22-B1B248AD94BB}" dt="2025-09-08T09:28:55.942" v="163" actId="2696"/>
          <pc:sldLayoutMkLst>
            <pc:docMk/>
            <pc:sldMasterMk cId="4074388460" sldId="2147483754"/>
            <pc:sldLayoutMk cId="1468641169" sldId="2147483758"/>
          </pc:sldLayoutMkLst>
        </pc:sldLayoutChg>
      </pc:sldMasterChg>
      <pc:sldMasterChg chg="new mod setBg addSldLayout modSldLayout">
        <pc:chgData name="Lucas, Tania" userId="232b37cb-a817-446c-b5f8-6c2be3ba9e7b" providerId="ADAL" clId="{0905D6B9-6E35-43A0-8A22-B1B248AD94BB}" dt="2025-09-08T09:24:17.998" v="159"/>
        <pc:sldMasterMkLst>
          <pc:docMk/>
          <pc:sldMasterMk cId="2331505071" sldId="2147483759"/>
        </pc:sldMasterMkLst>
        <pc:sldLayoutChg chg="new replId setBg">
          <pc:chgData name="Lucas, Tania" userId="232b37cb-a817-446c-b5f8-6c2be3ba9e7b" providerId="ADAL" clId="{0905D6B9-6E35-43A0-8A22-B1B248AD94BB}" dt="2025-09-08T09:24:17.998" v="159"/>
          <pc:sldLayoutMkLst>
            <pc:docMk/>
            <pc:sldMasterMk cId="2331505071" sldId="2147483759"/>
            <pc:sldLayoutMk cId="1591227745" sldId="2147483760"/>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3690157325" sldId="2147483761"/>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4023251152" sldId="2147483762"/>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4136222502" sldId="2147483763"/>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4103596661" sldId="2147483764"/>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4135534249" sldId="2147483765"/>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3751366388" sldId="2147483766"/>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1041175537" sldId="2147483767"/>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3124415951" sldId="2147483768"/>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2030466065" sldId="2147483769"/>
          </pc:sldLayoutMkLst>
        </pc:sldLayoutChg>
        <pc:sldLayoutChg chg="new replId setBg">
          <pc:chgData name="Lucas, Tania" userId="232b37cb-a817-446c-b5f8-6c2be3ba9e7b" providerId="ADAL" clId="{0905D6B9-6E35-43A0-8A22-B1B248AD94BB}" dt="2025-09-08T09:24:17.998" v="159"/>
          <pc:sldLayoutMkLst>
            <pc:docMk/>
            <pc:sldMasterMk cId="2331505071" sldId="2147483759"/>
            <pc:sldLayoutMk cId="1091476206" sldId="214748377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9/17/2025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9/17/2025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1</a:t>
            </a:fld>
            <a:endParaRPr lang="en-US"/>
          </a:p>
        </p:txBody>
      </p:sp>
    </p:spTree>
    <p:extLst>
      <p:ext uri="{BB962C8B-B14F-4D97-AF65-F5344CB8AC3E}">
        <p14:creationId xmlns:p14="http://schemas.microsoft.com/office/powerpoint/2010/main" val="3793021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68D5B-95C0-E86C-3FDF-46210C7919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0FBEF8-BBDC-B8E7-7777-C9DEEA1B9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D3474A-9D11-EC9A-D3F8-19DC88F3FA6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D005856-B171-71B8-21BA-11B022CF2414}"/>
              </a:ext>
            </a:extLst>
          </p:cNvPr>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6227807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31EB9-4A72-FB36-4998-23AC3958157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BD6B39CB-6B54-AEF0-456C-E04BADB60A20}"/>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4" name="Footer Placeholder 3">
            <a:extLst>
              <a:ext uri="{FF2B5EF4-FFF2-40B4-BE49-F238E27FC236}">
                <a16:creationId xmlns:a16="http://schemas.microsoft.com/office/drawing/2014/main" id="{730A3CA3-9BF8-736D-E937-E5E87D060C4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CCDC094-F280-65F6-CDD6-6E48D586C40A}"/>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413553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870C97-8206-8F34-6AF9-86E23FD0E414}"/>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3" name="Footer Placeholder 2">
            <a:extLst>
              <a:ext uri="{FF2B5EF4-FFF2-40B4-BE49-F238E27FC236}">
                <a16:creationId xmlns:a16="http://schemas.microsoft.com/office/drawing/2014/main" id="{5B0B22EB-5E06-98BB-105F-D39D48F0B28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70F249D-5CB7-FA2C-6D99-EA57A21AA0E8}"/>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3751366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0A722-47E1-E738-8967-FE12DC4FF17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E785990A-75B8-1C6F-2551-28F958D038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591C5F7B-305E-7E48-0242-E0E73D3B1B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AE9F475-4796-5431-00F5-37A9F4A3E420}"/>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6" name="Footer Placeholder 5">
            <a:extLst>
              <a:ext uri="{FF2B5EF4-FFF2-40B4-BE49-F238E27FC236}">
                <a16:creationId xmlns:a16="http://schemas.microsoft.com/office/drawing/2014/main" id="{1CAE9181-E5EE-95C4-9210-E99CD54C21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4A293DC-AFF1-5BDB-8DCC-3CC0B5716AFC}"/>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1041175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0ADDB-CF2D-764C-689B-8049531CEBD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D77DE4BB-8F0D-2035-C450-933337974B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75102C4-CF16-EA87-2258-39B6ECFFB6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C90D1DB-8A80-1451-028F-AE7827F6827F}"/>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6" name="Footer Placeholder 5">
            <a:extLst>
              <a:ext uri="{FF2B5EF4-FFF2-40B4-BE49-F238E27FC236}">
                <a16:creationId xmlns:a16="http://schemas.microsoft.com/office/drawing/2014/main" id="{45DA26A8-2792-11AD-C60C-1FBC1DC41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A9B306-4198-8319-D81B-56AD939C539F}"/>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3124415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0110-7E31-57BF-94D5-4F8CD509993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38C73874-7191-16C8-FA03-79FA2B3E86F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ACA9C23-C81C-8BC6-520D-FB2F4F3A8625}"/>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92D9B6D5-127C-40C5-0D78-B7AA9CD6D2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B19FA3-689D-D252-7807-C67DD8B7FD0B}"/>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2030466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634F09-702D-C36D-15A0-608B7500218F}"/>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8C095B7-4E41-1E38-C96A-911FCCF7F20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CE4E0EE-1CEC-27CE-D787-6E9D63DA3256}"/>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BFF64F2E-CAB3-1EEF-F90E-7D07769E69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091482-FC89-3AAE-9158-B8485461F555}"/>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1091476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a:prstGeom prst="rect">
            <a:avLst/>
          </a:prstGeo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0A46A-F235-6CC6-918A-5B601E11B05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C05FBCEC-9B54-B4B5-8659-B90FAE2995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69071C1-CA61-6410-A3AA-A87363006A07}"/>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658C11EF-E0EF-D15D-972F-DAA9CF5FC83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F72FB1-F83C-9A61-EEE1-285E7A99B17D}"/>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159122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E97C1-4626-49B0-4C74-AA9DB9D09911}"/>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2FB67A4-8BC2-C0BB-D85B-5D1989BD081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A87EA08-4B0F-07D3-03DA-A83D8704A6D7}"/>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58C1B3C9-10E1-3463-13C2-E351970E90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62C996-097F-D1C7-9380-F497055F6DF0}"/>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3690157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FF1BC-D640-D2FA-A8ED-84975EDE0DC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268BC438-CF42-043E-C534-91A13574B08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F875630-8236-324E-FC0A-4017C602F3B3}"/>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DAA760E8-3BC4-1354-B8F1-2C78E3483CE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718858-FE8F-3045-F0B2-026FDA6C4946}"/>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4023251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DA05F-253C-F081-F42E-8BD42239D4B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AC3C65F-B41C-5E6D-437D-5B8A6806AC5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A41FE59-D5D1-BA80-0554-F756872E6AA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BF61E080-B910-ADBB-BEEA-779BCAFFDDA8}"/>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6" name="Footer Placeholder 5">
            <a:extLst>
              <a:ext uri="{FF2B5EF4-FFF2-40B4-BE49-F238E27FC236}">
                <a16:creationId xmlns:a16="http://schemas.microsoft.com/office/drawing/2014/main" id="{DEAD78B7-5928-DF8D-B65C-3DEA7274A8F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2368539-0598-D0D3-9875-C3E0CC24C349}"/>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413622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45BCC-3C7D-27A5-2FB0-7DF4D7CBB4E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A90A4179-F9B2-0DC5-752F-24F99ABC23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BC63C10-519C-AE7D-944F-331C528D5F0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24FA74E-0BDF-AAC9-252C-784C4B930A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A2D6BFF-86AC-3532-64D1-FA1411C4A9C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C85450E0-71E2-49CE-D96C-4A8A1A80FA6F}"/>
              </a:ext>
            </a:extLst>
          </p:cNvPr>
          <p:cNvSpPr>
            <a:spLocks noGrp="1"/>
          </p:cNvSpPr>
          <p:nvPr>
            <p:ph type="dt" sz="half" idx="10"/>
          </p:nvPr>
        </p:nvSpPr>
        <p:spPr/>
        <p:txBody>
          <a:bodyPr/>
          <a:lstStyle/>
          <a:p>
            <a:fld id="{BC3A775E-DF34-4A74-8770-6D2EDC1D5177}" type="datetimeFigureOut">
              <a:rPr lang="en-GB" smtClean="0"/>
              <a:t>17/09/2025</a:t>
            </a:fld>
            <a:endParaRPr lang="en-GB"/>
          </a:p>
        </p:txBody>
      </p:sp>
      <p:sp>
        <p:nvSpPr>
          <p:cNvPr id="8" name="Footer Placeholder 7">
            <a:extLst>
              <a:ext uri="{FF2B5EF4-FFF2-40B4-BE49-F238E27FC236}">
                <a16:creationId xmlns:a16="http://schemas.microsoft.com/office/drawing/2014/main" id="{638BA121-AD27-BCF3-E01A-1F0FACAC457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7A2C798-8B99-D3AA-8EC9-ECE922E9CE50}"/>
              </a:ext>
            </a:extLst>
          </p:cNvPr>
          <p:cNvSpPr>
            <a:spLocks noGrp="1"/>
          </p:cNvSpPr>
          <p:nvPr>
            <p:ph type="sldNum" sz="quarter" idx="12"/>
          </p:nvPr>
        </p:nvSpPr>
        <p:spPr/>
        <p:txBody>
          <a:bodyPr/>
          <a:lstStyle/>
          <a:p>
            <a:fld id="{3DC80C55-73B0-4314-9963-25D93C21C274}" type="slidenum">
              <a:rPr lang="en-GB" smtClean="0"/>
              <a:t>‹#›</a:t>
            </a:fld>
            <a:endParaRPr lang="en-GB"/>
          </a:p>
        </p:txBody>
      </p:sp>
    </p:spTree>
    <p:extLst>
      <p:ext uri="{BB962C8B-B14F-4D97-AF65-F5344CB8AC3E}">
        <p14:creationId xmlns:p14="http://schemas.microsoft.com/office/powerpoint/2010/main" val="41035966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AI-generated content may be incorrect.">
            <a:extLst>
              <a:ext uri="{FF2B5EF4-FFF2-40B4-BE49-F238E27FC236}">
                <a16:creationId xmlns:a16="http://schemas.microsoft.com/office/drawing/2014/main" id="{BE5AB330-27A8-A6A7-EB08-00D172836A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145057" y="31370"/>
            <a:ext cx="801964" cy="801964"/>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23F76F-DDA8-A21A-C7D9-BECC33CB4D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6EF938E5-234C-23CA-3E8C-77EC2B579C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D3695CE-E38E-6A22-E846-4836DED0F6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3A775E-DF34-4A74-8770-6D2EDC1D5177}" type="datetimeFigureOut">
              <a:rPr lang="en-GB" smtClean="0"/>
              <a:t>17/09/2025</a:t>
            </a:fld>
            <a:endParaRPr lang="en-GB"/>
          </a:p>
        </p:txBody>
      </p:sp>
      <p:sp>
        <p:nvSpPr>
          <p:cNvPr id="5" name="Footer Placeholder 4">
            <a:extLst>
              <a:ext uri="{FF2B5EF4-FFF2-40B4-BE49-F238E27FC236}">
                <a16:creationId xmlns:a16="http://schemas.microsoft.com/office/drawing/2014/main" id="{6D595923-16AE-7645-A6CF-394A85354D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4581556-7E95-82AF-1953-6EA8A96153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C80C55-73B0-4314-9963-25D93C21C274}" type="slidenum">
              <a:rPr lang="en-GB" smtClean="0"/>
              <a:t>‹#›</a:t>
            </a:fld>
            <a:endParaRPr lang="en-GB"/>
          </a:p>
        </p:txBody>
      </p:sp>
    </p:spTree>
    <p:extLst>
      <p:ext uri="{BB962C8B-B14F-4D97-AF65-F5344CB8AC3E}">
        <p14:creationId xmlns:p14="http://schemas.microsoft.com/office/powerpoint/2010/main" val="233150507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9C790C7-05DC-45AA-1E47-91365EE9CEA1}"/>
              </a:ext>
            </a:extLst>
          </p:cNvPr>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A0DBDBD8-4E94-781E-4775-F82F92BA016A}"/>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Mehefin</a:t>
            </a:r>
            <a:r>
              <a:rPr lang="en-GB" sz="2400" dirty="0">
                <a:solidFill>
                  <a:srgbClr val="0070C0"/>
                </a:solidFill>
              </a:rPr>
              <a:t> 2025</a:t>
            </a:r>
            <a:endParaRPr lang="en-US" sz="2400" dirty="0">
              <a:solidFill>
                <a:srgbClr val="0070C0"/>
              </a:solidFill>
              <a:latin typeface="+mj-lt"/>
              <a:ea typeface="Lato" charset="0"/>
              <a:cs typeface="Lato" charset="0"/>
            </a:endParaRPr>
          </a:p>
        </p:txBody>
      </p:sp>
      <p:sp>
        <p:nvSpPr>
          <p:cNvPr id="11" name="Title 1">
            <a:extLst>
              <a:ext uri="{FF2B5EF4-FFF2-40B4-BE49-F238E27FC236}">
                <a16:creationId xmlns:a16="http://schemas.microsoft.com/office/drawing/2014/main" id="{A1E267FB-B1B1-F85C-CC1F-21B8DAD6B13D}"/>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12" name="Picture 11">
            <a:extLst>
              <a:ext uri="{FF2B5EF4-FFF2-40B4-BE49-F238E27FC236}">
                <a16:creationId xmlns:a16="http://schemas.microsoft.com/office/drawing/2014/main" id="{088FE143-294A-A753-366D-91FAF51FECB2}"/>
              </a:ext>
            </a:extLst>
          </p:cNvPr>
          <p:cNvPicPr>
            <a:picLocks noChangeAspect="1"/>
          </p:cNvPicPr>
          <p:nvPr/>
        </p:nvPicPr>
        <p:blipFill rotWithShape="1">
          <a:blip r:embed="rId4"/>
          <a:srcRect b="6719"/>
          <a:stretch/>
        </p:blipFill>
        <p:spPr>
          <a:xfrm>
            <a:off x="0" y="2145354"/>
            <a:ext cx="12192000" cy="4712646"/>
          </a:xfrm>
          <a:prstGeom prst="rect">
            <a:avLst/>
          </a:prstGeom>
        </p:spPr>
      </p:pic>
    </p:spTree>
    <p:extLst>
      <p:ext uri="{BB962C8B-B14F-4D97-AF65-F5344CB8AC3E}">
        <p14:creationId xmlns:p14="http://schemas.microsoft.com/office/powerpoint/2010/main" val="3059837565"/>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AF10-D1F6-E337-2F54-55F2023A16D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9E9D4A74-DD39-3518-8823-5C8C5C95BB29}"/>
              </a:ext>
            </a:extLst>
          </p:cNvPr>
          <p:cNvSpPr>
            <a:spLocks noGrp="1"/>
          </p:cNvSpPr>
          <p:nvPr>
            <p:ph type="title"/>
          </p:nvPr>
        </p:nvSpPr>
        <p:spPr>
          <a:xfrm>
            <a:off x="282012" y="208722"/>
            <a:ext cx="5091890" cy="447261"/>
          </a:xfrm>
        </p:spPr>
        <p:txBody>
          <a:bodyPr/>
          <a:lstStyle/>
          <a:p>
            <a:r>
              <a:rPr lang="1106" sz="1800" dirty="0"/>
              <a:t>Cwestiwn</a:t>
            </a:r>
            <a:r>
              <a:rPr lang="en-GB" sz="1800" dirty="0"/>
              <a:t> 4(a) </a:t>
            </a:r>
            <a:r>
              <a:rPr lang="1106" sz="1800" dirty="0"/>
              <a:t>a'r cynllun marcio </a:t>
            </a:r>
            <a:endParaRPr lang="en-GB" sz="1800" dirty="0"/>
          </a:p>
        </p:txBody>
      </p:sp>
      <p:sp>
        <p:nvSpPr>
          <p:cNvPr id="12" name="TextBox 11">
            <a:extLst>
              <a:ext uri="{FF2B5EF4-FFF2-40B4-BE49-F238E27FC236}">
                <a16:creationId xmlns:a16="http://schemas.microsoft.com/office/drawing/2014/main" id="{86C09248-E251-9129-EA44-7671042623B4}"/>
              </a:ext>
            </a:extLst>
          </p:cNvPr>
          <p:cNvSpPr txBox="1"/>
          <p:nvPr/>
        </p:nvSpPr>
        <p:spPr>
          <a:xfrm>
            <a:off x="6405261" y="64030"/>
            <a:ext cx="2932703" cy="738664"/>
          </a:xfrm>
          <a:prstGeom prst="rect">
            <a:avLst/>
          </a:prstGeom>
          <a:noFill/>
        </p:spPr>
        <p:txBody>
          <a:bodyPr wrap="square">
            <a:spAutoFit/>
          </a:bodyPr>
          <a:lstStyle/>
          <a:p>
            <a:r>
              <a:rPr lang="en-GB" sz="1400" dirty="0" err="1">
                <a:solidFill>
                  <a:srgbClr val="0070C0"/>
                </a:solidFill>
              </a:rPr>
              <a:t>Berfau</a:t>
            </a:r>
            <a:r>
              <a:rPr lang="en-GB" sz="1400" dirty="0">
                <a:solidFill>
                  <a:srgbClr val="0070C0"/>
                </a:solidFill>
              </a:rPr>
              <a:t> </a:t>
            </a:r>
            <a:r>
              <a:rPr lang="en-GB" sz="1400" dirty="0" err="1">
                <a:solidFill>
                  <a:srgbClr val="0070C0"/>
                </a:solidFill>
              </a:rPr>
              <a:t>Gorchymyn</a:t>
            </a:r>
            <a:r>
              <a:rPr lang="en-US" sz="1400" i="1" dirty="0">
                <a:solidFill>
                  <a:srgbClr val="0070C0"/>
                </a:solidFill>
              </a:rPr>
              <a:t>: </a:t>
            </a:r>
            <a:r>
              <a:rPr lang="en-GB" sz="1400" b="1" i="1" dirty="0" err="1">
                <a:solidFill>
                  <a:srgbClr val="0070C0"/>
                </a:solidFill>
              </a:rPr>
              <a:t>Ystyriwch</a:t>
            </a:r>
            <a:r>
              <a:rPr lang="en-GB" sz="1400" i="1" dirty="0">
                <a:solidFill>
                  <a:srgbClr val="0070C0"/>
                </a:solidFill>
              </a:rPr>
              <a:t> </a:t>
            </a:r>
            <a:r>
              <a:rPr lang="en-GB" sz="1400" i="1" dirty="0" err="1">
                <a:solidFill>
                  <a:srgbClr val="0070C0"/>
                </a:solidFill>
              </a:rPr>
              <a:t>Darllenwch</a:t>
            </a:r>
            <a:r>
              <a:rPr lang="en-GB" sz="1400" i="1" dirty="0">
                <a:solidFill>
                  <a:srgbClr val="0070C0"/>
                </a:solidFill>
              </a:rPr>
              <a:t> y </a:t>
            </a:r>
            <a:r>
              <a:rPr lang="en-GB" sz="1400" i="1" dirty="0" err="1">
                <a:solidFill>
                  <a:srgbClr val="0070C0"/>
                </a:solidFill>
              </a:rPr>
              <a:t>wybodaeth</a:t>
            </a:r>
            <a:r>
              <a:rPr lang="en-GB" sz="1400" i="1" dirty="0">
                <a:solidFill>
                  <a:srgbClr val="0070C0"/>
                </a:solidFill>
              </a:rPr>
              <a:t> a </a:t>
            </a:r>
            <a:r>
              <a:rPr lang="en-GB" sz="1400" i="1" dirty="0" err="1">
                <a:solidFill>
                  <a:srgbClr val="0070C0"/>
                </a:solidFill>
              </a:rPr>
              <a:t>roddwyd</a:t>
            </a:r>
            <a:r>
              <a:rPr lang="en-GB" sz="1400" i="1" dirty="0">
                <a:solidFill>
                  <a:srgbClr val="0070C0"/>
                </a:solidFill>
              </a:rPr>
              <a:t> ac </a:t>
            </a:r>
            <a:r>
              <a:rPr lang="en-GB" sz="1400" i="1" dirty="0" err="1">
                <a:solidFill>
                  <a:srgbClr val="0070C0"/>
                </a:solidFill>
              </a:rPr>
              <a:t>ymatebwch</a:t>
            </a:r>
            <a:r>
              <a:rPr lang="en-GB" sz="1400" i="1" dirty="0">
                <a:solidFill>
                  <a:srgbClr val="0070C0"/>
                </a:solidFill>
              </a:rPr>
              <a:t> </a:t>
            </a:r>
            <a:r>
              <a:rPr lang="en-GB" sz="1400" i="1" dirty="0" err="1">
                <a:solidFill>
                  <a:srgbClr val="0070C0"/>
                </a:solidFill>
              </a:rPr>
              <a:t>iddi</a:t>
            </a:r>
            <a:r>
              <a:rPr lang="en-GB" sz="1400" i="1" dirty="0">
                <a:solidFill>
                  <a:srgbClr val="0070C0"/>
                </a:solidFill>
              </a:rPr>
              <a:t> </a:t>
            </a:r>
            <a:endParaRPr lang="en-US" sz="1400" i="1" dirty="0">
              <a:solidFill>
                <a:srgbClr val="0070C0"/>
              </a:solidFill>
            </a:endParaRPr>
          </a:p>
        </p:txBody>
      </p:sp>
      <p:sp>
        <p:nvSpPr>
          <p:cNvPr id="8" name="TextBox 7">
            <a:extLst>
              <a:ext uri="{FF2B5EF4-FFF2-40B4-BE49-F238E27FC236}">
                <a16:creationId xmlns:a16="http://schemas.microsoft.com/office/drawing/2014/main" id="{C70EE32F-3C3D-6C22-161D-D9D88C6101C6}"/>
              </a:ext>
            </a:extLst>
          </p:cNvPr>
          <p:cNvSpPr txBox="1"/>
          <p:nvPr/>
        </p:nvSpPr>
        <p:spPr>
          <a:xfrm>
            <a:off x="282012" y="3949617"/>
            <a:ext cx="5227773" cy="2631490"/>
          </a:xfrm>
          <a:prstGeom prst="rect">
            <a:avLst/>
          </a:prstGeom>
          <a:noFill/>
        </p:spPr>
        <p:txBody>
          <a:bodyPr wrap="square">
            <a:spAutoFit/>
          </a:bodyPr>
          <a:lstStyle/>
          <a:p>
            <a:r>
              <a:rPr lang="cy-GB" sz="1100" dirty="0"/>
              <a:t>Rhowch hyd at </a:t>
            </a:r>
            <a:r>
              <a:rPr lang="cy-GB" sz="1100" b="1" dirty="0"/>
              <a:t>5 marc</a:t>
            </a:r>
            <a:endParaRPr lang="en-GB" sz="1100" dirty="0"/>
          </a:p>
          <a:p>
            <a:r>
              <a:rPr lang="en-GB" sz="1100" dirty="0"/>
              <a:t> </a:t>
            </a:r>
          </a:p>
          <a:p>
            <a:r>
              <a:rPr lang="cy-GB" sz="1100" b="1" dirty="0"/>
              <a:t>Rhowch 0 marc </a:t>
            </a:r>
            <a:r>
              <a:rPr lang="cy-GB" sz="1100" dirty="0"/>
              <a:t>os nad yw'r ymateb yn haeddu ennill marciau.</a:t>
            </a:r>
            <a:endParaRPr lang="en-GB" sz="1100" dirty="0"/>
          </a:p>
          <a:p>
            <a:r>
              <a:rPr lang="en-GB" sz="1100" dirty="0"/>
              <a:t> </a:t>
            </a:r>
          </a:p>
          <a:p>
            <a:r>
              <a:rPr lang="cy-GB" sz="1100" b="1" dirty="0"/>
              <a:t>Rhowch 1 marc</a:t>
            </a:r>
            <a:r>
              <a:rPr lang="cy-GB" sz="1100" dirty="0"/>
              <a:t> am ystyriaeth sylfaenol sy’n dangos gwybodaeth a dealltwriaeth gyfyngedig o sut byddai ysgol ffydd yn gallu bodloni anghenion plant unigol a’u teuluoedd/gofalwyr yn y ffordd orau.</a:t>
            </a:r>
            <a:endParaRPr lang="en-GB" sz="1100" dirty="0"/>
          </a:p>
          <a:p>
            <a:r>
              <a:rPr lang="en-GB" sz="1100" dirty="0"/>
              <a:t> </a:t>
            </a:r>
          </a:p>
          <a:p>
            <a:r>
              <a:rPr lang="cy-GB" sz="1100" b="1" dirty="0"/>
              <a:t>Rhowch 2-3 marc </a:t>
            </a:r>
            <a:r>
              <a:rPr lang="cy-GB" sz="1100" dirty="0"/>
              <a:t>am ystyriaeth dda sy’n dangos rhywfaint o wybodaeth a dealltwriaeth o</a:t>
            </a:r>
            <a:r>
              <a:rPr lang="cy-GB" sz="1100" b="1" dirty="0"/>
              <a:t> </a:t>
            </a:r>
            <a:r>
              <a:rPr lang="cy-GB" sz="1100" dirty="0"/>
              <a:t>sut byddai ysgol ffydd yn gallu bodloni anghenion plant unigol a’u teuluoedd/gofalwyr yn y ffordd orau.</a:t>
            </a:r>
            <a:endParaRPr lang="en-GB" sz="1100" dirty="0"/>
          </a:p>
          <a:p>
            <a:r>
              <a:rPr lang="en-GB" sz="1100" dirty="0"/>
              <a:t> </a:t>
            </a:r>
          </a:p>
          <a:p>
            <a:r>
              <a:rPr lang="cy-GB" sz="1100" b="1" dirty="0"/>
              <a:t>Rhowch 4-5 marc </a:t>
            </a:r>
            <a:r>
              <a:rPr lang="cy-GB" sz="1100" dirty="0"/>
              <a:t>am ystyriaeth dda iawn sy’n dangos gwybodaeth a dealltwriaeth gadarn o sut byddai ysgol ffydd yn gallu bodloni anghenion plant unigol a’u teuluoedd/gofalwyr yn y ffordd orau.</a:t>
            </a:r>
            <a:endParaRPr lang="en-GB" sz="1100" dirty="0"/>
          </a:p>
        </p:txBody>
      </p:sp>
      <p:pic>
        <p:nvPicPr>
          <p:cNvPr id="4" name="Picture 3">
            <a:extLst>
              <a:ext uri="{FF2B5EF4-FFF2-40B4-BE49-F238E27FC236}">
                <a16:creationId xmlns:a16="http://schemas.microsoft.com/office/drawing/2014/main" id="{31D36A20-F6FD-ED5B-0A57-114A1B544F67}"/>
              </a:ext>
            </a:extLst>
          </p:cNvPr>
          <p:cNvPicPr>
            <a:picLocks noChangeAspect="1"/>
          </p:cNvPicPr>
          <p:nvPr/>
        </p:nvPicPr>
        <p:blipFill>
          <a:blip r:embed="rId2"/>
          <a:stretch>
            <a:fillRect/>
          </a:stretch>
        </p:blipFill>
        <p:spPr>
          <a:xfrm>
            <a:off x="248368" y="1028004"/>
            <a:ext cx="5810061" cy="2734146"/>
          </a:xfrm>
          <a:prstGeom prst="rect">
            <a:avLst/>
          </a:prstGeom>
        </p:spPr>
      </p:pic>
      <p:sp>
        <p:nvSpPr>
          <p:cNvPr id="3" name="TextBox 2">
            <a:extLst>
              <a:ext uri="{FF2B5EF4-FFF2-40B4-BE49-F238E27FC236}">
                <a16:creationId xmlns:a16="http://schemas.microsoft.com/office/drawing/2014/main" id="{6C6D4F6A-13E9-F9BE-2596-24099B99B2E9}"/>
              </a:ext>
            </a:extLst>
          </p:cNvPr>
          <p:cNvSpPr txBox="1"/>
          <p:nvPr/>
        </p:nvSpPr>
        <p:spPr>
          <a:xfrm>
            <a:off x="6682217" y="1028004"/>
            <a:ext cx="4942336" cy="3785652"/>
          </a:xfrm>
          <a:prstGeom prst="rect">
            <a:avLst/>
          </a:prstGeom>
          <a:noFill/>
        </p:spPr>
        <p:txBody>
          <a:bodyPr wrap="square">
            <a:spAutoFit/>
          </a:bodyPr>
          <a:lstStyle/>
          <a:p>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pPr marL="174625" indent="-174625"/>
            <a:r>
              <a:rPr lang="en-GB" sz="1200" dirty="0"/>
              <a:t>•	Gall </a:t>
            </a:r>
            <a:r>
              <a:rPr lang="en-GB" sz="1200" dirty="0" err="1"/>
              <a:t>addysg</a:t>
            </a:r>
            <a:r>
              <a:rPr lang="en-GB" sz="1200" dirty="0"/>
              <a:t> </a:t>
            </a:r>
            <a:r>
              <a:rPr lang="en-GB" sz="1200" dirty="0" err="1"/>
              <a:t>gael</a:t>
            </a:r>
            <a:r>
              <a:rPr lang="en-GB" sz="1200" dirty="0"/>
              <a:t> </a:t>
            </a:r>
            <a:r>
              <a:rPr lang="en-GB" sz="1200" dirty="0" err="1"/>
              <a:t>ei</a:t>
            </a:r>
            <a:r>
              <a:rPr lang="en-GB" sz="1200" dirty="0"/>
              <a:t> </a:t>
            </a:r>
            <a:r>
              <a:rPr lang="en-GB" sz="1200" dirty="0" err="1"/>
              <a:t>theilwra</a:t>
            </a:r>
            <a:r>
              <a:rPr lang="en-GB" sz="1200" dirty="0"/>
              <a:t> </a:t>
            </a:r>
            <a:r>
              <a:rPr lang="en-GB" sz="1200" dirty="0" err="1"/>
              <a:t>i</a:t>
            </a:r>
            <a:r>
              <a:rPr lang="en-GB" sz="1200" dirty="0"/>
              <a:t> </a:t>
            </a:r>
            <a:r>
              <a:rPr lang="en-GB" sz="1200" dirty="0" err="1"/>
              <a:t>fodloni</a:t>
            </a:r>
            <a:r>
              <a:rPr lang="en-GB" sz="1200" dirty="0"/>
              <a:t> </a:t>
            </a:r>
            <a:r>
              <a:rPr lang="en-GB" sz="1200" dirty="0" err="1"/>
              <a:t>anghenion</a:t>
            </a:r>
            <a:r>
              <a:rPr lang="en-GB" sz="1200" dirty="0"/>
              <a:t> </a:t>
            </a:r>
            <a:r>
              <a:rPr lang="en-GB" sz="1200" dirty="0" err="1"/>
              <a:t>unigol</a:t>
            </a:r>
            <a:r>
              <a:rPr lang="en-GB" sz="1200" dirty="0"/>
              <a:t> plant </a:t>
            </a:r>
            <a:r>
              <a:rPr lang="en-GB" sz="1200" dirty="0" err="1"/>
              <a:t>yn</a:t>
            </a:r>
            <a:r>
              <a:rPr lang="en-GB" sz="1200" dirty="0"/>
              <a:t> </a:t>
            </a:r>
            <a:r>
              <a:rPr lang="en-GB" sz="1200" dirty="0" err="1"/>
              <a:t>unol</a:t>
            </a:r>
            <a:r>
              <a:rPr lang="en-GB" sz="1200" dirty="0"/>
              <a:t> â </a:t>
            </a:r>
            <a:r>
              <a:rPr lang="en-GB" sz="1200" dirty="0" err="1"/>
              <a:t>diwylliant</a:t>
            </a:r>
            <a:r>
              <a:rPr lang="en-GB" sz="1200" dirty="0"/>
              <a:t> a </a:t>
            </a:r>
            <a:r>
              <a:rPr lang="en-GB" sz="1200" dirty="0" err="1"/>
              <a:t>chredoau'r</a:t>
            </a:r>
            <a:r>
              <a:rPr lang="en-GB" sz="1200" dirty="0"/>
              <a:t> </a:t>
            </a:r>
            <a:r>
              <a:rPr lang="en-GB" sz="1200" dirty="0" err="1"/>
              <a:t>teulu</a:t>
            </a:r>
            <a:r>
              <a:rPr lang="en-GB" sz="1200" dirty="0"/>
              <a:t>.</a:t>
            </a:r>
          </a:p>
          <a:p>
            <a:pPr marL="174625" indent="-174625"/>
            <a:r>
              <a:rPr lang="en-GB" sz="1200" dirty="0"/>
              <a:t>•	Mae </a:t>
            </a:r>
            <a:r>
              <a:rPr lang="en-GB" sz="1200" dirty="0" err="1"/>
              <a:t>modd</a:t>
            </a:r>
            <a:r>
              <a:rPr lang="en-GB" sz="1200" dirty="0"/>
              <a:t> </a:t>
            </a:r>
            <a:r>
              <a:rPr lang="en-GB" sz="1200" dirty="0" err="1"/>
              <a:t>darparu</a:t>
            </a:r>
            <a:r>
              <a:rPr lang="en-GB" sz="1200" dirty="0"/>
              <a:t> </a:t>
            </a:r>
            <a:r>
              <a:rPr lang="en-GB" sz="1200" dirty="0" err="1"/>
              <a:t>ar</a:t>
            </a:r>
            <a:r>
              <a:rPr lang="en-GB" sz="1200" dirty="0"/>
              <a:t> </a:t>
            </a:r>
            <a:r>
              <a:rPr lang="en-GB" sz="1200" dirty="0" err="1"/>
              <a:t>gyfer</a:t>
            </a:r>
            <a:r>
              <a:rPr lang="en-GB" sz="1200" dirty="0"/>
              <a:t> </a:t>
            </a:r>
            <a:r>
              <a:rPr lang="en-GB" sz="1200" dirty="0" err="1"/>
              <a:t>hoff</a:t>
            </a:r>
            <a:r>
              <a:rPr lang="en-GB" sz="1200" dirty="0"/>
              <a:t> </a:t>
            </a:r>
            <a:r>
              <a:rPr lang="en-GB" sz="1200" dirty="0" err="1"/>
              <a:t>bethau</a:t>
            </a:r>
            <a:r>
              <a:rPr lang="en-GB" sz="1200" dirty="0"/>
              <a:t> a </a:t>
            </a:r>
            <a:r>
              <a:rPr lang="en-GB" sz="1200" dirty="0" err="1"/>
              <a:t>diddordebau</a:t>
            </a:r>
            <a:r>
              <a:rPr lang="en-GB" sz="1200" dirty="0"/>
              <a:t> plant </a:t>
            </a:r>
            <a:r>
              <a:rPr lang="en-GB" sz="1200" dirty="0" err="1"/>
              <a:t>unigol</a:t>
            </a:r>
            <a:r>
              <a:rPr lang="en-GB" sz="1200" dirty="0"/>
              <a:t> </a:t>
            </a:r>
            <a:r>
              <a:rPr lang="en-GB" sz="1200" dirty="0" err="1"/>
              <a:t>yn</a:t>
            </a:r>
            <a:r>
              <a:rPr lang="en-GB" sz="1200" dirty="0"/>
              <a:t> </a:t>
            </a:r>
            <a:r>
              <a:rPr lang="en-GB" sz="1200" dirty="0" err="1"/>
              <a:t>seiliedig</a:t>
            </a:r>
            <a:r>
              <a:rPr lang="en-GB" sz="1200" dirty="0"/>
              <a:t> </a:t>
            </a:r>
            <a:r>
              <a:rPr lang="en-GB" sz="1200" dirty="0" err="1"/>
              <a:t>ar</a:t>
            </a:r>
            <a:r>
              <a:rPr lang="en-GB" sz="1200" dirty="0"/>
              <a:t> </a:t>
            </a:r>
            <a:r>
              <a:rPr lang="en-GB" sz="1200" dirty="0" err="1"/>
              <a:t>ffydd</a:t>
            </a:r>
            <a:r>
              <a:rPr lang="en-GB" sz="1200" dirty="0"/>
              <a:t> y </a:t>
            </a:r>
            <a:r>
              <a:rPr lang="en-GB" sz="1200" dirty="0" err="1"/>
              <a:t>teulu</a:t>
            </a:r>
            <a:r>
              <a:rPr lang="en-GB" sz="1200" dirty="0"/>
              <a:t>.</a:t>
            </a:r>
          </a:p>
          <a:p>
            <a:pPr marL="174625" indent="-174625"/>
            <a:r>
              <a:rPr lang="en-GB" sz="1200" dirty="0"/>
              <a:t>•	</a:t>
            </a:r>
            <a:r>
              <a:rPr lang="en-GB" sz="1200" dirty="0" err="1"/>
              <a:t>Bydd</a:t>
            </a:r>
            <a:r>
              <a:rPr lang="en-GB" sz="1200" dirty="0"/>
              <a:t> y </a:t>
            </a:r>
            <a:r>
              <a:rPr lang="en-GB" sz="1200" dirty="0" err="1"/>
              <a:t>teulu</a:t>
            </a:r>
            <a:r>
              <a:rPr lang="en-GB" sz="1200" dirty="0"/>
              <a:t>/</a:t>
            </a:r>
            <a:r>
              <a:rPr lang="en-GB" sz="1200" dirty="0" err="1"/>
              <a:t>gofalwr</a:t>
            </a:r>
            <a:r>
              <a:rPr lang="en-GB" sz="1200" dirty="0"/>
              <a:t> </a:t>
            </a:r>
            <a:r>
              <a:rPr lang="en-GB" sz="1200" dirty="0" err="1"/>
              <a:t>yn</a:t>
            </a:r>
            <a:r>
              <a:rPr lang="en-GB" sz="1200" dirty="0"/>
              <a:t> </a:t>
            </a:r>
            <a:r>
              <a:rPr lang="en-GB" sz="1200" dirty="0" err="1"/>
              <a:t>gallu</a:t>
            </a:r>
            <a:r>
              <a:rPr lang="en-GB" sz="1200" dirty="0"/>
              <a:t> </a:t>
            </a:r>
            <a:r>
              <a:rPr lang="en-GB" sz="1200" dirty="0" err="1"/>
              <a:t>cynnwys</a:t>
            </a:r>
            <a:r>
              <a:rPr lang="en-GB" sz="1200" dirty="0"/>
              <a:t> y </a:t>
            </a:r>
            <a:r>
              <a:rPr lang="en-GB" sz="1200" dirty="0" err="1"/>
              <a:t>dysgu</a:t>
            </a:r>
            <a:r>
              <a:rPr lang="en-GB" sz="1200" dirty="0"/>
              <a:t> </a:t>
            </a:r>
            <a:r>
              <a:rPr lang="en-GB" sz="1200" dirty="0" err="1"/>
              <a:t>yn</a:t>
            </a:r>
            <a:r>
              <a:rPr lang="en-GB" sz="1200" dirty="0"/>
              <a:t> </a:t>
            </a:r>
            <a:r>
              <a:rPr lang="en-GB" sz="1200" dirty="0" err="1"/>
              <a:t>rhan</a:t>
            </a:r>
            <a:r>
              <a:rPr lang="en-GB" sz="1200" dirty="0"/>
              <a:t> o </a:t>
            </a:r>
            <a:r>
              <a:rPr lang="en-GB" sz="1200" dirty="0" err="1"/>
              <a:t>brofiadau</a:t>
            </a:r>
            <a:r>
              <a:rPr lang="en-GB" sz="1200" dirty="0"/>
              <a:t> </a:t>
            </a:r>
            <a:r>
              <a:rPr lang="en-GB" sz="1200" dirty="0" err="1"/>
              <a:t>bywyd</a:t>
            </a:r>
            <a:r>
              <a:rPr lang="en-GB" sz="1200" dirty="0"/>
              <a:t> bob </a:t>
            </a:r>
            <a:r>
              <a:rPr lang="en-GB" sz="1200" dirty="0" err="1"/>
              <a:t>dydd</a:t>
            </a:r>
            <a:r>
              <a:rPr lang="en-GB" sz="1200" dirty="0"/>
              <a:t> a </a:t>
            </a:r>
            <a:r>
              <a:rPr lang="en-GB" sz="1200" dirty="0" err="1"/>
              <a:t>fyddai'n</a:t>
            </a:r>
            <a:r>
              <a:rPr lang="en-GB" sz="1200" dirty="0"/>
              <a:t> </a:t>
            </a:r>
            <a:r>
              <a:rPr lang="en-GB" sz="1200" dirty="0" err="1"/>
              <a:t>gallu</a:t>
            </a:r>
            <a:r>
              <a:rPr lang="en-GB" sz="1200" dirty="0"/>
              <a:t> </a:t>
            </a:r>
            <a:r>
              <a:rPr lang="en-GB" sz="1200" dirty="0" err="1"/>
              <a:t>rhoi</a:t>
            </a:r>
            <a:r>
              <a:rPr lang="en-GB" sz="1200" dirty="0"/>
              <a:t> </a:t>
            </a:r>
            <a:r>
              <a:rPr lang="en-GB" sz="1200" dirty="0" err="1"/>
              <a:t>mwy</a:t>
            </a:r>
            <a:r>
              <a:rPr lang="en-GB" sz="1200" dirty="0"/>
              <a:t> o </a:t>
            </a:r>
            <a:r>
              <a:rPr lang="en-GB" sz="1200" dirty="0" err="1"/>
              <a:t>ryddid</a:t>
            </a:r>
            <a:r>
              <a:rPr lang="en-GB" sz="1200" dirty="0"/>
              <a:t> a </a:t>
            </a:r>
            <a:r>
              <a:rPr lang="en-GB" sz="1200" dirty="0" err="1"/>
              <a:t>hyblygrwydd</a:t>
            </a:r>
            <a:r>
              <a:rPr lang="en-GB" sz="1200" dirty="0"/>
              <a:t> </a:t>
            </a:r>
            <a:r>
              <a:rPr lang="en-GB" sz="1200" dirty="0" err="1"/>
              <a:t>i</a:t>
            </a:r>
            <a:r>
              <a:rPr lang="en-GB" sz="1200" dirty="0"/>
              <a:t> </a:t>
            </a:r>
            <a:r>
              <a:rPr lang="en-GB" sz="1200" dirty="0" err="1"/>
              <a:t>bawb</a:t>
            </a:r>
            <a:r>
              <a:rPr lang="en-GB" sz="1200" dirty="0"/>
              <a:t>.</a:t>
            </a:r>
          </a:p>
          <a:p>
            <a:pPr marL="174625" indent="-174625"/>
            <a:r>
              <a:rPr lang="en-GB" sz="1200" dirty="0"/>
              <a:t>•	Gallai </a:t>
            </a:r>
            <a:r>
              <a:rPr lang="en-GB" sz="1200" dirty="0" err="1"/>
              <a:t>cryfhau</a:t>
            </a:r>
            <a:r>
              <a:rPr lang="en-GB" sz="1200" dirty="0"/>
              <a:t> </a:t>
            </a:r>
            <a:r>
              <a:rPr lang="en-GB" sz="1200" dirty="0" err="1"/>
              <a:t>credoau'r</a:t>
            </a:r>
            <a:r>
              <a:rPr lang="en-GB" sz="1200" dirty="0"/>
              <a:t> </a:t>
            </a:r>
            <a:r>
              <a:rPr lang="en-GB" sz="1200" dirty="0" err="1"/>
              <a:t>teulu</a:t>
            </a:r>
            <a:r>
              <a:rPr lang="en-GB" sz="1200" dirty="0"/>
              <a:t> </a:t>
            </a:r>
            <a:r>
              <a:rPr lang="en-GB" sz="1200" dirty="0" err="1"/>
              <a:t>greu</a:t>
            </a:r>
            <a:r>
              <a:rPr lang="en-GB" sz="1200" dirty="0"/>
              <a:t> </a:t>
            </a:r>
            <a:r>
              <a:rPr lang="en-GB" sz="1200" dirty="0" err="1"/>
              <a:t>perthynas</a:t>
            </a:r>
            <a:r>
              <a:rPr lang="en-GB" sz="1200" dirty="0"/>
              <a:t> </a:t>
            </a:r>
            <a:r>
              <a:rPr lang="en-GB" sz="1200" dirty="0" err="1"/>
              <a:t>deuluol</a:t>
            </a:r>
            <a:r>
              <a:rPr lang="en-GB" sz="1200" dirty="0"/>
              <a:t> well.</a:t>
            </a:r>
          </a:p>
          <a:p>
            <a:pPr marL="174625" indent="-174625"/>
            <a:r>
              <a:rPr lang="en-GB" sz="1200" dirty="0"/>
              <a:t>•	Gall staff â </a:t>
            </a:r>
            <a:r>
              <a:rPr lang="en-GB" sz="1200" dirty="0" err="1"/>
              <a:t>dealltwriaeth</a:t>
            </a:r>
            <a:r>
              <a:rPr lang="en-GB" sz="1200" dirty="0"/>
              <a:t> o </a:t>
            </a:r>
            <a:r>
              <a:rPr lang="en-GB" sz="1200" dirty="0" err="1"/>
              <a:t>ddiwylliant</a:t>
            </a:r>
            <a:r>
              <a:rPr lang="en-GB" sz="1200" dirty="0"/>
              <a:t> a </a:t>
            </a:r>
            <a:r>
              <a:rPr lang="en-GB" sz="1200" dirty="0" err="1"/>
              <a:t>ffydd</a:t>
            </a:r>
            <a:r>
              <a:rPr lang="en-GB" sz="1200" dirty="0"/>
              <a:t> y </a:t>
            </a:r>
            <a:r>
              <a:rPr lang="en-GB" sz="1200" dirty="0" err="1"/>
              <a:t>teulu</a:t>
            </a:r>
            <a:r>
              <a:rPr lang="en-GB" sz="1200" dirty="0"/>
              <a:t> </a:t>
            </a:r>
            <a:r>
              <a:rPr lang="en-GB" sz="1200" dirty="0" err="1"/>
              <a:t>feithrin</a:t>
            </a:r>
            <a:r>
              <a:rPr lang="en-GB" sz="1200" dirty="0"/>
              <a:t> </a:t>
            </a:r>
            <a:r>
              <a:rPr lang="en-GB" sz="1200" dirty="0" err="1"/>
              <a:t>perthnasoedd</a:t>
            </a:r>
            <a:r>
              <a:rPr lang="en-GB" sz="1200" dirty="0"/>
              <a:t> </a:t>
            </a:r>
            <a:r>
              <a:rPr lang="en-GB" sz="1200" dirty="0" err="1"/>
              <a:t>cryfach</a:t>
            </a:r>
            <a:r>
              <a:rPr lang="en-GB" sz="1200" dirty="0"/>
              <a:t> </a:t>
            </a:r>
            <a:r>
              <a:rPr lang="en-GB" sz="1200" dirty="0" err="1"/>
              <a:t>i</a:t>
            </a:r>
            <a:r>
              <a:rPr lang="en-GB" sz="1200" dirty="0"/>
              <a:t> </a:t>
            </a:r>
            <a:r>
              <a:rPr lang="en-GB" sz="1200" dirty="0" err="1"/>
              <a:t>gefnogi</a:t>
            </a:r>
            <a:r>
              <a:rPr lang="en-GB" sz="1200" dirty="0"/>
              <a:t> plant a </a:t>
            </a:r>
            <a:r>
              <a:rPr lang="en-GB" sz="1200" dirty="0" err="1"/>
              <a:t>rhieni</a:t>
            </a:r>
            <a:r>
              <a:rPr lang="en-GB" sz="1200" dirty="0"/>
              <a:t>/</a:t>
            </a:r>
            <a:r>
              <a:rPr lang="en-GB" sz="1200" dirty="0" err="1"/>
              <a:t>gofalwyr</a:t>
            </a:r>
            <a:r>
              <a:rPr lang="en-GB" sz="1200" dirty="0"/>
              <a:t>.</a:t>
            </a:r>
          </a:p>
          <a:p>
            <a:pPr marL="174625" indent="-174625"/>
            <a:r>
              <a:rPr lang="en-GB" sz="1200" dirty="0"/>
              <a:t>•	Gallai staff </a:t>
            </a:r>
            <a:r>
              <a:rPr lang="en-GB" sz="1200" dirty="0" err="1"/>
              <a:t>sicrhau</a:t>
            </a:r>
            <a:r>
              <a:rPr lang="en-GB" sz="1200" dirty="0"/>
              <a:t> bod </a:t>
            </a:r>
            <a:r>
              <a:rPr lang="en-GB" sz="1200" dirty="0" err="1"/>
              <a:t>moesau</a:t>
            </a:r>
            <a:r>
              <a:rPr lang="en-GB" sz="1200" dirty="0"/>
              <a:t> a </a:t>
            </a:r>
            <a:r>
              <a:rPr lang="en-GB" sz="1200" dirty="0" err="1"/>
              <a:t>gwerthoedd</a:t>
            </a:r>
            <a:r>
              <a:rPr lang="en-GB" sz="1200" dirty="0"/>
              <a:t> y </a:t>
            </a:r>
            <a:r>
              <a:rPr lang="en-GB" sz="1200" dirty="0" err="1"/>
              <a:t>teulu'n</a:t>
            </a:r>
            <a:r>
              <a:rPr lang="en-GB" sz="1200" dirty="0"/>
              <a:t> </a:t>
            </a:r>
            <a:r>
              <a:rPr lang="en-GB" sz="1200" dirty="0" err="1"/>
              <a:t>cael</a:t>
            </a:r>
            <a:r>
              <a:rPr lang="en-GB" sz="1200" dirty="0"/>
              <a:t> </a:t>
            </a:r>
            <a:r>
              <a:rPr lang="en-GB" sz="1200" dirty="0" err="1"/>
              <a:t>eu</a:t>
            </a:r>
            <a:r>
              <a:rPr lang="en-GB" sz="1200" dirty="0"/>
              <a:t> </a:t>
            </a:r>
            <a:r>
              <a:rPr lang="en-GB" sz="1200" dirty="0" err="1"/>
              <a:t>diogelu</a:t>
            </a:r>
            <a:r>
              <a:rPr lang="en-GB" sz="1200" dirty="0"/>
              <a:t>.</a:t>
            </a:r>
          </a:p>
          <a:p>
            <a:pPr marL="174625" indent="-174625"/>
            <a:r>
              <a:rPr lang="en-GB" sz="1200" dirty="0"/>
              <a:t>•	Mae </a:t>
            </a:r>
            <a:r>
              <a:rPr lang="en-GB" sz="1200" dirty="0" err="1"/>
              <a:t>modd</a:t>
            </a:r>
            <a:r>
              <a:rPr lang="en-GB" sz="1200" dirty="0"/>
              <a:t> </a:t>
            </a:r>
            <a:r>
              <a:rPr lang="en-GB" sz="1200" dirty="0" err="1"/>
              <a:t>cadw</a:t>
            </a:r>
            <a:r>
              <a:rPr lang="en-GB" sz="1200" dirty="0"/>
              <a:t> at </a:t>
            </a:r>
            <a:r>
              <a:rPr lang="en-GB" sz="1200" dirty="0" err="1"/>
              <a:t>arferion</a:t>
            </a:r>
            <a:r>
              <a:rPr lang="en-GB" sz="1200" dirty="0"/>
              <a:t> </a:t>
            </a:r>
            <a:r>
              <a:rPr lang="en-GB" sz="1200" dirty="0" err="1"/>
              <a:t>diwylliannol</a:t>
            </a:r>
            <a:r>
              <a:rPr lang="en-GB" sz="1200" dirty="0"/>
              <a:t> </a:t>
            </a:r>
            <a:r>
              <a:rPr lang="en-GB" sz="1200" dirty="0" err="1"/>
              <a:t>yn</a:t>
            </a:r>
            <a:r>
              <a:rPr lang="en-GB" sz="1200" dirty="0"/>
              <a:t> </a:t>
            </a:r>
            <a:r>
              <a:rPr lang="en-GB" sz="1200" dirty="0" err="1"/>
              <a:t>ôl</a:t>
            </a:r>
            <a:r>
              <a:rPr lang="en-GB" sz="1200" dirty="0"/>
              <a:t> yr </a:t>
            </a:r>
            <a:r>
              <a:rPr lang="en-GB" sz="1200" dirty="0" err="1"/>
              <a:t>angen</a:t>
            </a:r>
            <a:r>
              <a:rPr lang="en-GB" sz="1200" dirty="0"/>
              <a:t>.</a:t>
            </a:r>
          </a:p>
          <a:p>
            <a:pPr marL="174625" indent="-174625"/>
            <a:r>
              <a:rPr lang="en-GB" sz="1200" dirty="0"/>
              <a:t>•	</a:t>
            </a:r>
            <a:r>
              <a:rPr lang="en-GB" sz="1200" dirty="0" err="1"/>
              <a:t>Bydd</a:t>
            </a:r>
            <a:r>
              <a:rPr lang="en-GB" sz="1200" dirty="0"/>
              <a:t> </a:t>
            </a:r>
            <a:r>
              <a:rPr lang="en-GB" sz="1200" dirty="0" err="1"/>
              <a:t>cyfle</a:t>
            </a:r>
            <a:r>
              <a:rPr lang="en-GB" sz="1200" dirty="0"/>
              <a:t> </a:t>
            </a:r>
            <a:r>
              <a:rPr lang="en-GB" sz="1200" dirty="0" err="1"/>
              <a:t>i</a:t>
            </a:r>
            <a:r>
              <a:rPr lang="en-GB" sz="1200" dirty="0"/>
              <a:t> </a:t>
            </a:r>
            <a:r>
              <a:rPr lang="en-GB" sz="1200" dirty="0" err="1"/>
              <a:t>blant</a:t>
            </a:r>
            <a:r>
              <a:rPr lang="en-GB" sz="1200" dirty="0"/>
              <a:t> </a:t>
            </a:r>
            <a:r>
              <a:rPr lang="en-GB" sz="1200" dirty="0" err="1"/>
              <a:t>ddilyn</a:t>
            </a:r>
            <a:r>
              <a:rPr lang="en-GB" sz="1200" dirty="0"/>
              <a:t> y </a:t>
            </a:r>
            <a:r>
              <a:rPr lang="en-GB" sz="1200" dirty="0" err="1"/>
              <a:t>cwricwlwm</a:t>
            </a:r>
            <a:r>
              <a:rPr lang="en-GB" sz="1200" dirty="0"/>
              <a:t> </a:t>
            </a:r>
            <a:r>
              <a:rPr lang="en-GB" sz="1200" dirty="0" err="1"/>
              <a:t>sydd</a:t>
            </a:r>
            <a:r>
              <a:rPr lang="en-GB" sz="1200" dirty="0"/>
              <a:t> </a:t>
            </a:r>
            <a:r>
              <a:rPr lang="en-GB" sz="1200" dirty="0" err="1"/>
              <a:t>ar</a:t>
            </a:r>
            <a:r>
              <a:rPr lang="en-GB" sz="1200" dirty="0"/>
              <a:t> </a:t>
            </a:r>
            <a:r>
              <a:rPr lang="en-GB" sz="1200" dirty="0" err="1"/>
              <a:t>waith</a:t>
            </a:r>
            <a:r>
              <a:rPr lang="en-GB" sz="1200" dirty="0"/>
              <a:t>.</a:t>
            </a:r>
          </a:p>
          <a:p>
            <a:pPr marL="174625" indent="-174625"/>
            <a:r>
              <a:rPr lang="en-GB" sz="1200" dirty="0"/>
              <a:t>•	</a:t>
            </a:r>
            <a:r>
              <a:rPr lang="en-GB" sz="1200" dirty="0" err="1"/>
              <a:t>Bydd</a:t>
            </a:r>
            <a:r>
              <a:rPr lang="en-GB" sz="1200" dirty="0"/>
              <a:t> </a:t>
            </a:r>
            <a:r>
              <a:rPr lang="en-GB" sz="1200" dirty="0" err="1"/>
              <a:t>cyfle</a:t>
            </a:r>
            <a:r>
              <a:rPr lang="en-GB" sz="1200" dirty="0"/>
              <a:t> </a:t>
            </a:r>
            <a:r>
              <a:rPr lang="en-GB" sz="1200" dirty="0" err="1"/>
              <a:t>ar</a:t>
            </a:r>
            <a:r>
              <a:rPr lang="en-GB" sz="1200" dirty="0"/>
              <a:t> </a:t>
            </a:r>
            <a:r>
              <a:rPr lang="en-GB" sz="1200" dirty="0" err="1"/>
              <a:t>gael</a:t>
            </a:r>
            <a:r>
              <a:rPr lang="en-GB" sz="1200" dirty="0"/>
              <a:t> </a:t>
            </a:r>
            <a:r>
              <a:rPr lang="en-GB" sz="1200" dirty="0" err="1"/>
              <a:t>i</a:t>
            </a:r>
            <a:r>
              <a:rPr lang="en-GB" sz="1200" dirty="0"/>
              <a:t> </a:t>
            </a:r>
            <a:r>
              <a:rPr lang="en-GB" sz="1200" dirty="0" err="1"/>
              <a:t>weddïo</a:t>
            </a:r>
            <a:r>
              <a:rPr lang="en-GB" sz="1200" dirty="0"/>
              <a:t>.</a:t>
            </a:r>
          </a:p>
          <a:p>
            <a:pPr marL="174625" indent="-174625"/>
            <a:r>
              <a:rPr lang="en-GB" sz="1200" dirty="0"/>
              <a:t>•	Mae </a:t>
            </a:r>
            <a:r>
              <a:rPr lang="en-GB" sz="1200" dirty="0" err="1"/>
              <a:t>posibilrwydd</a:t>
            </a:r>
            <a:r>
              <a:rPr lang="en-GB" sz="1200" dirty="0"/>
              <a:t> o </a:t>
            </a:r>
            <a:r>
              <a:rPr lang="en-GB" sz="1200" dirty="0" err="1"/>
              <a:t>ddosbarthiadau</a:t>
            </a:r>
            <a:r>
              <a:rPr lang="en-GB" sz="1200" dirty="0"/>
              <a:t> </a:t>
            </a:r>
            <a:r>
              <a:rPr lang="en-GB" sz="1200" dirty="0" err="1"/>
              <a:t>llai</a:t>
            </a:r>
            <a:r>
              <a:rPr lang="en-GB" sz="1200" dirty="0"/>
              <a:t>.</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1074207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7BB68-6913-3825-6617-7301EA3E916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6B7BD9B-D3DF-E3A4-D0BB-D402D8FBEB3A}"/>
              </a:ext>
            </a:extLst>
          </p:cNvPr>
          <p:cNvSpPr txBox="1"/>
          <p:nvPr/>
        </p:nvSpPr>
        <p:spPr>
          <a:xfrm>
            <a:off x="7219950" y="1368332"/>
            <a:ext cx="4118610" cy="4124206"/>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Dyma ystyriaeth da iawn sy'n haeddu'r 4 marc a roddwyd.</a:t>
            </a:r>
            <a:endParaRPr lang="en-GB" sz="1600" dirty="0">
              <a:solidFill>
                <a:srgbClr val="0070C0"/>
              </a:solidFill>
            </a:endParaRPr>
          </a:p>
          <a:p>
            <a:r>
              <a:rPr lang="cy-GB" sz="1600" i="1" dirty="0">
                <a:solidFill>
                  <a:srgbClr val="0070C0"/>
                </a:solidFill>
              </a:rPr>
              <a:t>Rhoddir enghreifftiau clir mewn perthynas â bodloni anghenion plant gyda defnydd da o'r ferf orchmynnol. Mae datblygu'r syniad o ofod diogel yn dangos fod gan y dysgwr hwn ddealltwriaeth dda iawn o'r hyn y gall ysgol ffydd ei gynnig. I ennill y marc ychwanegol sydd ar gael, gallai'r dysgwr fod wedi ystyried sut mae'r ysgol ffydd yn cefnogi teuluoedd a gofalwyr yn ogystal â phlant, fel sy'n ofynnol yn y cwestiwn.</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4/5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89B496A-56C1-51B6-5C1F-756E758BD71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57D9351-7B83-E8C5-3C40-4F3BEC99A92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344D31B2-563B-9536-CC42-330CA1CCEB38}"/>
              </a:ext>
            </a:extLst>
          </p:cNvPr>
          <p:cNvSpPr/>
          <p:nvPr/>
        </p:nvSpPr>
        <p:spPr>
          <a:xfrm>
            <a:off x="6838949" y="1095284"/>
            <a:ext cx="4974679"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CC7872D0-0871-7E2E-D86C-27F232901E4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DD6BFC5-FF6E-720E-FA88-EB735F74E667}"/>
              </a:ext>
            </a:extLst>
          </p:cNvPr>
          <p:cNvSpPr txBox="1"/>
          <p:nvPr/>
        </p:nvSpPr>
        <p:spPr>
          <a:xfrm>
            <a:off x="282575" y="1051279"/>
            <a:ext cx="4007323" cy="4524315"/>
          </a:xfrm>
          <a:prstGeom prst="rect">
            <a:avLst/>
          </a:prstGeom>
          <a:noFill/>
        </p:spPr>
        <p:txBody>
          <a:bodyPr wrap="square">
            <a:spAutoFit/>
          </a:bodyPr>
          <a:lstStyle/>
          <a:p>
            <a:r>
              <a:rPr lang="en-US" dirty="0"/>
              <a:t>Faith schools can help children who come from </a:t>
            </a:r>
            <a:r>
              <a:rPr lang="en-US" dirty="0" err="1"/>
              <a:t>faithfull</a:t>
            </a:r>
            <a:r>
              <a:rPr lang="en-US" dirty="0"/>
              <a:t> families to understand their faith in more detail, if they are still young they might not yet fully understand what their faith means, so staff at faith schools are able to </a:t>
            </a:r>
            <a:r>
              <a:rPr lang="en-US" dirty="0" err="1"/>
              <a:t>encouage</a:t>
            </a:r>
            <a:r>
              <a:rPr lang="en-US" dirty="0"/>
              <a:t> them to learn more about it. It helps them to socialize with others who share the same faith as them and gives them a chance to communicate with someone about their </a:t>
            </a:r>
            <a:r>
              <a:rPr lang="en-US" dirty="0" err="1"/>
              <a:t>beilfs</a:t>
            </a:r>
            <a:r>
              <a:rPr lang="en-US" dirty="0"/>
              <a:t>, other than staff and family. In some cases, faith schools can offer a safer space for children who may be bullied for what they and their families believe.</a:t>
            </a:r>
            <a:endParaRPr lang="en-GB" dirty="0"/>
          </a:p>
        </p:txBody>
      </p:sp>
    </p:spTree>
    <p:extLst>
      <p:ext uri="{BB962C8B-B14F-4D97-AF65-F5344CB8AC3E}">
        <p14:creationId xmlns:p14="http://schemas.microsoft.com/office/powerpoint/2010/main" val="3255606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79409-4D3E-5BEF-B539-3AAAD2A651B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FA64622-078B-072D-4627-82ADC05110AB}"/>
              </a:ext>
            </a:extLst>
          </p:cNvPr>
          <p:cNvSpPr txBox="1"/>
          <p:nvPr/>
        </p:nvSpPr>
        <p:spPr>
          <a:xfrm>
            <a:off x="7871209" y="1397154"/>
            <a:ext cx="3615941" cy="4370427"/>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 rhai syniadau da wedi'u hystyried gan y dysgwr hwn sy'n dangos rhywfaint o ddealltwriaeth dda o ysgol ffydd.  Mae'r ddealltwriaeth o'r ferf orchmynnol wedi'i cholli lle mae'n ymddangos fod y dysgwr hwn yn cyflwyno rhestr o ffeithiau. Byddai'r arholwr wedi cydnabod nodi enghreifftiau i gefnogi'r dyfarnu o'r band canol, fodd bynnag, byddai'r ystyriaeth gyfyngedig a roddwyd i deuluoedd/gofalwyr wedi atal marciau yn y band uchaf. </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3/5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252AA8BB-71DE-3FFB-791C-1D5B1E34664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84B11AB-7B94-059D-7249-8DBF5D431A8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2322F40-8693-457C-DA8F-73D63B8FC440}"/>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A237EB4-91B3-5564-289A-0859BC49CCF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D70AD35E-39E1-B9E2-3A28-EFBF0BC78FB2}"/>
              </a:ext>
            </a:extLst>
          </p:cNvPr>
          <p:cNvSpPr txBox="1"/>
          <p:nvPr/>
        </p:nvSpPr>
        <p:spPr>
          <a:xfrm>
            <a:off x="262320" y="1028343"/>
            <a:ext cx="3950865" cy="3416320"/>
          </a:xfrm>
          <a:prstGeom prst="rect">
            <a:avLst/>
          </a:prstGeom>
          <a:noFill/>
        </p:spPr>
        <p:txBody>
          <a:bodyPr wrap="square">
            <a:spAutoFit/>
          </a:bodyPr>
          <a:lstStyle/>
          <a:p>
            <a:r>
              <a:rPr lang="en-GB" dirty="0"/>
              <a:t>A faith school can meet the needs of children because it focuses on children's religious prospects for example, </a:t>
            </a:r>
            <a:r>
              <a:rPr lang="en-GB" dirty="0" err="1"/>
              <a:t>christianity</a:t>
            </a:r>
            <a:r>
              <a:rPr lang="en-GB" dirty="0"/>
              <a:t> and </a:t>
            </a:r>
            <a:r>
              <a:rPr lang="en-GB" dirty="0" err="1"/>
              <a:t>jewish</a:t>
            </a:r>
            <a:r>
              <a:rPr lang="en-GB" dirty="0"/>
              <a:t>. A faith school can support the child's best interests by teaching them about cultural events or other cultures to do with religion. A faith school supports the families interests as well by letting the children learn about their own religion in their own way.</a:t>
            </a:r>
          </a:p>
        </p:txBody>
      </p:sp>
    </p:spTree>
    <p:extLst>
      <p:ext uri="{BB962C8B-B14F-4D97-AF65-F5344CB8AC3E}">
        <p14:creationId xmlns:p14="http://schemas.microsoft.com/office/powerpoint/2010/main" val="2168883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8A77E-9764-BD15-02DE-4151722F047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9FFB269F-26D5-F684-11FD-12D730768F81}"/>
              </a:ext>
            </a:extLst>
          </p:cNvPr>
          <p:cNvSpPr>
            <a:spLocks noGrp="1"/>
          </p:cNvSpPr>
          <p:nvPr>
            <p:ph type="title"/>
          </p:nvPr>
        </p:nvSpPr>
        <p:spPr>
          <a:xfrm>
            <a:off x="282012" y="208722"/>
            <a:ext cx="5091890" cy="447261"/>
          </a:xfrm>
        </p:spPr>
        <p:txBody>
          <a:bodyPr/>
          <a:lstStyle/>
          <a:p>
            <a:r>
              <a:rPr lang="1106" sz="1800" dirty="0"/>
              <a:t>Cwestiwn</a:t>
            </a:r>
            <a:r>
              <a:rPr lang="en-GB" sz="1800" dirty="0"/>
              <a:t> 6 </a:t>
            </a:r>
            <a:r>
              <a:rPr lang="1106" sz="1800" dirty="0"/>
              <a:t>a'r cynllun marcio </a:t>
            </a:r>
            <a:endParaRPr lang="en-GB" sz="1800" dirty="0"/>
          </a:p>
        </p:txBody>
      </p:sp>
      <p:sp>
        <p:nvSpPr>
          <p:cNvPr id="12" name="TextBox 11">
            <a:extLst>
              <a:ext uri="{FF2B5EF4-FFF2-40B4-BE49-F238E27FC236}">
                <a16:creationId xmlns:a16="http://schemas.microsoft.com/office/drawing/2014/main" id="{37161082-797B-0F1B-0CA7-E4EB69C681B5}"/>
              </a:ext>
            </a:extLst>
          </p:cNvPr>
          <p:cNvSpPr txBox="1"/>
          <p:nvPr/>
        </p:nvSpPr>
        <p:spPr>
          <a:xfrm>
            <a:off x="6561635" y="96015"/>
            <a:ext cx="2856305" cy="738664"/>
          </a:xfrm>
          <a:prstGeom prst="rect">
            <a:avLst/>
          </a:prstGeom>
          <a:noFill/>
        </p:spPr>
        <p:txBody>
          <a:bodyPr wrap="square">
            <a:spAutoFit/>
          </a:bodyPr>
          <a:lstStyle/>
          <a:p>
            <a:r>
              <a:rPr lang="en-GB" sz="1400" i="1" dirty="0" err="1">
                <a:solidFill>
                  <a:srgbClr val="0070C0"/>
                </a:solidFill>
              </a:rPr>
              <a:t>Berfau</a:t>
            </a:r>
            <a:r>
              <a:rPr lang="en-GB" sz="1400" i="1" dirty="0">
                <a:solidFill>
                  <a:srgbClr val="0070C0"/>
                </a:solidFill>
              </a:rPr>
              <a:t> </a:t>
            </a:r>
            <a:r>
              <a:rPr lang="en-GB" sz="1400" i="1" dirty="0" err="1">
                <a:solidFill>
                  <a:srgbClr val="0070C0"/>
                </a:solidFill>
              </a:rPr>
              <a:t>Gorchymyn</a:t>
            </a:r>
            <a:r>
              <a:rPr lang="en-US" sz="1400" i="1" dirty="0">
                <a:solidFill>
                  <a:srgbClr val="0070C0"/>
                </a:solidFill>
              </a:rPr>
              <a:t>: </a:t>
            </a:r>
            <a:r>
              <a:rPr lang="en-GB" sz="1400" b="1" i="1" dirty="0" err="1">
                <a:solidFill>
                  <a:srgbClr val="0070C0"/>
                </a:solidFill>
              </a:rPr>
              <a:t>Crynhowch</a:t>
            </a:r>
            <a:r>
              <a:rPr lang="en-GB" sz="1400" i="1" dirty="0">
                <a:solidFill>
                  <a:srgbClr val="0070C0"/>
                </a:solidFill>
              </a:rPr>
              <a:t> </a:t>
            </a:r>
            <a:r>
              <a:rPr lang="en-GB" sz="1400" i="1" dirty="0" err="1">
                <a:solidFill>
                  <a:srgbClr val="0070C0"/>
                </a:solidFill>
              </a:rPr>
              <a:t>Dewiswch</a:t>
            </a:r>
            <a:r>
              <a:rPr lang="en-GB" sz="1400" i="1" dirty="0">
                <a:solidFill>
                  <a:srgbClr val="0070C0"/>
                </a:solidFill>
              </a:rPr>
              <a:t> a </a:t>
            </a:r>
            <a:r>
              <a:rPr lang="en-GB" sz="1400" i="1" dirty="0" err="1">
                <a:solidFill>
                  <a:srgbClr val="0070C0"/>
                </a:solidFill>
              </a:rPr>
              <a:t>chyflwynwch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 (</a:t>
            </a:r>
            <a:r>
              <a:rPr lang="en-GB" sz="1400" i="1" dirty="0" err="1">
                <a:solidFill>
                  <a:srgbClr val="0070C0"/>
                </a:solidFill>
              </a:rPr>
              <a:t>heb</a:t>
            </a:r>
            <a:r>
              <a:rPr lang="en-GB" sz="1400" i="1" dirty="0">
                <a:solidFill>
                  <a:srgbClr val="0070C0"/>
                </a:solidFill>
              </a:rPr>
              <a:t> </a:t>
            </a:r>
            <a:r>
              <a:rPr lang="en-GB" sz="1400" i="1" dirty="0" err="1">
                <a:solidFill>
                  <a:srgbClr val="0070C0"/>
                </a:solidFill>
              </a:rPr>
              <a:t>fanylion</a:t>
            </a:r>
            <a:r>
              <a:rPr lang="en-GB" sz="1400" i="1" dirty="0">
                <a:solidFill>
                  <a:srgbClr val="0070C0"/>
                </a:solidFill>
              </a:rPr>
              <a:t>)</a:t>
            </a:r>
            <a:endParaRPr lang="en-US" sz="1400" i="1" dirty="0">
              <a:solidFill>
                <a:srgbClr val="0070C0"/>
              </a:solidFill>
            </a:endParaRPr>
          </a:p>
        </p:txBody>
      </p:sp>
      <p:sp>
        <p:nvSpPr>
          <p:cNvPr id="6" name="TextBox 5">
            <a:extLst>
              <a:ext uri="{FF2B5EF4-FFF2-40B4-BE49-F238E27FC236}">
                <a16:creationId xmlns:a16="http://schemas.microsoft.com/office/drawing/2014/main" id="{17258A85-4B24-CDA4-CF18-DA30F22720DA}"/>
              </a:ext>
            </a:extLst>
          </p:cNvPr>
          <p:cNvSpPr txBox="1"/>
          <p:nvPr/>
        </p:nvSpPr>
        <p:spPr>
          <a:xfrm>
            <a:off x="356591" y="4017788"/>
            <a:ext cx="5739409" cy="2631490"/>
          </a:xfrm>
          <a:prstGeom prst="rect">
            <a:avLst/>
          </a:prstGeom>
          <a:noFill/>
        </p:spPr>
        <p:txBody>
          <a:bodyPr wrap="square">
            <a:spAutoFit/>
          </a:bodyPr>
          <a:lstStyle/>
          <a:p>
            <a:r>
              <a:rPr lang="cy-GB" sz="1100" dirty="0"/>
              <a:t>Rhowch hyd at </a:t>
            </a:r>
            <a:r>
              <a:rPr lang="cy-GB" sz="1100" b="1" dirty="0"/>
              <a:t>5 marc</a:t>
            </a:r>
            <a:r>
              <a:rPr lang="cy-GB" sz="1100" dirty="0"/>
              <a:t>.</a:t>
            </a:r>
            <a:endParaRPr lang="en-GB" sz="1100" dirty="0"/>
          </a:p>
          <a:p>
            <a:r>
              <a:rPr lang="en-GB" sz="1100" dirty="0"/>
              <a:t> </a:t>
            </a:r>
          </a:p>
          <a:p>
            <a:r>
              <a:rPr lang="cy-GB" sz="1100" b="1" dirty="0"/>
              <a:t>Rhowch 0 marc </a:t>
            </a:r>
            <a:r>
              <a:rPr lang="cy-GB" sz="1100" dirty="0"/>
              <a:t>os nad yw'r ymateb yn haeddu ennill marciau.</a:t>
            </a:r>
            <a:endParaRPr lang="en-GB" sz="1100" dirty="0"/>
          </a:p>
          <a:p>
            <a:r>
              <a:rPr lang="en-GB" sz="1100" dirty="0"/>
              <a:t> </a:t>
            </a:r>
          </a:p>
          <a:p>
            <a:r>
              <a:rPr lang="cy-GB" sz="1100" b="1" dirty="0"/>
              <a:t>Rhowch 1 marc</a:t>
            </a:r>
            <a:r>
              <a:rPr lang="cy-GB" sz="1100" dirty="0"/>
              <a:t> am grynodeb sylfaenol sy'n dangos gwybodaeth a dealltwriaeth gyfyngedig o sut mae'r polisi gwrth-fwlio yn sicrhau cefnogaeth briodol i bob plentyn mewn lleoliadau yng Nghymru. </a:t>
            </a:r>
            <a:endParaRPr lang="en-GB" sz="1100" dirty="0"/>
          </a:p>
          <a:p>
            <a:r>
              <a:rPr lang="en-GB" sz="1100" dirty="0"/>
              <a:t> </a:t>
            </a:r>
          </a:p>
          <a:p>
            <a:r>
              <a:rPr lang="cy-GB" sz="1100" b="1" dirty="0"/>
              <a:t>Rhowch 2-3 marc</a:t>
            </a:r>
            <a:r>
              <a:rPr lang="cy-GB" sz="1100" dirty="0"/>
              <a:t> am grynodeb da sy'n dangos rhywfaint o wybodaeth a dealltwriaeth o sut mae'r polisi gwrth-fwlio yn sicrhau cefnogaeth briodol i bob plentyn mewn lleoliadau yng Nghymru. </a:t>
            </a:r>
            <a:endParaRPr lang="en-GB" sz="1100" dirty="0"/>
          </a:p>
          <a:p>
            <a:r>
              <a:rPr lang="en-GB" sz="1100" dirty="0"/>
              <a:t> </a:t>
            </a:r>
          </a:p>
          <a:p>
            <a:r>
              <a:rPr lang="cy-GB" sz="1100" b="1" dirty="0"/>
              <a:t>Rhowch 4-5 marc </a:t>
            </a:r>
            <a:r>
              <a:rPr lang="cy-GB" sz="1100" dirty="0"/>
              <a:t>am grynodeb da iawn sy'n dangos gwybodaeth a dealltwriaeth gadarn o sut mae'r polisi gwrth-fwlio yn sicrhau cefnogaeth briodol i bob plentyn mewn lleoliadau yng Nghymru. </a:t>
            </a:r>
            <a:endParaRPr lang="en-GB" sz="1100" dirty="0"/>
          </a:p>
        </p:txBody>
      </p:sp>
      <p:sp>
        <p:nvSpPr>
          <p:cNvPr id="8" name="TextBox 7">
            <a:extLst>
              <a:ext uri="{FF2B5EF4-FFF2-40B4-BE49-F238E27FC236}">
                <a16:creationId xmlns:a16="http://schemas.microsoft.com/office/drawing/2014/main" id="{2E507211-FCA6-EC76-EDF8-146BCBDD18FE}"/>
              </a:ext>
            </a:extLst>
          </p:cNvPr>
          <p:cNvSpPr txBox="1"/>
          <p:nvPr/>
        </p:nvSpPr>
        <p:spPr>
          <a:xfrm>
            <a:off x="6467301" y="964212"/>
            <a:ext cx="5575784" cy="5816977"/>
          </a:xfrm>
          <a:prstGeom prst="rect">
            <a:avLst/>
          </a:prstGeom>
          <a:noFill/>
        </p:spPr>
        <p:txBody>
          <a:bodyPr wrap="square">
            <a:spAutoFit/>
          </a:bodyPr>
          <a:lstStyle/>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Gall yr </a:t>
            </a:r>
            <a:r>
              <a:rPr lang="en-GB" sz="1200" dirty="0" err="1">
                <a:effectLst/>
                <a:latin typeface="Arial" panose="020B0604020202020204" pitchFamily="34" charset="0"/>
                <a:ea typeface="Calibri" panose="020F0502020204030204" pitchFamily="34" charset="0"/>
                <a:cs typeface="Tahoma" panose="020B0604030504040204" pitchFamily="34" charset="0"/>
              </a:rPr>
              <a:t>ymateb</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gyfeirio</a:t>
            </a:r>
            <a:r>
              <a:rPr lang="en-GB" sz="1200" dirty="0">
                <a:effectLst/>
                <a:latin typeface="Arial" panose="020B0604020202020204" pitchFamily="34" charset="0"/>
                <a:ea typeface="Calibri" panose="020F0502020204030204" pitchFamily="34" charset="0"/>
                <a:cs typeface="Tahoma" panose="020B0604030504040204" pitchFamily="34" charset="0"/>
              </a:rPr>
              <a:t> at y </a:t>
            </a:r>
            <a:r>
              <a:rPr lang="en-GB" sz="1200" dirty="0" err="1">
                <a:effectLst/>
                <a:latin typeface="Arial" panose="020B0604020202020204" pitchFamily="34" charset="0"/>
                <a:ea typeface="Calibri" panose="020F0502020204030204" pitchFamily="34" charset="0"/>
                <a:cs typeface="Tahoma" panose="020B0604030504040204" pitchFamily="34" charset="0"/>
              </a:rPr>
              <a:t>canlynol</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Dylai'r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gwrth-fwlio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gynnwys</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datganiad</a:t>
            </a:r>
            <a:r>
              <a:rPr lang="en-GB" sz="1200" dirty="0">
                <a:effectLst/>
                <a:latin typeface="Arial" panose="020B0604020202020204" pitchFamily="34" charset="0"/>
                <a:ea typeface="Calibri" panose="020F0502020204030204" pitchFamily="34" charset="0"/>
                <a:cs typeface="Tahoma" panose="020B0604030504040204" pitchFamily="34" charset="0"/>
              </a:rPr>
              <a:t> cred </a:t>
            </a:r>
            <a:r>
              <a:rPr lang="en-GB" sz="1200" dirty="0" err="1">
                <a:effectLst/>
                <a:latin typeface="Arial" panose="020B0604020202020204" pitchFamily="34" charset="0"/>
                <a:ea typeface="Calibri" panose="020F0502020204030204" pitchFamily="34" charset="0"/>
                <a:cs typeface="Tahoma" panose="020B0604030504040204" pitchFamily="34" charset="0"/>
              </a:rPr>
              <a:t>sy'n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amlinellu'r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gwerthoedd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sy'n</a:t>
            </a:r>
            <a:r>
              <a:rPr lang="en-GB" sz="1200" dirty="0">
                <a:effectLst/>
                <a:latin typeface="Arial" panose="020B0604020202020204" pitchFamily="34" charset="0"/>
                <a:ea typeface="Calibri" panose="020F0502020204030204" pitchFamily="34" charset="0"/>
                <a:cs typeface="Tahoma" panose="020B0604030504040204" pitchFamily="34" charset="0"/>
              </a:rPr>
              <a:t> sail </a:t>
            </a:r>
            <a:r>
              <a:rPr lang="en-GB" sz="1200" dirty="0" err="1">
                <a:effectLst/>
                <a:latin typeface="Arial" panose="020B0604020202020204" pitchFamily="34" charset="0"/>
                <a:ea typeface="Calibri" panose="020F0502020204030204" pitchFamily="34" charset="0"/>
                <a:cs typeface="Tahoma" panose="020B0604030504040204" pitchFamily="34" charset="0"/>
              </a:rPr>
              <a:t>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er </a:t>
            </a:r>
            <a:r>
              <a:rPr lang="en-GB" sz="1200" dirty="0" err="1">
                <a:effectLst/>
                <a:latin typeface="Arial" panose="020B0604020202020204" pitchFamily="34" charset="0"/>
                <a:ea typeface="Calibri" panose="020F0502020204030204" pitchFamily="34" charset="0"/>
                <a:cs typeface="Tahoma" panose="020B0604030504040204" pitchFamily="34" charset="0"/>
              </a:rPr>
              <a:t>mwyn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y </a:t>
            </a:r>
            <a:r>
              <a:rPr lang="en-GB" sz="1200" dirty="0" err="1">
                <a:effectLst/>
                <a:latin typeface="Arial" panose="020B0604020202020204" pitchFamily="34" charset="0"/>
                <a:ea typeface="Calibri" panose="020F0502020204030204" pitchFamily="34" charset="0"/>
                <a:cs typeface="Tahoma" panose="020B0604030504040204" pitchFamily="34" charset="0"/>
              </a:rPr>
              <a:t>ddau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barti'n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cael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cefnogi</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Dylai'r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gwrth-fwlio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ymrwymiad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gynhwysiant</a:t>
            </a:r>
            <a:r>
              <a:rPr lang="en-GB" sz="1200" dirty="0">
                <a:effectLst/>
                <a:latin typeface="Arial" panose="020B0604020202020204" pitchFamily="34" charset="0"/>
                <a:ea typeface="Calibri" panose="020F0502020204030204" pitchFamily="34" charset="0"/>
                <a:cs typeface="Tahoma" panose="020B0604030504040204" pitchFamily="34" charset="0"/>
              </a:rPr>
              <a:t>/</a:t>
            </a:r>
            <a:r>
              <a:rPr lang="en-GB" sz="1200" dirty="0" err="1">
                <a:effectLst/>
                <a:latin typeface="Arial" panose="020B0604020202020204" pitchFamily="34" charset="0"/>
                <a:ea typeface="Calibri" panose="020F0502020204030204" pitchFamily="34" charset="0"/>
                <a:cs typeface="Tahoma" panose="020B0604030504040204" pitchFamily="34" charset="0"/>
              </a:rPr>
              <a:t>sicrwydd</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pob</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pryder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cael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gymryd</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ddifrif</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Bydd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diffiniad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o'r</a:t>
            </a:r>
            <a:r>
              <a:rPr lang="en-GB" sz="1200" dirty="0">
                <a:effectLst/>
                <a:latin typeface="Arial" panose="020B0604020202020204" pitchFamily="34" charset="0"/>
                <a:ea typeface="Calibri" panose="020F0502020204030204" pitchFamily="34" charset="0"/>
                <a:cs typeface="Tahoma" panose="020B0604030504040204" pitchFamily="34" charset="0"/>
              </a:rPr>
              <a:t> term </a:t>
            </a:r>
            <a:r>
              <a:rPr lang="en-GB" sz="1200" dirty="0" err="1">
                <a:effectLst/>
                <a:latin typeface="Arial" panose="020B0604020202020204" pitchFamily="34" charset="0"/>
                <a:ea typeface="Calibri" panose="020F0502020204030204" pitchFamily="34" charset="0"/>
                <a:cs typeface="Tahoma" panose="020B0604030504040204" pitchFamily="34" charset="0"/>
              </a:rPr>
              <a:t>bwlio</a:t>
            </a:r>
            <a:r>
              <a:rPr lang="en-GB" sz="1200" dirty="0">
                <a:effectLst/>
                <a:latin typeface="Arial" panose="020B0604020202020204" pitchFamily="34" charset="0"/>
                <a:ea typeface="Calibri" panose="020F0502020204030204" pitchFamily="34" charset="0"/>
                <a:cs typeface="Tahoma" panose="020B0604030504040204" pitchFamily="34" charset="0"/>
              </a:rPr>
              <a:t> a </a:t>
            </a:r>
            <a:r>
              <a:rPr lang="en-GB" sz="1200" dirty="0" err="1">
                <a:effectLst/>
                <a:latin typeface="Arial" panose="020B0604020202020204" pitchFamily="34" charset="0"/>
                <a:ea typeface="Calibri" panose="020F0502020204030204" pitchFamily="34" charset="0"/>
                <a:cs typeface="Tahoma" panose="020B0604030504040204" pitchFamily="34" charset="0"/>
              </a:rPr>
              <a:t>disgrifiad</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fwlio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pob</a:t>
            </a:r>
            <a:r>
              <a:rPr lang="en-GB" sz="1200" dirty="0">
                <a:effectLst/>
                <a:latin typeface="Arial" panose="020B0604020202020204" pitchFamily="34" charset="0"/>
                <a:ea typeface="Calibri" panose="020F0502020204030204" pitchFamily="34" charset="0"/>
                <a:cs typeface="Tahoma" panose="020B0604030504040204" pitchFamily="34" charset="0"/>
              </a:rPr>
              <a:t> parti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deall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beth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ymddygiad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derbyniol</a:t>
            </a:r>
            <a:r>
              <a:rPr lang="en-GB" sz="1200" dirty="0">
                <a:effectLst/>
                <a:latin typeface="Arial" panose="020B0604020202020204" pitchFamily="34" charset="0"/>
                <a:ea typeface="Calibri" panose="020F0502020204030204" pitchFamily="34" charset="0"/>
                <a:cs typeface="Tahoma" panose="020B0604030504040204" pitchFamily="34" charset="0"/>
              </a:rPr>
              <a:t> neu </a:t>
            </a:r>
            <a:r>
              <a:rPr lang="en-GB" sz="1200" dirty="0" err="1">
                <a:effectLst/>
                <a:latin typeface="Arial" panose="020B0604020202020204" pitchFamily="34" charset="0"/>
                <a:ea typeface="Calibri" panose="020F0502020204030204" pitchFamily="34" charset="0"/>
                <a:cs typeface="Tahoma" panose="020B0604030504040204" pitchFamily="34" charset="0"/>
              </a:rPr>
              <a:t>sydd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ddim</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ymddygiad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derbyniol</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Bydd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esboniad</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rolau</a:t>
            </a:r>
            <a:r>
              <a:rPr lang="en-GB" sz="1200" dirty="0">
                <a:effectLst/>
                <a:latin typeface="Arial" panose="020B0604020202020204" pitchFamily="34" charset="0"/>
                <a:ea typeface="Calibri" panose="020F0502020204030204" pitchFamily="34" charset="0"/>
                <a:cs typeface="Tahoma" panose="020B0604030504040204" pitchFamily="34" charset="0"/>
              </a:rPr>
              <a:t> a </a:t>
            </a:r>
            <a:r>
              <a:rPr lang="en-GB" sz="1200" dirty="0" err="1">
                <a:effectLst/>
                <a:latin typeface="Arial" panose="020B0604020202020204" pitchFamily="34" charset="0"/>
                <a:ea typeface="Calibri" panose="020F0502020204030204" pitchFamily="34" charset="0"/>
                <a:cs typeface="Tahoma" panose="020B0604030504040204" pitchFamily="34" charset="0"/>
              </a:rPr>
              <a:t>chyfrifoldebau</a:t>
            </a:r>
            <a:r>
              <a:rPr lang="en-GB" sz="1200" dirty="0">
                <a:effectLst/>
                <a:latin typeface="Arial" panose="020B0604020202020204" pitchFamily="34" charset="0"/>
                <a:ea typeface="Calibri" panose="020F0502020204030204" pitchFamily="34" charset="0"/>
                <a:cs typeface="Tahoma" panose="020B0604030504040204" pitchFamily="34" charset="0"/>
              </a:rPr>
              <a:t> y </a:t>
            </a:r>
            <a:r>
              <a:rPr lang="en-GB" sz="1200" dirty="0" err="1">
                <a:effectLst/>
                <a:latin typeface="Arial" panose="020B0604020202020204" pitchFamily="34" charset="0"/>
                <a:ea typeface="Calibri" panose="020F0502020204030204" pitchFamily="34" charset="0"/>
                <a:cs typeface="Tahoma" panose="020B0604030504040204" pitchFamily="34" charset="0"/>
              </a:rPr>
              <a:t>sawl</a:t>
            </a:r>
            <a:r>
              <a:rPr lang="en-GB" sz="1200" dirty="0">
                <a:effectLst/>
                <a:latin typeface="Arial" panose="020B0604020202020204" pitchFamily="34" charset="0"/>
                <a:ea typeface="Calibri" panose="020F0502020204030204" pitchFamily="34" charset="0"/>
                <a:cs typeface="Tahoma" panose="020B0604030504040204" pitchFamily="34" charset="0"/>
              </a:rPr>
              <a:t> dan </a:t>
            </a:r>
            <a:r>
              <a:rPr lang="en-GB" sz="1200" dirty="0" err="1">
                <a:effectLst/>
                <a:latin typeface="Arial" panose="020B0604020202020204" pitchFamily="34" charset="0"/>
                <a:ea typeface="Calibri" panose="020F0502020204030204" pitchFamily="34" charset="0"/>
                <a:cs typeface="Tahoma" panose="020B0604030504040204" pitchFamily="34" charset="0"/>
              </a:rPr>
              <a:t>sylw</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gynnwys</a:t>
            </a:r>
            <a:r>
              <a:rPr lang="en-GB" sz="1200" dirty="0">
                <a:effectLst/>
                <a:latin typeface="Arial" panose="020B0604020202020204" pitchFamily="34" charset="0"/>
                <a:ea typeface="Calibri" panose="020F0502020204030204" pitchFamily="34" charset="0"/>
                <a:cs typeface="Tahoma" panose="020B0604030504040204" pitchFamily="34" charset="0"/>
              </a:rPr>
              <a:t> yr </a:t>
            </a:r>
            <a:r>
              <a:rPr lang="en-GB" sz="1200" dirty="0" err="1">
                <a:effectLst/>
                <a:latin typeface="Arial" panose="020B0604020202020204" pitchFamily="34" charset="0"/>
                <a:ea typeface="Calibri" panose="020F0502020204030204" pitchFamily="34" charset="0"/>
                <a:cs typeface="Tahoma" panose="020B0604030504040204" pitchFamily="34" charset="0"/>
              </a:rPr>
              <a:t>holl</a:t>
            </a:r>
            <a:r>
              <a:rPr lang="en-GB" sz="1200" dirty="0">
                <a:effectLst/>
                <a:latin typeface="Arial" panose="020B0604020202020204" pitchFamily="34" charset="0"/>
                <a:ea typeface="Calibri" panose="020F0502020204030204" pitchFamily="34" charset="0"/>
                <a:cs typeface="Tahoma" panose="020B0604030504040204" pitchFamily="34" charset="0"/>
              </a:rPr>
              <a:t> staff </a:t>
            </a:r>
            <a:r>
              <a:rPr lang="en-GB" sz="1200" dirty="0" err="1">
                <a:effectLst/>
                <a:latin typeface="Arial" panose="020B0604020202020204" pitchFamily="34" charset="0"/>
                <a:ea typeface="Calibri" panose="020F0502020204030204" pitchFamily="34" charset="0"/>
                <a:cs typeface="Tahoma" panose="020B0604030504040204" pitchFamily="34" charset="0"/>
              </a:rPr>
              <a:t>a'r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rhieni</a:t>
            </a:r>
            <a:r>
              <a:rPr lang="en-GB" sz="1200" dirty="0">
                <a:effectLst/>
                <a:latin typeface="Arial" panose="020B0604020202020204" pitchFamily="34" charset="0"/>
                <a:ea typeface="Calibri" panose="020F0502020204030204" pitchFamily="34" charset="0"/>
                <a:cs typeface="Tahoma" panose="020B0604030504040204" pitchFamily="34" charset="0"/>
              </a:rPr>
              <a:t>/</a:t>
            </a:r>
            <a:r>
              <a:rPr lang="en-GB" sz="1200" dirty="0" err="1">
                <a:effectLst/>
                <a:latin typeface="Arial" panose="020B0604020202020204" pitchFamily="34" charset="0"/>
                <a:ea typeface="Calibri" panose="020F0502020204030204" pitchFamily="34" charset="0"/>
                <a:cs typeface="Tahoma" panose="020B0604030504040204" pitchFamily="34" charset="0"/>
              </a:rPr>
              <a:t>gofalwyr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dealltwriaeth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glir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o'r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weithdrefn</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Bydd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esboniad</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sut</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gallai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achosion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huwchgyfeirio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anghenion</a:t>
            </a:r>
            <a:r>
              <a:rPr lang="en-GB" sz="1200" dirty="0">
                <a:effectLst/>
                <a:latin typeface="Arial" panose="020B0604020202020204" pitchFamily="34" charset="0"/>
                <a:ea typeface="Calibri" panose="020F0502020204030204" pitchFamily="34" charset="0"/>
                <a:cs typeface="Tahoma" panose="020B0604030504040204" pitchFamily="34" charset="0"/>
              </a:rPr>
              <a:t> plant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cael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bodloni</a:t>
            </a:r>
            <a:r>
              <a:rPr lang="en-GB" sz="1200" dirty="0">
                <a:effectLst/>
                <a:latin typeface="Arial" panose="020B0604020202020204" pitchFamily="34" charset="0"/>
                <a:ea typeface="Calibri" panose="020F0502020204030204" pitchFamily="34" charset="0"/>
                <a:cs typeface="Tahoma" panose="020B0604030504040204" pitchFamily="34" charset="0"/>
              </a:rPr>
              <a:t> a bod </a:t>
            </a:r>
            <a:r>
              <a:rPr lang="en-GB" sz="1200" dirty="0" err="1">
                <a:effectLst/>
                <a:latin typeface="Arial" panose="020B0604020202020204" pitchFamily="34" charset="0"/>
                <a:ea typeface="Calibri" panose="020F0502020204030204" pitchFamily="34" charset="0"/>
                <a:cs typeface="Tahoma" panose="020B0604030504040204" pitchFamily="34" charset="0"/>
              </a:rPr>
              <a:t>pob</a:t>
            </a:r>
            <a:r>
              <a:rPr lang="en-GB" sz="1200" dirty="0">
                <a:effectLst/>
                <a:latin typeface="Arial" panose="020B0604020202020204" pitchFamily="34" charset="0"/>
                <a:ea typeface="Calibri" panose="020F0502020204030204" pitchFamily="34" charset="0"/>
                <a:cs typeface="Tahoma" panose="020B0604030504040204" pitchFamily="34" charset="0"/>
              </a:rPr>
              <a:t> mater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cael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gymryd</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ddifrif</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Dylai'r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gwrth-fwlio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enwi</a:t>
            </a:r>
            <a:r>
              <a:rPr lang="en-GB" sz="1200" dirty="0">
                <a:effectLst/>
                <a:latin typeface="Arial" panose="020B0604020202020204" pitchFamily="34" charset="0"/>
                <a:ea typeface="Calibri" panose="020F0502020204030204" pitchFamily="34" charset="0"/>
                <a:cs typeface="Tahoma" panose="020B0604030504040204" pitchFamily="34" charset="0"/>
              </a:rPr>
              <a:t> person y </a:t>
            </a:r>
            <a:r>
              <a:rPr lang="en-GB" sz="1200" dirty="0" err="1">
                <a:effectLst/>
                <a:latin typeface="Arial" panose="020B0604020202020204" pitchFamily="34" charset="0"/>
                <a:ea typeface="Calibri" panose="020F0502020204030204" pitchFamily="34" charset="0"/>
                <a:cs typeface="Tahoma" panose="020B0604030504040204" pitchFamily="34" charset="0"/>
              </a:rPr>
              <a:t>dylid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gwneud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cwyn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iddo</a:t>
            </a:r>
            <a:r>
              <a:rPr lang="en-GB" sz="1200" dirty="0">
                <a:effectLst/>
                <a:latin typeface="Arial" panose="020B0604020202020204" pitchFamily="34" charset="0"/>
                <a:ea typeface="Calibri" panose="020F0502020204030204" pitchFamily="34" charset="0"/>
                <a:cs typeface="Tahoma" panose="020B0604030504040204" pitchFamily="34" charset="0"/>
              </a:rPr>
              <a:t> er </a:t>
            </a:r>
            <a:r>
              <a:rPr lang="en-GB" sz="1200" dirty="0" err="1">
                <a:effectLst/>
                <a:latin typeface="Arial" panose="020B0604020202020204" pitchFamily="34" charset="0"/>
                <a:ea typeface="Calibri" panose="020F0502020204030204" pitchFamily="34" charset="0"/>
                <a:cs typeface="Tahoma" panose="020B0604030504040204" pitchFamily="34" charset="0"/>
              </a:rPr>
              <a:t>mwyn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codi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ymwybyddiaeth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o'r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weithdrefn</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Bydd</a:t>
            </a:r>
            <a:r>
              <a:rPr lang="en-GB" sz="1200" dirty="0">
                <a:effectLst/>
                <a:latin typeface="Arial" panose="020B0604020202020204" pitchFamily="34" charset="0"/>
                <a:ea typeface="Calibri" panose="020F0502020204030204" pitchFamily="34" charset="0"/>
                <a:cs typeface="Tahoma" panose="020B0604030504040204" pitchFamily="34" charset="0"/>
              </a:rPr>
              <a:t> y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hyfforddiant</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a:t>
            </a:r>
            <a:r>
              <a:rPr lang="en-GB" sz="1200" dirty="0">
                <a:effectLst/>
                <a:latin typeface="Arial" panose="020B0604020202020204" pitchFamily="34" charset="0"/>
                <a:ea typeface="Calibri" panose="020F0502020204030204" pitchFamily="34" charset="0"/>
                <a:cs typeface="Tahoma" panose="020B0604030504040204" pitchFamily="34" charset="0"/>
              </a:rPr>
              <a:t> staff er </a:t>
            </a:r>
            <a:r>
              <a:rPr lang="en-GB" sz="1200" dirty="0" err="1">
                <a:effectLst/>
                <a:latin typeface="Arial" panose="020B0604020202020204" pitchFamily="34" charset="0"/>
                <a:ea typeface="Calibri" panose="020F0502020204030204" pitchFamily="34" charset="0"/>
                <a:cs typeface="Tahoma" panose="020B0604030504040204" pitchFamily="34" charset="0"/>
              </a:rPr>
              <a:t>mwyn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eu</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deall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goblygiadau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bwlio</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Bydd</a:t>
            </a:r>
            <a:r>
              <a:rPr lang="en-GB" sz="1200" dirty="0">
                <a:effectLst/>
                <a:latin typeface="Arial" panose="020B0604020202020204" pitchFamily="34" charset="0"/>
                <a:ea typeface="Calibri" panose="020F0502020204030204" pitchFamily="34" charset="0"/>
                <a:cs typeface="Tahoma" panose="020B0604030504040204" pitchFamily="34" charset="0"/>
              </a:rPr>
              <a:t> y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cefnogaeth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briodol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waith</a:t>
            </a:r>
            <a:r>
              <a:rPr lang="en-GB" sz="1200" dirty="0">
                <a:effectLst/>
                <a:latin typeface="Arial" panose="020B0604020202020204" pitchFamily="34" charset="0"/>
                <a:ea typeface="Calibri" panose="020F0502020204030204" pitchFamily="34" charset="0"/>
                <a:cs typeface="Tahoma" panose="020B0604030504040204" pitchFamily="34" charset="0"/>
              </a:rPr>
              <a:t> er </a:t>
            </a:r>
            <a:r>
              <a:rPr lang="en-GB" sz="1200" dirty="0" err="1">
                <a:effectLst/>
                <a:latin typeface="Arial" panose="020B0604020202020204" pitchFamily="34" charset="0"/>
                <a:ea typeface="Calibri" panose="020F0502020204030204" pitchFamily="34" charset="0"/>
                <a:cs typeface="Tahoma" panose="020B0604030504040204" pitchFamily="34" charset="0"/>
              </a:rPr>
              <a:t>mwyn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blant</a:t>
            </a:r>
            <a:r>
              <a:rPr lang="en-GB" sz="1200" dirty="0">
                <a:effectLst/>
                <a:latin typeface="Arial" panose="020B0604020202020204" pitchFamily="34" charset="0"/>
                <a:ea typeface="Calibri" panose="020F0502020204030204" pitchFamily="34" charset="0"/>
                <a:cs typeface="Tahoma" panose="020B0604030504040204" pitchFamily="34" charset="0"/>
              </a:rPr>
              <a:t>/</a:t>
            </a:r>
            <a:r>
              <a:rPr lang="en-GB" sz="1200" dirty="0" err="1">
                <a:effectLst/>
                <a:latin typeface="Arial" panose="020B0604020202020204" pitchFamily="34" charset="0"/>
                <a:ea typeface="Calibri" panose="020F0502020204030204" pitchFamily="34" charset="0"/>
                <a:cs typeface="Tahoma" panose="020B0604030504040204" pitchFamily="34" charset="0"/>
              </a:rPr>
              <a:t>pobl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ifanc</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ymdopi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lle</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mae</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achosion</a:t>
            </a:r>
            <a:r>
              <a:rPr lang="en-GB" sz="1200" dirty="0">
                <a:effectLst/>
                <a:latin typeface="Arial" panose="020B0604020202020204" pitchFamily="34" charset="0"/>
                <a:ea typeface="Calibri" panose="020F0502020204030204" pitchFamily="34" charset="0"/>
                <a:cs typeface="Tahoma" panose="020B0604030504040204" pitchFamily="34" charset="0"/>
              </a:rPr>
              <a:t> o </a:t>
            </a:r>
            <a:r>
              <a:rPr lang="en-GB" sz="1200" dirty="0" err="1">
                <a:effectLst/>
                <a:latin typeface="Arial" panose="020B0604020202020204" pitchFamily="34" charset="0"/>
                <a:ea typeface="Calibri" panose="020F0502020204030204" pitchFamily="34" charset="0"/>
                <a:cs typeface="Tahoma" panose="020B0604030504040204" pitchFamily="34" charset="0"/>
              </a:rPr>
              <a:t>fwlio'n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digwydd</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Mae </a:t>
            </a:r>
            <a:r>
              <a:rPr lang="en-GB" sz="1200" dirty="0" err="1">
                <a:effectLst/>
                <a:latin typeface="Arial" panose="020B0604020202020204" pitchFamily="34" charset="0"/>
                <a:ea typeface="Calibri" panose="020F0502020204030204" pitchFamily="34" charset="0"/>
                <a:cs typeface="Tahoma" panose="020B0604030504040204" pitchFamily="34" charset="0"/>
              </a:rPr>
              <a:t>modd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annog</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ymddygiad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priodol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drwy'r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plant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gwybod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beth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annerbyniol</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Gall y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helpu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sicrhau</a:t>
            </a:r>
            <a:r>
              <a:rPr lang="en-GB" sz="1200" dirty="0">
                <a:effectLst/>
                <a:latin typeface="Arial" panose="020B0604020202020204" pitchFamily="34" charset="0"/>
                <a:ea typeface="Calibri" panose="020F0502020204030204" pitchFamily="34" charset="0"/>
                <a:cs typeface="Tahoma" panose="020B0604030504040204" pitchFamily="34" charset="0"/>
              </a:rPr>
              <a:t> bod </a:t>
            </a:r>
            <a:r>
              <a:rPr lang="en-GB" sz="1200" dirty="0" err="1">
                <a:effectLst/>
                <a:latin typeface="Arial" panose="020B0604020202020204" pitchFamily="34" charset="0"/>
                <a:ea typeface="Calibri" panose="020F0502020204030204" pitchFamily="34" charset="0"/>
                <a:cs typeface="Tahoma" panose="020B0604030504040204" pitchFamily="34" charset="0"/>
              </a:rPr>
              <a:t>gan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blant</a:t>
            </a:r>
            <a:r>
              <a:rPr lang="en-GB" sz="1200" dirty="0">
                <a:effectLst/>
                <a:latin typeface="Arial" panose="020B0604020202020204" pitchFamily="34" charset="0"/>
                <a:ea typeface="Calibri" panose="020F0502020204030204" pitchFamily="34" charset="0"/>
                <a:cs typeface="Tahoma" panose="020B0604030504040204" pitchFamily="34" charset="0"/>
              </a:rPr>
              <a:t> fan </a:t>
            </a:r>
            <a:r>
              <a:rPr lang="en-GB" sz="1200" dirty="0" err="1">
                <a:effectLst/>
                <a:latin typeface="Arial" panose="020B0604020202020204" pitchFamily="34" charset="0"/>
                <a:ea typeface="Calibri" panose="020F0502020204030204" pitchFamily="34" charset="0"/>
                <a:cs typeface="Tahoma" panose="020B0604030504040204" pitchFamily="34" charset="0"/>
              </a:rPr>
              <a:t>diogel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fynd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iddo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lle</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maen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nhw'n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gallu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ystyried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eu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teimladau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hymatebion</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marL="174625" indent="-174625">
              <a:spcAft>
                <a:spcPts val="6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Gallai'r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gwrth-fwlio</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fod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rhan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o'r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polisi</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diogelu</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gyfer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amddiffyn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pob</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plentyn</a:t>
            </a:r>
            <a:r>
              <a:rPr lang="en-GB" sz="1200" dirty="0">
                <a:effectLst/>
                <a:latin typeface="Arial" panose="020B0604020202020204" pitchFamily="34" charset="0"/>
                <a:ea typeface="Calibri" panose="020F0502020204030204" pitchFamily="34" charset="0"/>
                <a:cs typeface="Tahoma" panose="020B0604030504040204" pitchFamily="34" charset="0"/>
              </a:rPr>
              <a:t>.</a:t>
            </a:r>
          </a:p>
          <a:p>
            <a:pPr>
              <a:spcAft>
                <a:spcPts val="600"/>
              </a:spcAft>
              <a:buNone/>
            </a:pPr>
            <a:r>
              <a:rPr lang="en-GB" sz="1200" dirty="0" err="1">
                <a:effectLst/>
                <a:latin typeface="Arial" panose="020B0604020202020204" pitchFamily="34" charset="0"/>
                <a:ea typeface="Calibri" panose="020F0502020204030204" pitchFamily="34" charset="0"/>
                <a:cs typeface="Tahoma" panose="020B0604030504040204" pitchFamily="34" charset="0"/>
              </a:rPr>
              <a:t>Nid</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yw’r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rhestr</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yn</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gynhwysfawr</a:t>
            </a:r>
            <a:r>
              <a:rPr lang="en-GB" sz="1200" dirty="0">
                <a:effectLst/>
                <a:latin typeface="Arial" panose="020B0604020202020204" pitchFamily="34" charset="0"/>
                <a:ea typeface="Calibri" panose="020F0502020204030204" pitchFamily="34" charset="0"/>
                <a:cs typeface="Tahoma" panose="020B0604030504040204" pitchFamily="34" charset="0"/>
              </a:rPr>
              <a:t>.</a:t>
            </a:r>
            <a:br>
              <a:rPr lang="en-GB" sz="1200" dirty="0">
                <a:effectLst/>
                <a:latin typeface="Arial" panose="020B0604020202020204" pitchFamily="34" charset="0"/>
                <a:ea typeface="Calibri" panose="020F0502020204030204" pitchFamily="34" charset="0"/>
                <a:cs typeface="Tahoma" panose="020B0604030504040204" pitchFamily="34" charset="0"/>
              </a:rPr>
            </a:br>
            <a:r>
              <a:rPr lang="en-GB" sz="1200" dirty="0" err="1">
                <a:effectLst/>
                <a:latin typeface="Arial" panose="020B0604020202020204" pitchFamily="34" charset="0"/>
                <a:ea typeface="Calibri" panose="020F0502020204030204" pitchFamily="34" charset="0"/>
                <a:cs typeface="Tahoma" panose="020B0604030504040204" pitchFamily="34" charset="0"/>
              </a:rPr>
              <a:t>Rhowch</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farciau</a:t>
            </a:r>
            <a:r>
              <a:rPr lang="en-GB" sz="1200" dirty="0">
                <a:effectLst/>
                <a:latin typeface="Arial" panose="020B0604020202020204" pitchFamily="34" charset="0"/>
                <a:ea typeface="Calibri" panose="020F0502020204030204" pitchFamily="34" charset="0"/>
                <a:cs typeface="Tahoma" panose="020B0604030504040204" pitchFamily="34" charset="0"/>
              </a:rPr>
              <a:t> am </a:t>
            </a:r>
            <a:r>
              <a:rPr lang="en-GB" sz="1200" dirty="0" err="1">
                <a:effectLst/>
                <a:latin typeface="Arial" panose="020B0604020202020204" pitchFamily="34" charset="0"/>
                <a:ea typeface="Calibri" panose="020F0502020204030204" pitchFamily="34" charset="0"/>
                <a:cs typeface="Tahoma" panose="020B0604030504040204" pitchFamily="34" charset="0"/>
              </a:rPr>
              <a:t>unrhyw</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ymateb</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perthnasol</a:t>
            </a:r>
            <a:r>
              <a:rPr lang="en-GB" sz="1200" dirty="0">
                <a:effectLst/>
                <a:latin typeface="Arial" panose="020B0604020202020204" pitchFamily="34" charset="0"/>
                <a:ea typeface="Calibri" panose="020F0502020204030204" pitchFamily="34" charset="0"/>
                <a:cs typeface="Tahoma" panose="020B0604030504040204" pitchFamily="34" charset="0"/>
              </a:rPr>
              <a:t> </a:t>
            </a:r>
            <a:r>
              <a:rPr lang="en-GB" sz="1200" dirty="0" err="1">
                <a:effectLst/>
                <a:latin typeface="Arial" panose="020B0604020202020204" pitchFamily="34" charset="0"/>
                <a:ea typeface="Calibri" panose="020F0502020204030204" pitchFamily="34" charset="0"/>
                <a:cs typeface="Tahoma" panose="020B0604030504040204" pitchFamily="34" charset="0"/>
              </a:rPr>
              <a:t>arall</a:t>
            </a:r>
            <a:r>
              <a:rPr lang="en-GB" sz="1200" dirty="0">
                <a:effectLst/>
                <a:latin typeface="Arial" panose="020B0604020202020204" pitchFamily="34" charset="0"/>
                <a:ea typeface="Calibri" panose="020F0502020204030204" pitchFamily="34" charset="0"/>
                <a:cs typeface="Tahoma" panose="020B0604030504040204" pitchFamily="34" charset="0"/>
              </a:rPr>
              <a:t>.</a:t>
            </a:r>
          </a:p>
        </p:txBody>
      </p:sp>
      <p:pic>
        <p:nvPicPr>
          <p:cNvPr id="4" name="Picture 3">
            <a:extLst>
              <a:ext uri="{FF2B5EF4-FFF2-40B4-BE49-F238E27FC236}">
                <a16:creationId xmlns:a16="http://schemas.microsoft.com/office/drawing/2014/main" id="{71312837-37BC-B59E-F542-FB79D1A4053B}"/>
              </a:ext>
            </a:extLst>
          </p:cNvPr>
          <p:cNvPicPr>
            <a:picLocks noChangeAspect="1"/>
          </p:cNvPicPr>
          <p:nvPr/>
        </p:nvPicPr>
        <p:blipFill>
          <a:blip r:embed="rId2"/>
          <a:srcRect b="8662"/>
          <a:stretch>
            <a:fillRect/>
          </a:stretch>
        </p:blipFill>
        <p:spPr>
          <a:xfrm>
            <a:off x="198790" y="1050123"/>
            <a:ext cx="5897210" cy="2831214"/>
          </a:xfrm>
          <a:prstGeom prst="rect">
            <a:avLst/>
          </a:prstGeom>
        </p:spPr>
      </p:pic>
    </p:spTree>
    <p:extLst>
      <p:ext uri="{BB962C8B-B14F-4D97-AF65-F5344CB8AC3E}">
        <p14:creationId xmlns:p14="http://schemas.microsoft.com/office/powerpoint/2010/main" val="792499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5EBF8-DD54-4722-B0DD-5800ED9FCEE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4963E8E-225F-B3BA-77A0-E74EF2FFDA59}"/>
              </a:ext>
            </a:extLst>
          </p:cNvPr>
          <p:cNvSpPr txBox="1"/>
          <p:nvPr/>
        </p:nvSpPr>
        <p:spPr>
          <a:xfrm>
            <a:off x="7344383" y="1487090"/>
            <a:ext cx="3994177" cy="4832092"/>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ymateb hwn wedi cynnwys rhywfaint o wybodaeth berthnasol sy'n dangos gwybodaeth dda o sut mae'r polisi gwrth-fwlio yn sicrhau cefnogaeth briodol i blant yng Nghymru. Mae syniadau wedi'u datblygu'n gyfyngedig i gefnogi gofynion band uwch. Gallai'r arholwr fod wedi rhoi marciau pellach pe byddai'r dysgwr wedi datblygu'r crynodeb i gynnwys rolau staff amrywiol neu'r hyn y gellid bod wedi'i gynnwys i gefnogi'r bwli. Byddai cysylltiadau cliriach â'r cynnwys hefyd wedi cefnogi marciau pellach, er enghraifft, pa fath o gefnogaeth all fod ar gael pan fydd plentyn yn cael ei fwlio fel y cyfeiriwyd ato yn y frawddeg olaf.</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3/5</a:t>
            </a:r>
          </a:p>
        </p:txBody>
      </p:sp>
      <p:sp>
        <p:nvSpPr>
          <p:cNvPr id="10" name="Speech Bubble: Rectangle with Corners Rounded 9">
            <a:extLst>
              <a:ext uri="{FF2B5EF4-FFF2-40B4-BE49-F238E27FC236}">
                <a16:creationId xmlns:a16="http://schemas.microsoft.com/office/drawing/2014/main" id="{1F07E690-2285-96DB-D443-59261C5766B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0F7FA26-BC96-6026-CFAC-2A8A3E77C32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B7304756-0D7A-633F-E4E8-34385F974DD2}"/>
              </a:ext>
            </a:extLst>
          </p:cNvPr>
          <p:cNvSpPr/>
          <p:nvPr/>
        </p:nvSpPr>
        <p:spPr>
          <a:xfrm>
            <a:off x="6955277" y="1095284"/>
            <a:ext cx="4858352" cy="544170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02408DD4-A90A-5A3F-BDB6-24F0B13ED90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6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2D701205-4D36-9508-D1FD-6518761CB141}"/>
              </a:ext>
            </a:extLst>
          </p:cNvPr>
          <p:cNvSpPr txBox="1"/>
          <p:nvPr/>
        </p:nvSpPr>
        <p:spPr>
          <a:xfrm>
            <a:off x="308619" y="1103128"/>
            <a:ext cx="4473589" cy="4524315"/>
          </a:xfrm>
          <a:prstGeom prst="rect">
            <a:avLst/>
          </a:prstGeom>
          <a:noFill/>
        </p:spPr>
        <p:txBody>
          <a:bodyPr wrap="square">
            <a:spAutoFit/>
          </a:bodyPr>
          <a:lstStyle/>
          <a:p>
            <a:r>
              <a:rPr lang="en-US" dirty="0"/>
              <a:t>The anti bullying policy is put into place in all </a:t>
            </a:r>
            <a:r>
              <a:rPr lang="en-US" dirty="0" err="1"/>
              <a:t>setttings</a:t>
            </a:r>
            <a:r>
              <a:rPr lang="en-US" dirty="0"/>
              <a:t> to make sure that no child is struggling from harm and bullying from another child or a group of them. If </a:t>
            </a:r>
            <a:r>
              <a:rPr lang="en-US" dirty="0" err="1"/>
              <a:t>bullyimg</a:t>
            </a:r>
            <a:r>
              <a:rPr lang="en-US" dirty="0"/>
              <a:t> does happen this policy will make sure that the victim is protected and the bully has a meeting with parents to make sure to never be done again. Its put in place and known to make sure children be nice to </a:t>
            </a:r>
            <a:r>
              <a:rPr lang="en-US" dirty="0" err="1"/>
              <a:t>eachother</a:t>
            </a:r>
            <a:r>
              <a:rPr lang="en-US" dirty="0"/>
              <a:t>  and always </a:t>
            </a:r>
            <a:r>
              <a:rPr lang="en-US" dirty="0" err="1"/>
              <a:t>invlove</a:t>
            </a:r>
            <a:r>
              <a:rPr lang="en-US" dirty="0"/>
              <a:t> other children while playing. Its a policy </a:t>
            </a:r>
            <a:r>
              <a:rPr lang="en-US" dirty="0" err="1"/>
              <a:t>thats</a:t>
            </a:r>
            <a:r>
              <a:rPr lang="en-US" dirty="0"/>
              <a:t> in place to safe guard all children across Wales from bullying as this can effect mental health and </a:t>
            </a:r>
            <a:r>
              <a:rPr lang="en-US" dirty="0" err="1"/>
              <a:t>welll</a:t>
            </a:r>
            <a:r>
              <a:rPr lang="en-US" dirty="0"/>
              <a:t> being. If a child does or is getting bullied their will be support put in place for that child. </a:t>
            </a:r>
            <a:endParaRPr lang="en-GB" dirty="0"/>
          </a:p>
        </p:txBody>
      </p:sp>
    </p:spTree>
    <p:extLst>
      <p:ext uri="{BB962C8B-B14F-4D97-AF65-F5344CB8AC3E}">
        <p14:creationId xmlns:p14="http://schemas.microsoft.com/office/powerpoint/2010/main" val="1641046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CB904-6156-48F1-A4F8-FD648CE199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A47EAB7-4F94-C0E6-F37B-F4B75D1B16B4}"/>
              </a:ext>
            </a:extLst>
          </p:cNvPr>
          <p:cNvSpPr txBox="1"/>
          <p:nvPr/>
        </p:nvSpPr>
        <p:spPr>
          <a:xfrm>
            <a:off x="7871209" y="1582340"/>
            <a:ext cx="3467351" cy="3847207"/>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crynodeb byr hwn yn dangos i'r arholwr fod gan y dysgwr hwn wybodaeth a dealltwriaeth dda iawn o'r cwestiwn hwn. Mae'n dangos dealltwriaeth o'r polisi gan ddangos cyfrifoldebau staff a sut mae hyn yn effeithio ar ymdeimlad plant o ddiogelwch. Mae'r ffocws ar ofynion y geiriad yn y cwestiwn yn llwyr, gan ganiatáu i'r dysgwr gynnal y ffocws a datblygu crynodeb da iawn sy'n deilwng iawn o'r 4 marc a roddwyd.</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4/5</a:t>
            </a:r>
          </a:p>
        </p:txBody>
      </p:sp>
      <p:sp>
        <p:nvSpPr>
          <p:cNvPr id="10" name="Speech Bubble: Rectangle with Corners Rounded 9">
            <a:extLst>
              <a:ext uri="{FF2B5EF4-FFF2-40B4-BE49-F238E27FC236}">
                <a16:creationId xmlns:a16="http://schemas.microsoft.com/office/drawing/2014/main" id="{A4990A40-B1AC-08D3-74DB-6C3AD881CE9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3A2414F2-F989-DD35-5307-F78EBD81799F}"/>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45594DEB-724C-18AB-7AAB-A9CC5A296654}"/>
              </a:ext>
            </a:extLst>
          </p:cNvPr>
          <p:cNvSpPr/>
          <p:nvPr/>
        </p:nvSpPr>
        <p:spPr>
          <a:xfrm>
            <a:off x="7409793" y="1095284"/>
            <a:ext cx="4403836" cy="493586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4DFA771A-78C4-EE23-4FFA-D24B884AC00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6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74B99399-12A1-F2EA-3A6D-91C23C33AA41}"/>
              </a:ext>
            </a:extLst>
          </p:cNvPr>
          <p:cNvSpPr txBox="1"/>
          <p:nvPr/>
        </p:nvSpPr>
        <p:spPr>
          <a:xfrm>
            <a:off x="336608" y="1124832"/>
            <a:ext cx="3274473" cy="4247317"/>
          </a:xfrm>
          <a:prstGeom prst="rect">
            <a:avLst/>
          </a:prstGeom>
          <a:noFill/>
        </p:spPr>
        <p:txBody>
          <a:bodyPr wrap="square">
            <a:spAutoFit/>
          </a:bodyPr>
          <a:lstStyle/>
          <a:p>
            <a:r>
              <a:rPr lang="en-US" dirty="0"/>
              <a:t>Anti bullying policies allow children to feel safe in school and know who they can go to if their having any issues and they know that the incident will be delt with appropriately. Anti bullying policies make sure staff know what they have to do when an incident occurs and how to give fair punishment. The policy also allows parents to be aware of what is happening in school and allows parents voices to be heard.</a:t>
            </a:r>
            <a:endParaRPr lang="en-GB" dirty="0"/>
          </a:p>
        </p:txBody>
      </p:sp>
    </p:spTree>
    <p:extLst>
      <p:ext uri="{BB962C8B-B14F-4D97-AF65-F5344CB8AC3E}">
        <p14:creationId xmlns:p14="http://schemas.microsoft.com/office/powerpoint/2010/main" val="1157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2448F-6BB1-7029-FF76-25CF434CF7F5}"/>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057434DB-6DFD-BAE5-217F-0600C57BBD5A}"/>
              </a:ext>
            </a:extLst>
          </p:cNvPr>
          <p:cNvSpPr>
            <a:spLocks noGrp="1"/>
          </p:cNvSpPr>
          <p:nvPr>
            <p:ph type="title"/>
          </p:nvPr>
        </p:nvSpPr>
        <p:spPr>
          <a:xfrm>
            <a:off x="282012" y="208722"/>
            <a:ext cx="5091890" cy="447261"/>
          </a:xfrm>
        </p:spPr>
        <p:txBody>
          <a:bodyPr/>
          <a:lstStyle/>
          <a:p>
            <a:r>
              <a:rPr lang="1106" sz="1800" dirty="0"/>
              <a:t>Cwestiwn</a:t>
            </a:r>
            <a:r>
              <a:rPr lang="en-GB" sz="1800" dirty="0"/>
              <a:t> 8 </a:t>
            </a:r>
            <a:r>
              <a:rPr lang="1106" sz="1800" dirty="0"/>
              <a:t>a'r cynllun marcio </a:t>
            </a:r>
            <a:endParaRPr lang="en-GB" sz="1800" dirty="0"/>
          </a:p>
        </p:txBody>
      </p:sp>
      <p:sp>
        <p:nvSpPr>
          <p:cNvPr id="12" name="TextBox 11">
            <a:extLst>
              <a:ext uri="{FF2B5EF4-FFF2-40B4-BE49-F238E27FC236}">
                <a16:creationId xmlns:a16="http://schemas.microsoft.com/office/drawing/2014/main" id="{8ADF623B-2A4F-7E99-4C76-693FAB7B9201}"/>
              </a:ext>
            </a:extLst>
          </p:cNvPr>
          <p:cNvSpPr txBox="1"/>
          <p:nvPr/>
        </p:nvSpPr>
        <p:spPr>
          <a:xfrm>
            <a:off x="6405261" y="64030"/>
            <a:ext cx="3029684" cy="738664"/>
          </a:xfrm>
          <a:prstGeom prst="rect">
            <a:avLst/>
          </a:prstGeom>
          <a:noFill/>
        </p:spPr>
        <p:txBody>
          <a:bodyPr wrap="square">
            <a:spAutoFit/>
          </a:bodyPr>
          <a:lstStyle/>
          <a:p>
            <a:r>
              <a:rPr lang="en-GB" sz="1400" i="1" dirty="0" err="1">
                <a:solidFill>
                  <a:srgbClr val="0070C0"/>
                </a:solidFill>
              </a:rPr>
              <a:t>Berfau</a:t>
            </a:r>
            <a:r>
              <a:rPr lang="en-GB" sz="1400" i="1" dirty="0">
                <a:solidFill>
                  <a:srgbClr val="0070C0"/>
                </a:solidFill>
              </a:rPr>
              <a:t> </a:t>
            </a:r>
            <a:r>
              <a:rPr lang="en-GB" sz="1400" i="1" dirty="0" err="1">
                <a:solidFill>
                  <a:srgbClr val="0070C0"/>
                </a:solidFill>
              </a:rPr>
              <a:t>Gorchymyn</a:t>
            </a:r>
            <a:r>
              <a:rPr lang="en-US" sz="1400" i="1" dirty="0">
                <a:solidFill>
                  <a:srgbClr val="0070C0"/>
                </a:solidFill>
              </a:rPr>
              <a:t>: </a:t>
            </a:r>
            <a:r>
              <a:rPr lang="en-GB" sz="1400" b="1" i="1" dirty="0" err="1">
                <a:solidFill>
                  <a:srgbClr val="0070C0"/>
                </a:solidFill>
              </a:rPr>
              <a:t>Esboniwch</a:t>
            </a:r>
            <a:r>
              <a:rPr lang="en-GB" sz="1400" i="1" dirty="0">
                <a:solidFill>
                  <a:srgbClr val="0070C0"/>
                </a:solidFill>
              </a:rPr>
              <a:t>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endParaRPr lang="en-US" sz="1400" i="1" dirty="0">
              <a:solidFill>
                <a:srgbClr val="0070C0"/>
              </a:solidFill>
            </a:endParaRPr>
          </a:p>
        </p:txBody>
      </p:sp>
      <p:pic>
        <p:nvPicPr>
          <p:cNvPr id="4" name="Picture 3">
            <a:extLst>
              <a:ext uri="{FF2B5EF4-FFF2-40B4-BE49-F238E27FC236}">
                <a16:creationId xmlns:a16="http://schemas.microsoft.com/office/drawing/2014/main" id="{27B194CA-3CEC-DFEE-CF6D-11FB7D1A670E}"/>
              </a:ext>
            </a:extLst>
          </p:cNvPr>
          <p:cNvPicPr>
            <a:picLocks noChangeAspect="1"/>
          </p:cNvPicPr>
          <p:nvPr/>
        </p:nvPicPr>
        <p:blipFill>
          <a:blip r:embed="rId2"/>
          <a:stretch>
            <a:fillRect/>
          </a:stretch>
        </p:blipFill>
        <p:spPr>
          <a:xfrm>
            <a:off x="282013" y="1086441"/>
            <a:ext cx="5742726" cy="2514010"/>
          </a:xfrm>
          <a:prstGeom prst="rect">
            <a:avLst/>
          </a:prstGeom>
        </p:spPr>
      </p:pic>
      <p:sp>
        <p:nvSpPr>
          <p:cNvPr id="3" name="TextBox 2">
            <a:extLst>
              <a:ext uri="{FF2B5EF4-FFF2-40B4-BE49-F238E27FC236}">
                <a16:creationId xmlns:a16="http://schemas.microsoft.com/office/drawing/2014/main" id="{2C5CE6A6-3FC9-6F5A-C5E6-6396A9C48393}"/>
              </a:ext>
            </a:extLst>
          </p:cNvPr>
          <p:cNvSpPr txBox="1"/>
          <p:nvPr/>
        </p:nvSpPr>
        <p:spPr>
          <a:xfrm>
            <a:off x="353274" y="4445642"/>
            <a:ext cx="5742726" cy="2162323"/>
          </a:xfrm>
          <a:prstGeom prst="rect">
            <a:avLst/>
          </a:prstGeom>
          <a:noFill/>
        </p:spPr>
        <p:txBody>
          <a:bodyPr wrap="square">
            <a:spAutoFit/>
          </a:bodyPr>
          <a:lstStyle/>
          <a:p>
            <a:pPr>
              <a:lnSpc>
                <a:spcPct val="115000"/>
              </a:lnSpc>
              <a:spcAft>
                <a:spcPts val="1000"/>
              </a:spcAft>
              <a:buNone/>
            </a:pPr>
            <a:r>
              <a:rPr lang="cy-GB" sz="1200" dirty="0">
                <a:effectLst/>
                <a:latin typeface="Arial" panose="020B0604020202020204" pitchFamily="34" charset="0"/>
                <a:ea typeface="Calibri" panose="020F0502020204030204" pitchFamily="34" charset="0"/>
                <a:cs typeface="Tahoma" panose="020B0604030504040204" pitchFamily="34" charset="0"/>
              </a:rPr>
              <a:t>Rhowch hyd at </a:t>
            </a:r>
            <a:r>
              <a:rPr lang="cy-GB" sz="1200" b="1" dirty="0">
                <a:effectLst/>
                <a:latin typeface="Arial" panose="020B0604020202020204" pitchFamily="34" charset="0"/>
                <a:ea typeface="Calibri" panose="020F0502020204030204" pitchFamily="34" charset="0"/>
                <a:cs typeface="Tahoma" panose="020B0604030504040204" pitchFamily="34" charset="0"/>
              </a:rPr>
              <a:t>4</a:t>
            </a:r>
            <a:r>
              <a:rPr lang="cy-GB" sz="1200" dirty="0">
                <a:effectLst/>
                <a:latin typeface="Arial" panose="020B0604020202020204" pitchFamily="34" charset="0"/>
                <a:ea typeface="Calibri" panose="020F0502020204030204" pitchFamily="34" charset="0"/>
                <a:cs typeface="Tahoma" panose="020B0604030504040204" pitchFamily="34" charset="0"/>
              </a:rPr>
              <a:t> marc.</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cy-GB" sz="12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2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cy-GB" sz="1200" b="1" dirty="0">
                <a:effectLst/>
                <a:latin typeface="Arial" panose="020B0604020202020204" pitchFamily="34" charset="0"/>
                <a:ea typeface="Calibri" panose="020F0502020204030204" pitchFamily="34" charset="0"/>
                <a:cs typeface="Tahoma" panose="020B0604030504040204" pitchFamily="34" charset="0"/>
              </a:rPr>
              <a:t>Rhowch 1-2 farc</a:t>
            </a:r>
            <a:r>
              <a:rPr lang="cy-GB" sz="1200" dirty="0">
                <a:effectLst/>
                <a:latin typeface="Arial" panose="020B0604020202020204" pitchFamily="34" charset="0"/>
                <a:ea typeface="Calibri" panose="020F0502020204030204" pitchFamily="34" charset="0"/>
                <a:cs typeface="Tahoma" panose="020B0604030504040204" pitchFamily="34" charset="0"/>
              </a:rPr>
              <a:t> am esboniad sylfaenol sy'n dangos gwybodaeth a dealltwriaeth gyfyngedig o'r dulliau </a:t>
            </a:r>
            <a:r>
              <a:rPr lang="cy-GB" sz="1200" dirty="0" err="1">
                <a:effectLst/>
                <a:latin typeface="Arial" panose="020B0604020202020204" pitchFamily="34" charset="0"/>
                <a:ea typeface="Calibri" panose="020F0502020204030204" pitchFamily="34" charset="0"/>
                <a:cs typeface="Tahoma" panose="020B0604030504040204" pitchFamily="34" charset="0"/>
              </a:rPr>
              <a:t>atgyfeirio</a:t>
            </a:r>
            <a:r>
              <a:rPr lang="cy-GB" sz="1200" dirty="0">
                <a:effectLst/>
                <a:latin typeface="Arial" panose="020B0604020202020204" pitchFamily="34" charset="0"/>
                <a:ea typeface="Calibri" panose="020F0502020204030204" pitchFamily="34" charset="0"/>
                <a:cs typeface="Tahoma" panose="020B0604030504040204" pitchFamily="34" charset="0"/>
              </a:rPr>
              <a:t> sydd ar gael i blant a'u teuluoedd/gofalwyr wrth gael mynediad at wasanaethau sydd eu hangen i gefnogi iechyd a llesiant.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cy-GB" sz="1200" b="1" dirty="0">
                <a:effectLst/>
                <a:latin typeface="Arial" panose="020B0604020202020204" pitchFamily="34" charset="0"/>
                <a:ea typeface="Calibri" panose="020F0502020204030204" pitchFamily="34" charset="0"/>
                <a:cs typeface="Tahoma" panose="020B0604030504040204" pitchFamily="34" charset="0"/>
              </a:rPr>
              <a:t>Rhowch 3-4 marc</a:t>
            </a:r>
            <a:r>
              <a:rPr lang="cy-GB" sz="1200" dirty="0">
                <a:effectLst/>
                <a:latin typeface="Arial" panose="020B0604020202020204" pitchFamily="34" charset="0"/>
                <a:ea typeface="Calibri" panose="020F0502020204030204" pitchFamily="34" charset="0"/>
                <a:cs typeface="Tahoma" panose="020B0604030504040204" pitchFamily="34" charset="0"/>
              </a:rPr>
              <a:t> am esboniad da sy'n dangos rhywfaint o wybodaeth a dealltwriaeth o'r dulliau </a:t>
            </a:r>
            <a:r>
              <a:rPr lang="cy-GB" sz="1200" dirty="0" err="1">
                <a:effectLst/>
                <a:latin typeface="Arial" panose="020B0604020202020204" pitchFamily="34" charset="0"/>
                <a:ea typeface="Calibri" panose="020F0502020204030204" pitchFamily="34" charset="0"/>
                <a:cs typeface="Tahoma" panose="020B0604030504040204" pitchFamily="34" charset="0"/>
              </a:rPr>
              <a:t>atgyfeirio</a:t>
            </a:r>
            <a:r>
              <a:rPr lang="cy-GB" sz="1200" dirty="0">
                <a:effectLst/>
                <a:latin typeface="Arial" panose="020B0604020202020204" pitchFamily="34" charset="0"/>
                <a:ea typeface="Calibri" panose="020F0502020204030204" pitchFamily="34" charset="0"/>
                <a:cs typeface="Tahoma" panose="020B0604030504040204" pitchFamily="34" charset="0"/>
              </a:rPr>
              <a:t> sydd ar gael i blant a'u teuluoedd/gofalwyr wrth gael mynediad at wasanaethau sydd eu hangen i gefnogi iechyd a llesiant. </a:t>
            </a:r>
            <a:endParaRPr lang="en-GB" sz="12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9" name="TextBox 8">
            <a:extLst>
              <a:ext uri="{FF2B5EF4-FFF2-40B4-BE49-F238E27FC236}">
                <a16:creationId xmlns:a16="http://schemas.microsoft.com/office/drawing/2014/main" id="{29F245A9-3052-FD2A-EEA1-858B63E34E6A}"/>
              </a:ext>
            </a:extLst>
          </p:cNvPr>
          <p:cNvSpPr txBox="1"/>
          <p:nvPr/>
        </p:nvSpPr>
        <p:spPr>
          <a:xfrm>
            <a:off x="6583679" y="1056069"/>
            <a:ext cx="5116483" cy="5909310"/>
          </a:xfrm>
          <a:prstGeom prst="rect">
            <a:avLst/>
          </a:prstGeom>
          <a:noFill/>
        </p:spPr>
        <p:txBody>
          <a:bodyPr wrap="square">
            <a:spAutoFit/>
          </a:bodyPr>
          <a:lstStyle/>
          <a:p>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endParaRPr lang="en-GB" sz="1200" dirty="0"/>
          </a:p>
          <a:p>
            <a:r>
              <a:rPr lang="en-GB" sz="1200" b="1" dirty="0" err="1"/>
              <a:t>Atgyfeirio</a:t>
            </a:r>
            <a:r>
              <a:rPr lang="en-GB" sz="1200" b="1" dirty="0"/>
              <a:t> </a:t>
            </a:r>
            <a:r>
              <a:rPr lang="en-GB" sz="1200" b="1" dirty="0" err="1"/>
              <a:t>uniongyrchol</a:t>
            </a:r>
            <a:r>
              <a:rPr lang="en-GB" sz="1200" b="1" dirty="0"/>
              <a:t> </a:t>
            </a:r>
          </a:p>
          <a:p>
            <a:pPr marL="182563" indent="-182563"/>
            <a:r>
              <a:rPr lang="en-GB" sz="1200" dirty="0"/>
              <a:t>•	Gall </a:t>
            </a:r>
            <a:r>
              <a:rPr lang="en-GB" sz="1200" dirty="0" err="1"/>
              <a:t>gael</a:t>
            </a:r>
            <a:r>
              <a:rPr lang="en-GB" sz="1200" dirty="0"/>
              <a:t> </a:t>
            </a:r>
            <a:r>
              <a:rPr lang="en-GB" sz="1200" dirty="0" err="1"/>
              <a:t>ei</a:t>
            </a:r>
            <a:r>
              <a:rPr lang="en-GB" sz="1200" dirty="0"/>
              <a:t> </a:t>
            </a:r>
            <a:r>
              <a:rPr lang="en-GB" sz="1200" dirty="0" err="1"/>
              <a:t>wneud</a:t>
            </a:r>
            <a:r>
              <a:rPr lang="en-GB" sz="1200" dirty="0"/>
              <a:t> </a:t>
            </a:r>
            <a:r>
              <a:rPr lang="en-GB" sz="1200" dirty="0" err="1"/>
              <a:t>gan</a:t>
            </a:r>
            <a:r>
              <a:rPr lang="en-GB" sz="1200" dirty="0"/>
              <a:t> y person </a:t>
            </a:r>
            <a:r>
              <a:rPr lang="en-GB" sz="1200" dirty="0" err="1"/>
              <a:t>ei</a:t>
            </a:r>
            <a:r>
              <a:rPr lang="en-GB" sz="1200" dirty="0"/>
              <a:t> </a:t>
            </a:r>
            <a:r>
              <a:rPr lang="en-GB" sz="1200" dirty="0" err="1"/>
              <a:t>hun</a:t>
            </a:r>
            <a:r>
              <a:rPr lang="en-GB" sz="1200" dirty="0"/>
              <a:t>.</a:t>
            </a:r>
          </a:p>
          <a:p>
            <a:pPr marL="182563" indent="-182563"/>
            <a:r>
              <a:rPr lang="en-GB" sz="1200" dirty="0"/>
              <a:t>•	</a:t>
            </a:r>
            <a:r>
              <a:rPr lang="en-GB" sz="1200" dirty="0" err="1"/>
              <a:t>Enw</a:t>
            </a:r>
            <a:r>
              <a:rPr lang="en-GB" sz="1200" dirty="0"/>
              <a:t> </a:t>
            </a:r>
            <a:r>
              <a:rPr lang="en-GB" sz="1200" dirty="0" err="1"/>
              <a:t>arall</a:t>
            </a:r>
            <a:r>
              <a:rPr lang="en-GB" sz="1200" dirty="0"/>
              <a:t> </a:t>
            </a:r>
            <a:r>
              <a:rPr lang="en-GB" sz="1200" dirty="0" err="1"/>
              <a:t>ar</a:t>
            </a:r>
            <a:r>
              <a:rPr lang="en-GB" sz="1200" dirty="0"/>
              <a:t> </a:t>
            </a:r>
            <a:r>
              <a:rPr lang="en-GB" sz="1200" dirty="0" err="1"/>
              <a:t>hyn</a:t>
            </a:r>
            <a:r>
              <a:rPr lang="en-GB" sz="1200" dirty="0"/>
              <a:t> </a:t>
            </a:r>
            <a:r>
              <a:rPr lang="en-GB" sz="1200" dirty="0" err="1"/>
              <a:t>yw</a:t>
            </a:r>
            <a:r>
              <a:rPr lang="en-GB" sz="1200" dirty="0"/>
              <a:t> </a:t>
            </a:r>
            <a:r>
              <a:rPr lang="en-GB" sz="1200" dirty="0" err="1"/>
              <a:t>hunangyfeirio</a:t>
            </a:r>
            <a:r>
              <a:rPr lang="en-GB" sz="1200" dirty="0"/>
              <a:t>.</a:t>
            </a:r>
          </a:p>
          <a:p>
            <a:pPr marL="182563" indent="-182563"/>
            <a:r>
              <a:rPr lang="en-GB" sz="1200" dirty="0"/>
              <a:t>•	Gall </a:t>
            </a:r>
            <a:r>
              <a:rPr lang="en-GB" sz="1200" dirty="0" err="1"/>
              <a:t>gael</a:t>
            </a:r>
            <a:r>
              <a:rPr lang="en-GB" sz="1200" dirty="0"/>
              <a:t> </a:t>
            </a:r>
            <a:r>
              <a:rPr lang="en-GB" sz="1200" dirty="0" err="1"/>
              <a:t>ei</a:t>
            </a:r>
            <a:r>
              <a:rPr lang="en-GB" sz="1200" dirty="0"/>
              <a:t> </a:t>
            </a:r>
            <a:r>
              <a:rPr lang="en-GB" sz="1200" dirty="0" err="1"/>
              <a:t>wneud</a:t>
            </a:r>
            <a:r>
              <a:rPr lang="en-GB" sz="1200" dirty="0"/>
              <a:t> </a:t>
            </a:r>
            <a:r>
              <a:rPr lang="en-GB" sz="1200" dirty="0" err="1"/>
              <a:t>gan</a:t>
            </a:r>
            <a:r>
              <a:rPr lang="en-GB" sz="1200" dirty="0"/>
              <a:t> </a:t>
            </a:r>
            <a:r>
              <a:rPr lang="en-GB" sz="1200" dirty="0" err="1"/>
              <a:t>aelod</a:t>
            </a:r>
            <a:r>
              <a:rPr lang="en-GB" sz="1200" dirty="0"/>
              <a:t> </a:t>
            </a:r>
            <a:r>
              <a:rPr lang="en-GB" sz="1200" dirty="0" err="1"/>
              <a:t>o'r</a:t>
            </a:r>
            <a:r>
              <a:rPr lang="en-GB" sz="1200" dirty="0"/>
              <a:t> </a:t>
            </a:r>
            <a:r>
              <a:rPr lang="en-GB" sz="1200" dirty="0" err="1"/>
              <a:t>tîm</a:t>
            </a:r>
            <a:r>
              <a:rPr lang="en-GB" sz="1200" dirty="0"/>
              <a:t> iechyd.</a:t>
            </a:r>
          </a:p>
          <a:p>
            <a:pPr marL="182563" indent="-182563"/>
            <a:r>
              <a:rPr lang="en-GB" sz="1200" dirty="0"/>
              <a:t>•	</a:t>
            </a:r>
            <a:r>
              <a:rPr lang="en-GB" sz="1200" dirty="0" err="1"/>
              <a:t>Enw</a:t>
            </a:r>
            <a:r>
              <a:rPr lang="en-GB" sz="1200" dirty="0"/>
              <a:t> </a:t>
            </a:r>
            <a:r>
              <a:rPr lang="en-GB" sz="1200" dirty="0" err="1"/>
              <a:t>arall</a:t>
            </a:r>
            <a:r>
              <a:rPr lang="en-GB" sz="1200" dirty="0"/>
              <a:t> </a:t>
            </a:r>
            <a:r>
              <a:rPr lang="en-GB" sz="1200" dirty="0" err="1"/>
              <a:t>ar</a:t>
            </a:r>
            <a:r>
              <a:rPr lang="en-GB" sz="1200" dirty="0"/>
              <a:t> </a:t>
            </a:r>
            <a:r>
              <a:rPr lang="en-GB" sz="1200" dirty="0" err="1"/>
              <a:t>hyn</a:t>
            </a:r>
            <a:r>
              <a:rPr lang="en-GB" sz="1200" dirty="0"/>
              <a:t> </a:t>
            </a:r>
            <a:r>
              <a:rPr lang="en-GB" sz="1200" dirty="0" err="1"/>
              <a:t>yw</a:t>
            </a:r>
            <a:r>
              <a:rPr lang="en-GB" sz="1200" dirty="0"/>
              <a:t> </a:t>
            </a:r>
            <a:r>
              <a:rPr lang="en-GB" sz="1200" dirty="0" err="1"/>
              <a:t>atgyfeirio</a:t>
            </a:r>
            <a:r>
              <a:rPr lang="en-GB" sz="1200" dirty="0"/>
              <a:t> </a:t>
            </a:r>
            <a:r>
              <a:rPr lang="en-GB" sz="1200" dirty="0" err="1"/>
              <a:t>proffesiynol</a:t>
            </a:r>
            <a:r>
              <a:rPr lang="en-GB" sz="1200" dirty="0"/>
              <a:t>.</a:t>
            </a:r>
          </a:p>
          <a:p>
            <a:pPr marL="182563" indent="-182563"/>
            <a:r>
              <a:rPr lang="en-GB" sz="1200" dirty="0"/>
              <a:t>•	Gall un </a:t>
            </a:r>
            <a:r>
              <a:rPr lang="en-GB" sz="1200" dirty="0" err="1"/>
              <a:t>gweithiwr</a:t>
            </a:r>
            <a:r>
              <a:rPr lang="en-GB" sz="1200" dirty="0"/>
              <a:t> </a:t>
            </a:r>
            <a:r>
              <a:rPr lang="en-GB" sz="1200" dirty="0" err="1"/>
              <a:t>proffesiynol</a:t>
            </a:r>
            <a:r>
              <a:rPr lang="en-GB" sz="1200" dirty="0"/>
              <a:t> </a:t>
            </a:r>
            <a:r>
              <a:rPr lang="en-GB" sz="1200" dirty="0" err="1"/>
              <a:t>atgyfeirio</a:t>
            </a:r>
            <a:r>
              <a:rPr lang="en-GB" sz="1200" dirty="0"/>
              <a:t> at </a:t>
            </a:r>
            <a:r>
              <a:rPr lang="en-GB" sz="1200" dirty="0" err="1"/>
              <a:t>weithiwr</a:t>
            </a:r>
            <a:r>
              <a:rPr lang="en-GB" sz="1200" dirty="0"/>
              <a:t> </a:t>
            </a:r>
            <a:r>
              <a:rPr lang="en-GB" sz="1200" dirty="0" err="1"/>
              <a:t>proffesiynol</a:t>
            </a:r>
            <a:r>
              <a:rPr lang="en-GB" sz="1200" dirty="0"/>
              <a:t> </a:t>
            </a:r>
            <a:r>
              <a:rPr lang="en-GB" sz="1200" dirty="0" err="1"/>
              <a:t>arall</a:t>
            </a:r>
            <a:r>
              <a:rPr lang="en-GB" sz="1200" dirty="0"/>
              <a:t> </a:t>
            </a:r>
            <a:r>
              <a:rPr lang="en-GB" sz="1200" dirty="0" err="1"/>
              <a:t>e.e.</a:t>
            </a:r>
            <a:r>
              <a:rPr lang="en-GB" sz="1200" dirty="0"/>
              <a:t> gall </a:t>
            </a:r>
            <a:r>
              <a:rPr lang="en-GB" sz="1200" dirty="0" err="1"/>
              <a:t>ymwelydd</a:t>
            </a:r>
            <a:r>
              <a:rPr lang="en-GB" sz="1200" dirty="0"/>
              <a:t> iechyd </a:t>
            </a:r>
            <a:r>
              <a:rPr lang="en-GB" sz="1200" dirty="0" err="1"/>
              <a:t>atgyfeirio</a:t>
            </a:r>
            <a:r>
              <a:rPr lang="en-GB" sz="1200" dirty="0"/>
              <a:t> </a:t>
            </a:r>
            <a:r>
              <a:rPr lang="en-GB" sz="1200" dirty="0" err="1"/>
              <a:t>plentyn</a:t>
            </a:r>
            <a:r>
              <a:rPr lang="en-GB" sz="1200" dirty="0"/>
              <a:t> at </a:t>
            </a:r>
            <a:r>
              <a:rPr lang="en-GB" sz="1200" dirty="0" err="1"/>
              <a:t>therapydd</a:t>
            </a:r>
            <a:r>
              <a:rPr lang="en-GB" sz="1200" dirty="0"/>
              <a:t> </a:t>
            </a:r>
            <a:r>
              <a:rPr lang="en-GB" sz="1200" dirty="0" err="1"/>
              <a:t>lleferydd</a:t>
            </a:r>
            <a:r>
              <a:rPr lang="en-GB" sz="1200" dirty="0"/>
              <a:t> ac </a:t>
            </a:r>
            <a:r>
              <a:rPr lang="en-GB" sz="1200" dirty="0" err="1"/>
              <a:t>iaith</a:t>
            </a:r>
            <a:r>
              <a:rPr lang="en-GB" sz="1200" dirty="0"/>
              <a:t>.</a:t>
            </a:r>
          </a:p>
          <a:p>
            <a:pPr marL="182563" indent="-182563"/>
            <a:r>
              <a:rPr lang="en-GB" sz="1200" dirty="0"/>
              <a:t>•	Gall person </a:t>
            </a:r>
            <a:r>
              <a:rPr lang="en-GB" sz="1200" dirty="0" err="1"/>
              <a:t>ifanc</a:t>
            </a:r>
            <a:r>
              <a:rPr lang="en-GB" sz="1200" dirty="0"/>
              <a:t> </a:t>
            </a:r>
            <a:r>
              <a:rPr lang="en-GB" sz="1200" dirty="0" err="1"/>
              <a:t>gyfeirio</a:t>
            </a:r>
            <a:r>
              <a:rPr lang="en-GB" sz="1200" dirty="0"/>
              <a:t> </a:t>
            </a:r>
            <a:r>
              <a:rPr lang="en-GB" sz="1200" dirty="0" err="1"/>
              <a:t>ei</a:t>
            </a:r>
            <a:r>
              <a:rPr lang="en-GB" sz="1200" dirty="0"/>
              <a:t> </a:t>
            </a:r>
            <a:r>
              <a:rPr lang="en-GB" sz="1200" dirty="0" err="1"/>
              <a:t>hun</a:t>
            </a:r>
            <a:r>
              <a:rPr lang="en-GB" sz="1200" dirty="0"/>
              <a:t> at </a:t>
            </a:r>
            <a:r>
              <a:rPr lang="en-GB" sz="1200" dirty="0" err="1"/>
              <a:t>glinig</a:t>
            </a:r>
            <a:r>
              <a:rPr lang="en-GB" sz="1200" dirty="0"/>
              <a:t> </a:t>
            </a:r>
            <a:r>
              <a:rPr lang="en-GB" sz="1200" dirty="0" err="1"/>
              <a:t>cynllunio</a:t>
            </a:r>
            <a:r>
              <a:rPr lang="en-GB" sz="1200" dirty="0"/>
              <a:t> </a:t>
            </a:r>
            <a:r>
              <a:rPr lang="en-GB" sz="1200" dirty="0" err="1"/>
              <a:t>teulu</a:t>
            </a:r>
            <a:r>
              <a:rPr lang="en-GB" sz="1200" dirty="0"/>
              <a:t> neu </a:t>
            </a:r>
            <a:r>
              <a:rPr lang="en-GB" sz="1200" dirty="0" err="1"/>
              <a:t>wasanaeth</a:t>
            </a:r>
            <a:r>
              <a:rPr lang="en-GB" sz="1200" dirty="0"/>
              <a:t> </a:t>
            </a:r>
            <a:r>
              <a:rPr lang="en-GB" sz="1200" dirty="0" err="1"/>
              <a:t>nad</a:t>
            </a:r>
            <a:r>
              <a:rPr lang="en-GB" sz="1200" dirty="0"/>
              <a:t> </a:t>
            </a:r>
            <a:r>
              <a:rPr lang="en-GB" sz="1200" dirty="0" err="1"/>
              <a:t>yw</a:t>
            </a:r>
            <a:r>
              <a:rPr lang="en-GB" sz="1200" dirty="0"/>
              <a:t> o </a:t>
            </a:r>
            <a:r>
              <a:rPr lang="en-GB" sz="1200" dirty="0" err="1"/>
              <a:t>bosibl</a:t>
            </a:r>
            <a:r>
              <a:rPr lang="en-GB" sz="1200" dirty="0"/>
              <a:t> am </a:t>
            </a:r>
            <a:r>
              <a:rPr lang="en-GB" sz="1200" dirty="0" err="1"/>
              <a:t>ei</a:t>
            </a:r>
            <a:r>
              <a:rPr lang="en-GB" sz="1200" dirty="0"/>
              <a:t> </a:t>
            </a:r>
            <a:r>
              <a:rPr lang="en-GB" sz="1200" dirty="0" err="1"/>
              <a:t>drafod</a:t>
            </a:r>
            <a:r>
              <a:rPr lang="en-GB" sz="1200" dirty="0"/>
              <a:t> â </a:t>
            </a:r>
            <a:r>
              <a:rPr lang="en-GB" sz="1200" dirty="0" err="1"/>
              <a:t>theulu</a:t>
            </a:r>
            <a:r>
              <a:rPr lang="en-GB" sz="1200" dirty="0"/>
              <a:t> </a:t>
            </a:r>
            <a:r>
              <a:rPr lang="en-GB" sz="1200" dirty="0" err="1"/>
              <a:t>yn</a:t>
            </a:r>
            <a:r>
              <a:rPr lang="en-GB" sz="1200" dirty="0"/>
              <a:t> </a:t>
            </a:r>
            <a:r>
              <a:rPr lang="en-GB" sz="1200" dirty="0" err="1"/>
              <a:t>gyntaf</a:t>
            </a:r>
            <a:r>
              <a:rPr lang="en-GB" sz="1200" dirty="0"/>
              <a:t>.</a:t>
            </a:r>
          </a:p>
          <a:p>
            <a:pPr marL="182563" indent="-182563"/>
            <a:r>
              <a:rPr lang="en-GB" sz="1200" dirty="0"/>
              <a:t>•	</a:t>
            </a:r>
            <a:r>
              <a:rPr lang="en-GB" sz="1200" dirty="0" err="1"/>
              <a:t>Byddai</a:t>
            </a:r>
            <a:r>
              <a:rPr lang="en-GB" sz="1200" dirty="0"/>
              <a:t> </a:t>
            </a:r>
            <a:r>
              <a:rPr lang="en-GB" sz="1200" dirty="0" err="1"/>
              <a:t>angen</a:t>
            </a:r>
            <a:r>
              <a:rPr lang="en-GB" sz="1200" dirty="0"/>
              <a:t> </a:t>
            </a:r>
            <a:r>
              <a:rPr lang="en-GB" sz="1200" dirty="0" err="1"/>
              <a:t>i</a:t>
            </a:r>
            <a:r>
              <a:rPr lang="en-GB" sz="1200" dirty="0"/>
              <a:t> </a:t>
            </a:r>
            <a:r>
              <a:rPr lang="en-GB" sz="1200" dirty="0" err="1"/>
              <a:t>weithiwr</a:t>
            </a:r>
            <a:r>
              <a:rPr lang="en-GB" sz="1200" dirty="0"/>
              <a:t> </a:t>
            </a:r>
            <a:r>
              <a:rPr lang="en-GB" sz="1200" dirty="0" err="1"/>
              <a:t>proffesiynol</a:t>
            </a:r>
            <a:r>
              <a:rPr lang="en-GB" sz="1200" dirty="0"/>
              <a:t> </a:t>
            </a:r>
            <a:r>
              <a:rPr lang="en-GB" sz="1200" dirty="0" err="1"/>
              <a:t>sy'n</a:t>
            </a:r>
            <a:r>
              <a:rPr lang="en-GB" sz="1200" dirty="0"/>
              <a:t> </a:t>
            </a:r>
            <a:r>
              <a:rPr lang="en-GB" sz="1200" dirty="0" err="1"/>
              <a:t>atgyfeirio</a:t>
            </a:r>
            <a:r>
              <a:rPr lang="en-GB" sz="1200" dirty="0"/>
              <a:t> at </a:t>
            </a:r>
            <a:r>
              <a:rPr lang="en-GB" sz="1200" dirty="0" err="1"/>
              <a:t>wasanaethau</a:t>
            </a:r>
            <a:r>
              <a:rPr lang="en-GB" sz="1200" dirty="0"/>
              <a:t> </a:t>
            </a:r>
            <a:r>
              <a:rPr lang="en-GB" sz="1200" dirty="0" err="1"/>
              <a:t>ar</a:t>
            </a:r>
            <a:r>
              <a:rPr lang="en-GB" sz="1200" dirty="0"/>
              <a:t> </a:t>
            </a:r>
            <a:r>
              <a:rPr lang="en-GB" sz="1200" dirty="0" err="1"/>
              <a:t>gyfer</a:t>
            </a:r>
            <a:r>
              <a:rPr lang="en-GB" sz="1200" dirty="0"/>
              <a:t> </a:t>
            </a:r>
            <a:r>
              <a:rPr lang="en-GB" sz="1200" dirty="0" err="1"/>
              <a:t>plentyn</a:t>
            </a:r>
            <a:r>
              <a:rPr lang="en-GB" sz="1200" dirty="0"/>
              <a:t> </a:t>
            </a:r>
            <a:r>
              <a:rPr lang="en-GB" sz="1200" dirty="0" err="1"/>
              <a:t>drafod</a:t>
            </a:r>
            <a:r>
              <a:rPr lang="en-GB" sz="1200" dirty="0"/>
              <a:t> </a:t>
            </a:r>
            <a:r>
              <a:rPr lang="en-GB" sz="1200" dirty="0" err="1"/>
              <a:t>â'r</a:t>
            </a:r>
            <a:r>
              <a:rPr lang="en-GB" sz="1200" dirty="0"/>
              <a:t> </a:t>
            </a:r>
            <a:r>
              <a:rPr lang="en-GB" sz="1200" dirty="0" err="1"/>
              <a:t>teulu</a:t>
            </a:r>
            <a:r>
              <a:rPr lang="en-GB" sz="1200" dirty="0"/>
              <a:t> </a:t>
            </a:r>
            <a:r>
              <a:rPr lang="en-GB" sz="1200" dirty="0" err="1"/>
              <a:t>yn</a:t>
            </a:r>
            <a:r>
              <a:rPr lang="en-GB" sz="1200" dirty="0"/>
              <a:t> </a:t>
            </a:r>
            <a:r>
              <a:rPr lang="en-GB" sz="1200" dirty="0" err="1"/>
              <a:t>gyntaf</a:t>
            </a:r>
            <a:r>
              <a:rPr lang="en-GB" sz="1200" dirty="0"/>
              <a:t>.</a:t>
            </a:r>
          </a:p>
          <a:p>
            <a:pPr marL="182563" indent="-182563"/>
            <a:r>
              <a:rPr lang="en-GB" sz="1200" dirty="0"/>
              <a:t>•	Lle </a:t>
            </a:r>
            <a:r>
              <a:rPr lang="en-GB" sz="1200" dirty="0" err="1"/>
              <a:t>gallai</a:t>
            </a:r>
            <a:r>
              <a:rPr lang="en-GB" sz="1200" dirty="0"/>
              <a:t> </a:t>
            </a:r>
            <a:r>
              <a:rPr lang="en-GB" sz="1200" dirty="0" err="1"/>
              <a:t>fod</a:t>
            </a:r>
            <a:r>
              <a:rPr lang="en-GB" sz="1200" dirty="0"/>
              <a:t> mater </a:t>
            </a:r>
            <a:r>
              <a:rPr lang="en-GB" sz="1200" dirty="0" err="1"/>
              <a:t>diogelu</a:t>
            </a:r>
            <a:r>
              <a:rPr lang="en-GB" sz="1200" dirty="0"/>
              <a:t>, </a:t>
            </a:r>
            <a:r>
              <a:rPr lang="en-GB" sz="1200" dirty="0" err="1"/>
              <a:t>mae'n</a:t>
            </a:r>
            <a:r>
              <a:rPr lang="en-GB" sz="1200" dirty="0"/>
              <a:t> </a:t>
            </a:r>
            <a:r>
              <a:rPr lang="en-GB" sz="1200" dirty="0" err="1"/>
              <a:t>bosibl</a:t>
            </a:r>
            <a:r>
              <a:rPr lang="en-GB" sz="1200" dirty="0"/>
              <a:t> </a:t>
            </a:r>
            <a:r>
              <a:rPr lang="en-GB" sz="1200" dirty="0" err="1"/>
              <a:t>atgyfeirio'n</a:t>
            </a:r>
            <a:r>
              <a:rPr lang="en-GB" sz="1200" dirty="0"/>
              <a:t> </a:t>
            </a:r>
            <a:r>
              <a:rPr lang="en-GB" sz="1200" dirty="0" err="1"/>
              <a:t>uniongyrchol</a:t>
            </a:r>
            <a:r>
              <a:rPr lang="en-GB" sz="1200" dirty="0"/>
              <a:t> </a:t>
            </a:r>
            <a:r>
              <a:rPr lang="en-GB" sz="1200" dirty="0" err="1"/>
              <a:t>heb</a:t>
            </a:r>
            <a:r>
              <a:rPr lang="en-GB" sz="1200" dirty="0"/>
              <a:t> </a:t>
            </a:r>
            <a:r>
              <a:rPr lang="en-GB" sz="1200" dirty="0" err="1"/>
              <a:t>gael</a:t>
            </a:r>
            <a:r>
              <a:rPr lang="en-GB" sz="1200" dirty="0"/>
              <a:t> </a:t>
            </a:r>
            <a:r>
              <a:rPr lang="en-GB" sz="1200" dirty="0" err="1"/>
              <a:t>caniatâd</a:t>
            </a:r>
            <a:r>
              <a:rPr lang="en-GB" sz="1200" dirty="0"/>
              <a:t> </a:t>
            </a:r>
            <a:r>
              <a:rPr lang="en-GB" sz="1200" dirty="0" err="1"/>
              <a:t>gan</a:t>
            </a:r>
            <a:r>
              <a:rPr lang="en-GB" sz="1200" dirty="0"/>
              <a:t> y </a:t>
            </a:r>
            <a:r>
              <a:rPr lang="en-GB" sz="1200" dirty="0" err="1"/>
              <a:t>teulu</a:t>
            </a:r>
            <a:r>
              <a:rPr lang="en-GB" sz="1200" dirty="0"/>
              <a:t>.</a:t>
            </a:r>
          </a:p>
          <a:p>
            <a:pPr marL="182563" indent="-182563"/>
            <a:endParaRPr lang="en-GB" sz="1200" dirty="0"/>
          </a:p>
          <a:p>
            <a:pPr marL="182563" indent="-182563"/>
            <a:r>
              <a:rPr lang="en-GB" sz="1200" b="1" dirty="0" err="1"/>
              <a:t>Atgyfeirio</a:t>
            </a:r>
            <a:r>
              <a:rPr lang="en-GB" sz="1200" b="1" dirty="0"/>
              <a:t> </a:t>
            </a:r>
            <a:r>
              <a:rPr lang="en-GB" sz="1200" b="1" dirty="0" err="1"/>
              <a:t>trydydd</a:t>
            </a:r>
            <a:r>
              <a:rPr lang="en-GB" sz="1200" b="1" dirty="0"/>
              <a:t> parti: </a:t>
            </a:r>
          </a:p>
          <a:p>
            <a:pPr marL="182563" indent="-182563"/>
            <a:r>
              <a:rPr lang="en-GB" sz="1200" dirty="0"/>
              <a:t>•	Gall </a:t>
            </a:r>
            <a:r>
              <a:rPr lang="en-GB" sz="1200" dirty="0" err="1"/>
              <a:t>aelod</a:t>
            </a:r>
            <a:r>
              <a:rPr lang="en-GB" sz="1200" dirty="0"/>
              <a:t> </a:t>
            </a:r>
            <a:r>
              <a:rPr lang="en-GB" sz="1200" dirty="0" err="1"/>
              <a:t>o'r</a:t>
            </a:r>
            <a:r>
              <a:rPr lang="en-GB" sz="1200" dirty="0"/>
              <a:t> </a:t>
            </a:r>
            <a:r>
              <a:rPr lang="en-GB" sz="1200" dirty="0" err="1"/>
              <a:t>teulu</a:t>
            </a:r>
            <a:r>
              <a:rPr lang="en-GB" sz="1200" dirty="0"/>
              <a:t> neu </a:t>
            </a:r>
            <a:r>
              <a:rPr lang="en-GB" sz="1200" dirty="0" err="1"/>
              <a:t>ffrind</a:t>
            </a:r>
            <a:r>
              <a:rPr lang="en-GB" sz="1200" dirty="0"/>
              <a:t> </a:t>
            </a:r>
            <a:r>
              <a:rPr lang="en-GB" sz="1200" dirty="0" err="1"/>
              <a:t>wneud</a:t>
            </a:r>
            <a:r>
              <a:rPr lang="en-GB" sz="1200" dirty="0"/>
              <a:t> </a:t>
            </a:r>
            <a:r>
              <a:rPr lang="en-GB" sz="1200" dirty="0" err="1"/>
              <a:t>hyn</a:t>
            </a:r>
            <a:r>
              <a:rPr lang="en-GB" sz="1200" dirty="0"/>
              <a:t>.</a:t>
            </a:r>
          </a:p>
          <a:p>
            <a:pPr marL="182563" indent="-182563"/>
            <a:r>
              <a:rPr lang="en-GB" sz="1200" dirty="0"/>
              <a:t>•	Mae </a:t>
            </a:r>
            <a:r>
              <a:rPr lang="en-GB" sz="1200" dirty="0" err="1"/>
              <a:t>hyn</a:t>
            </a:r>
            <a:r>
              <a:rPr lang="en-GB" sz="1200" dirty="0"/>
              <a:t> </a:t>
            </a:r>
            <a:r>
              <a:rPr lang="en-GB" sz="1200" dirty="0" err="1"/>
              <a:t>yn</a:t>
            </a:r>
            <a:r>
              <a:rPr lang="en-GB" sz="1200" dirty="0"/>
              <a:t> </a:t>
            </a:r>
            <a:r>
              <a:rPr lang="en-GB" sz="1200" dirty="0" err="1"/>
              <a:t>aml</a:t>
            </a:r>
            <a:r>
              <a:rPr lang="en-GB" sz="1200" dirty="0"/>
              <a:t> </a:t>
            </a:r>
            <a:r>
              <a:rPr lang="en-GB" sz="1200" dirty="0" err="1"/>
              <a:t>yn</a:t>
            </a:r>
            <a:r>
              <a:rPr lang="en-GB" sz="1200" dirty="0"/>
              <a:t> </a:t>
            </a:r>
            <a:r>
              <a:rPr lang="en-GB" sz="1200" dirty="0" err="1"/>
              <a:t>digwydd</a:t>
            </a:r>
            <a:r>
              <a:rPr lang="en-GB" sz="1200" dirty="0"/>
              <a:t> pan </a:t>
            </a:r>
            <a:r>
              <a:rPr lang="en-GB" sz="1200" dirty="0" err="1"/>
              <a:t>fydd</a:t>
            </a:r>
            <a:r>
              <a:rPr lang="en-GB" sz="1200" dirty="0"/>
              <a:t> </a:t>
            </a:r>
            <a:r>
              <a:rPr lang="en-GB" sz="1200" dirty="0" err="1"/>
              <a:t>cymydog</a:t>
            </a:r>
            <a:r>
              <a:rPr lang="en-GB" sz="1200" dirty="0"/>
              <a:t> </a:t>
            </a:r>
            <a:r>
              <a:rPr lang="en-GB" sz="1200" dirty="0" err="1"/>
              <a:t>yn</a:t>
            </a:r>
            <a:r>
              <a:rPr lang="en-GB" sz="1200" dirty="0"/>
              <a:t> </a:t>
            </a:r>
            <a:r>
              <a:rPr lang="en-GB" sz="1200" dirty="0" err="1"/>
              <a:t>poeni</a:t>
            </a:r>
            <a:r>
              <a:rPr lang="en-GB" sz="1200" dirty="0"/>
              <a:t> am </a:t>
            </a:r>
            <a:r>
              <a:rPr lang="en-GB" sz="1200" dirty="0" err="1"/>
              <a:t>deulu</a:t>
            </a:r>
            <a:r>
              <a:rPr lang="en-GB" sz="1200" dirty="0"/>
              <a:t>.</a:t>
            </a:r>
          </a:p>
          <a:p>
            <a:pPr marL="182563" indent="-182563"/>
            <a:r>
              <a:rPr lang="en-GB" sz="1200" dirty="0"/>
              <a:t>•	Gall person </a:t>
            </a:r>
            <a:r>
              <a:rPr lang="en-GB" sz="1200" dirty="0" err="1"/>
              <a:t>gysylltu</a:t>
            </a:r>
            <a:r>
              <a:rPr lang="en-GB" sz="1200" dirty="0"/>
              <a:t> â </a:t>
            </a:r>
            <a:r>
              <a:rPr lang="en-GB" sz="1200" dirty="0" err="1"/>
              <a:t>meddyg</a:t>
            </a:r>
            <a:r>
              <a:rPr lang="en-GB" sz="1200" dirty="0"/>
              <a:t> </a:t>
            </a:r>
            <a:r>
              <a:rPr lang="en-GB" sz="1200" dirty="0" err="1"/>
              <a:t>teulu</a:t>
            </a:r>
            <a:r>
              <a:rPr lang="en-GB" sz="1200" dirty="0"/>
              <a:t> </a:t>
            </a:r>
            <a:r>
              <a:rPr lang="en-GB" sz="1200" dirty="0" err="1"/>
              <a:t>i</a:t>
            </a:r>
            <a:r>
              <a:rPr lang="en-GB" sz="1200" dirty="0"/>
              <a:t> </a:t>
            </a:r>
            <a:r>
              <a:rPr lang="en-GB" sz="1200" dirty="0" err="1"/>
              <a:t>drefnu</a:t>
            </a:r>
            <a:r>
              <a:rPr lang="en-GB" sz="1200" dirty="0"/>
              <a:t> </a:t>
            </a:r>
            <a:r>
              <a:rPr lang="en-GB" sz="1200" dirty="0" err="1"/>
              <a:t>apwyntiad</a:t>
            </a:r>
            <a:r>
              <a:rPr lang="en-GB" sz="1200" dirty="0"/>
              <a:t> </a:t>
            </a:r>
            <a:r>
              <a:rPr lang="en-GB" sz="1200" dirty="0" err="1"/>
              <a:t>ar</a:t>
            </a:r>
            <a:r>
              <a:rPr lang="en-GB" sz="1200" dirty="0"/>
              <a:t> </a:t>
            </a:r>
            <a:r>
              <a:rPr lang="en-GB" sz="1200" dirty="0" err="1"/>
              <a:t>gyfer</a:t>
            </a:r>
            <a:r>
              <a:rPr lang="en-GB" sz="1200" dirty="0"/>
              <a:t> </a:t>
            </a:r>
            <a:r>
              <a:rPr lang="en-GB" sz="1200" dirty="0" err="1"/>
              <a:t>perthynas</a:t>
            </a:r>
            <a:r>
              <a:rPr lang="en-GB" sz="1200" dirty="0"/>
              <a:t> </a:t>
            </a:r>
            <a:r>
              <a:rPr lang="en-GB" sz="1200" dirty="0" err="1"/>
              <a:t>oedrannus</a:t>
            </a:r>
            <a:r>
              <a:rPr lang="en-GB" sz="1200" dirty="0"/>
              <a:t>.</a:t>
            </a:r>
          </a:p>
          <a:p>
            <a:endParaRPr lang="en-GB" sz="1200" dirty="0"/>
          </a:p>
          <a:p>
            <a:r>
              <a:rPr lang="en-GB" sz="1200" dirty="0"/>
              <a:t>Mae'n </a:t>
            </a:r>
            <a:r>
              <a:rPr lang="en-GB" sz="1200" dirty="0" err="1"/>
              <a:t>bosibl</a:t>
            </a:r>
            <a:r>
              <a:rPr lang="en-GB" sz="1200" dirty="0"/>
              <a:t> </a:t>
            </a:r>
            <a:r>
              <a:rPr lang="en-GB" sz="1200" dirty="0" err="1"/>
              <a:t>gwneud</a:t>
            </a:r>
            <a:r>
              <a:rPr lang="en-GB" sz="1200" dirty="0"/>
              <a:t> y </a:t>
            </a:r>
            <a:r>
              <a:rPr lang="en-GB" sz="1200" dirty="0" err="1"/>
              <a:t>ddau</a:t>
            </a:r>
            <a:r>
              <a:rPr lang="en-GB" sz="1200" dirty="0"/>
              <a:t> </a:t>
            </a:r>
            <a:r>
              <a:rPr lang="en-GB" sz="1200" dirty="0" err="1"/>
              <a:t>fath</a:t>
            </a:r>
            <a:r>
              <a:rPr lang="en-GB" sz="1200" dirty="0"/>
              <a:t> o </a:t>
            </a:r>
            <a:r>
              <a:rPr lang="en-GB" sz="1200" dirty="0" err="1"/>
              <a:t>atgyfeirio</a:t>
            </a:r>
            <a:r>
              <a:rPr lang="en-GB" sz="1200" dirty="0"/>
              <a:t> </a:t>
            </a:r>
            <a:r>
              <a:rPr lang="en-GB" sz="1200" dirty="0" err="1"/>
              <a:t>wyneb</a:t>
            </a:r>
            <a:r>
              <a:rPr lang="en-GB" sz="1200" dirty="0"/>
              <a:t> </a:t>
            </a:r>
            <a:r>
              <a:rPr lang="en-GB" sz="1200" dirty="0" err="1"/>
              <a:t>yn</a:t>
            </a:r>
            <a:r>
              <a:rPr lang="en-GB" sz="1200" dirty="0"/>
              <a:t> </a:t>
            </a:r>
            <a:r>
              <a:rPr lang="en-GB" sz="1200" dirty="0" err="1"/>
              <a:t>wyneb</a:t>
            </a:r>
            <a:r>
              <a:rPr lang="en-GB" sz="1200" dirty="0"/>
              <a:t>, </a:t>
            </a:r>
            <a:r>
              <a:rPr lang="en-GB" sz="1200" dirty="0" err="1"/>
              <a:t>dros</a:t>
            </a:r>
            <a:r>
              <a:rPr lang="en-GB" sz="1200" dirty="0"/>
              <a:t> y </a:t>
            </a:r>
            <a:r>
              <a:rPr lang="en-GB" sz="1200" dirty="0" err="1"/>
              <a:t>ffôn</a:t>
            </a:r>
            <a:r>
              <a:rPr lang="en-GB" sz="1200" dirty="0"/>
              <a:t>, </a:t>
            </a:r>
            <a:r>
              <a:rPr lang="en-GB" sz="1200" dirty="0" err="1"/>
              <a:t>yn</a:t>
            </a:r>
            <a:r>
              <a:rPr lang="en-GB" sz="1200" dirty="0"/>
              <a:t> </a:t>
            </a:r>
            <a:r>
              <a:rPr lang="en-GB" sz="1200" dirty="0" err="1"/>
              <a:t>ysgrifenedig</a:t>
            </a:r>
            <a:r>
              <a:rPr lang="en-GB" sz="1200" dirty="0"/>
              <a:t> neu </a:t>
            </a:r>
            <a:r>
              <a:rPr lang="en-GB" sz="1200" dirty="0" err="1"/>
              <a:t>dros</a:t>
            </a:r>
            <a:r>
              <a:rPr lang="en-GB" sz="1200" dirty="0"/>
              <a:t> e-</a:t>
            </a:r>
            <a:r>
              <a:rPr lang="en-GB" sz="1200" dirty="0" err="1"/>
              <a:t>bost</a:t>
            </a:r>
            <a:r>
              <a:rPr lang="en-GB" sz="1200" dirty="0"/>
              <a:t>.</a:t>
            </a:r>
          </a:p>
          <a:p>
            <a:endParaRPr lang="en-GB" sz="1200" dirty="0"/>
          </a:p>
          <a:p>
            <a:r>
              <a:rPr lang="en-GB" sz="1200" dirty="0"/>
              <a:t>Gall </a:t>
            </a:r>
            <a:r>
              <a:rPr lang="en-GB" sz="1200" dirty="0" err="1"/>
              <a:t>atgyfeirio</a:t>
            </a:r>
            <a:r>
              <a:rPr lang="en-GB" sz="1200" dirty="0"/>
              <a:t> </a:t>
            </a:r>
            <a:r>
              <a:rPr lang="en-GB" sz="1200" dirty="0" err="1"/>
              <a:t>arwain</a:t>
            </a:r>
            <a:r>
              <a:rPr lang="en-GB" sz="1200" dirty="0"/>
              <a:t> at </a:t>
            </a:r>
            <a:r>
              <a:rPr lang="en-GB" sz="1200" dirty="0" err="1"/>
              <a:t>weithio</a:t>
            </a:r>
            <a:r>
              <a:rPr lang="en-GB" sz="1200" dirty="0"/>
              <a:t> </a:t>
            </a:r>
            <a:r>
              <a:rPr lang="en-GB" sz="1200" dirty="0" err="1"/>
              <a:t>amlddisgyblaethol</a:t>
            </a:r>
            <a:r>
              <a:rPr lang="en-GB" sz="1200" dirty="0"/>
              <a:t>.</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a:p>
            <a:endParaRPr lang="en-GB" dirty="0"/>
          </a:p>
        </p:txBody>
      </p:sp>
    </p:spTree>
    <p:extLst>
      <p:ext uri="{BB962C8B-B14F-4D97-AF65-F5344CB8AC3E}">
        <p14:creationId xmlns:p14="http://schemas.microsoft.com/office/powerpoint/2010/main" val="3560916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A2000-9E81-ACFA-D2EE-61492C84C71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887ECF2-CC63-A35B-D598-9041F6DF4EE6}"/>
              </a:ext>
            </a:extLst>
          </p:cNvPr>
          <p:cNvSpPr txBox="1"/>
          <p:nvPr/>
        </p:nvSpPr>
        <p:spPr>
          <a:xfrm>
            <a:off x="7337282" y="1387786"/>
            <a:ext cx="4199721" cy="4862870"/>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ferf orchmynnol yma'n gofyn am esboniad sy'n werth 4 marc pan fydd yn cael ei wneud i safon uchel. Mae'r dysgwr hwn yn dangos gwybodaeth a dealltwriaeth dda o'r dulliau </a:t>
            </a:r>
            <a:r>
              <a:rPr lang="cy-GB" sz="1600" i="1" dirty="0" err="1">
                <a:solidFill>
                  <a:srgbClr val="0070C0"/>
                </a:solidFill>
              </a:rPr>
              <a:t>atgyfeirio</a:t>
            </a:r>
            <a:r>
              <a:rPr lang="cy-GB" sz="1600" i="1" dirty="0">
                <a:solidFill>
                  <a:srgbClr val="0070C0"/>
                </a:solidFill>
              </a:rPr>
              <a:t> sydd ar gael. Roedd arholwyr yn chwilio am derminoleg gywir y gellir ei gweld yma pan fydd y dysgwr yn esbonio hunan-gyfeirio (gallu i gyfeirio yr hunan) yn ogystal ag </a:t>
            </a:r>
            <a:r>
              <a:rPr lang="cy-GB" sz="1600" i="1" dirty="0" err="1">
                <a:solidFill>
                  <a:srgbClr val="0070C0"/>
                </a:solidFill>
              </a:rPr>
              <a:t>atgyfeirio</a:t>
            </a:r>
            <a:r>
              <a:rPr lang="cy-GB" sz="1600" i="1" dirty="0">
                <a:solidFill>
                  <a:srgbClr val="0070C0"/>
                </a:solidFill>
              </a:rPr>
              <a:t> gan drydydd parti. Ehangwyd ar y rhain i roi enghreifftiau sy'n amlwg yn dangos gwybodaeth y dysgwr. Mae nodi gwasanaethau hefyd yn cyfrannu at y 4 marc a roddwyd gan fod hyn yn ychwanegu at y ferf orchmynnol sy'n gofyn am esboniad.</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4/4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5790997A-F0F6-DBEC-1F3E-99DD9DF50A9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03541B0-B90D-E2E4-D711-ADC43B8A15F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A6DC32C-609B-FEA3-E4F0-818DFED76090}"/>
              </a:ext>
            </a:extLst>
          </p:cNvPr>
          <p:cNvSpPr/>
          <p:nvPr/>
        </p:nvSpPr>
        <p:spPr>
          <a:xfrm>
            <a:off x="6974732" y="1095284"/>
            <a:ext cx="4838897" cy="5155372"/>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8B2E61F-990F-8C3E-D29E-A843A6561C3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8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522E94B6-A984-A756-6EE3-FC7D76BED191}"/>
              </a:ext>
            </a:extLst>
          </p:cNvPr>
          <p:cNvSpPr txBox="1"/>
          <p:nvPr/>
        </p:nvSpPr>
        <p:spPr>
          <a:xfrm>
            <a:off x="314190" y="1095284"/>
            <a:ext cx="4296721" cy="4801314"/>
          </a:xfrm>
          <a:prstGeom prst="rect">
            <a:avLst/>
          </a:prstGeom>
          <a:noFill/>
        </p:spPr>
        <p:txBody>
          <a:bodyPr wrap="square">
            <a:spAutoFit/>
          </a:bodyPr>
          <a:lstStyle/>
          <a:p>
            <a:r>
              <a:rPr lang="en-US" dirty="0"/>
              <a:t>Families/parents are able to refer themselves, if </a:t>
            </a:r>
            <a:r>
              <a:rPr lang="en-US" dirty="0" err="1"/>
              <a:t>neeeded</a:t>
            </a:r>
            <a:r>
              <a:rPr lang="en-US" dirty="0"/>
              <a:t>, to </a:t>
            </a:r>
            <a:r>
              <a:rPr lang="en-US" dirty="0" err="1"/>
              <a:t>certian</a:t>
            </a:r>
            <a:r>
              <a:rPr lang="en-US" dirty="0"/>
              <a:t> professionals and services. These </a:t>
            </a:r>
            <a:r>
              <a:rPr lang="en-US" dirty="0" err="1"/>
              <a:t>servies</a:t>
            </a:r>
            <a:r>
              <a:rPr lang="en-US" dirty="0"/>
              <a:t> can be GP </a:t>
            </a:r>
            <a:r>
              <a:rPr lang="en-US" dirty="0" err="1"/>
              <a:t>surgeriges</a:t>
            </a:r>
            <a:r>
              <a:rPr lang="en-US" dirty="0"/>
              <a:t>, </a:t>
            </a:r>
            <a:r>
              <a:rPr lang="en-US" dirty="0" err="1"/>
              <a:t>citizans</a:t>
            </a:r>
            <a:r>
              <a:rPr lang="en-US" dirty="0"/>
              <a:t> advice and some group counselling sessions. If families are in need of extra support for their </a:t>
            </a:r>
            <a:r>
              <a:rPr lang="en-US" dirty="0" err="1"/>
              <a:t>heatlh</a:t>
            </a:r>
            <a:r>
              <a:rPr lang="en-US" dirty="0"/>
              <a:t>, they can </a:t>
            </a:r>
            <a:r>
              <a:rPr lang="en-US" dirty="0" err="1"/>
              <a:t>can</a:t>
            </a:r>
            <a:r>
              <a:rPr lang="en-US" dirty="0"/>
              <a:t> a professional make a </a:t>
            </a:r>
            <a:r>
              <a:rPr lang="en-US" dirty="0" err="1"/>
              <a:t>referal</a:t>
            </a:r>
            <a:r>
              <a:rPr lang="en-US" dirty="0"/>
              <a:t> for them. GP's can refer </a:t>
            </a:r>
            <a:r>
              <a:rPr lang="en-US" dirty="0" err="1"/>
              <a:t>familiesa</a:t>
            </a:r>
            <a:r>
              <a:rPr lang="en-US" dirty="0"/>
              <a:t> and their children when in need of extra support in health and well-being. They are able to refer them to </a:t>
            </a:r>
            <a:r>
              <a:rPr lang="en-US" dirty="0" err="1"/>
              <a:t>specilits</a:t>
            </a:r>
            <a:r>
              <a:rPr lang="en-US" dirty="0"/>
              <a:t> if needed. </a:t>
            </a:r>
          </a:p>
          <a:p>
            <a:r>
              <a:rPr lang="en-US" dirty="0"/>
              <a:t>Then there are third-party </a:t>
            </a:r>
            <a:r>
              <a:rPr lang="en-US" dirty="0" err="1"/>
              <a:t>referalls</a:t>
            </a:r>
            <a:r>
              <a:rPr lang="en-US" dirty="0"/>
              <a:t>, where someone close to the family or child is able to call and place a </a:t>
            </a:r>
            <a:r>
              <a:rPr lang="en-US" dirty="0" err="1"/>
              <a:t>referal</a:t>
            </a:r>
            <a:r>
              <a:rPr lang="en-US" dirty="0"/>
              <a:t> for them if the family are unable or unwilling.</a:t>
            </a:r>
            <a:endParaRPr lang="en-GB" dirty="0"/>
          </a:p>
        </p:txBody>
      </p:sp>
    </p:spTree>
    <p:extLst>
      <p:ext uri="{BB962C8B-B14F-4D97-AF65-F5344CB8AC3E}">
        <p14:creationId xmlns:p14="http://schemas.microsoft.com/office/powerpoint/2010/main" val="1827686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73E06-FAF5-755F-BD33-686D7216920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BDBB50D-04FE-8588-54D5-AEBA9E18000C}"/>
              </a:ext>
            </a:extLst>
          </p:cNvPr>
          <p:cNvSpPr txBox="1"/>
          <p:nvPr/>
        </p:nvSpPr>
        <p:spPr>
          <a:xfrm>
            <a:off x="7871209" y="1468040"/>
            <a:ext cx="3467351" cy="4370427"/>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dysgwr hwn yn dangos gwybodaeth brin am </a:t>
            </a:r>
            <a:r>
              <a:rPr lang="cy-GB" sz="1600" i="1" dirty="0" err="1">
                <a:solidFill>
                  <a:srgbClr val="0070C0"/>
                </a:solidFill>
              </a:rPr>
              <a:t>atgyfeirio</a:t>
            </a:r>
            <a:r>
              <a:rPr lang="cy-GB" sz="1600" i="1" dirty="0">
                <a:solidFill>
                  <a:srgbClr val="0070C0"/>
                </a:solidFill>
              </a:rPr>
              <a:t>, gan olygu mai dim ond 1 marc sy'n cael ei roi. Nid yw mwyafrif yr esboniad yn canolbwyntio ar y cwestiwn, yn hytrach mae'n ceisio esbonio'r mathau o </a:t>
            </a:r>
            <a:r>
              <a:rPr lang="cy-GB" sz="1600" i="1" dirty="0" err="1">
                <a:solidFill>
                  <a:srgbClr val="0070C0"/>
                </a:solidFill>
              </a:rPr>
              <a:t>atgyfeirio</a:t>
            </a:r>
            <a:r>
              <a:rPr lang="cy-GB" sz="1600" i="1" dirty="0">
                <a:solidFill>
                  <a:srgbClr val="0070C0"/>
                </a:solidFill>
              </a:rPr>
              <a:t> a all fod ar gael. Mae'r arholwr wedi defnyddio'r canllawiau marcio cadarnhaol i roi'r 1 marc lle mae'r dysgwr wedi llwyddo i grybwyll rheolwyr neu feddygon yn rhan o'r broses </a:t>
            </a:r>
            <a:r>
              <a:rPr lang="cy-GB" sz="1600" i="1" dirty="0" err="1">
                <a:solidFill>
                  <a:srgbClr val="0070C0"/>
                </a:solidFill>
              </a:rPr>
              <a:t>atgyfeirio</a:t>
            </a:r>
            <a:r>
              <a:rPr lang="cy-GB" sz="1600" i="1" dirty="0">
                <a:solidFill>
                  <a:srgbClr val="0070C0"/>
                </a:solidFill>
              </a:rPr>
              <a:t>.</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1/4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404A7B80-0DC4-0B7D-093E-83F3BF5288A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1DC349F8-6FEC-4B08-09FC-A5F65E77905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87A157E6-8B9B-0E9D-68E8-4C130EA22370}"/>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6F917CF-4317-0643-C088-5AEA925CAB0B}"/>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8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B00CACBD-08A6-0605-FD38-96AB3FE663F2}"/>
              </a:ext>
            </a:extLst>
          </p:cNvPr>
          <p:cNvSpPr txBox="1"/>
          <p:nvPr/>
        </p:nvSpPr>
        <p:spPr>
          <a:xfrm>
            <a:off x="282575" y="1166842"/>
            <a:ext cx="4705061" cy="3139321"/>
          </a:xfrm>
          <a:prstGeom prst="rect">
            <a:avLst/>
          </a:prstGeom>
          <a:noFill/>
        </p:spPr>
        <p:txBody>
          <a:bodyPr wrap="square">
            <a:spAutoFit/>
          </a:bodyPr>
          <a:lstStyle/>
          <a:p>
            <a:r>
              <a:rPr lang="en-US" dirty="0"/>
              <a:t>Parents can go to the manager of a setting who then can help provide them with free meals or 12 hour free of childcare. Managers and doctors can do </a:t>
            </a:r>
            <a:r>
              <a:rPr lang="en-US" dirty="0" err="1"/>
              <a:t>referals</a:t>
            </a:r>
            <a:r>
              <a:rPr lang="en-US" dirty="0"/>
              <a:t> to </a:t>
            </a:r>
            <a:r>
              <a:rPr lang="en-US" dirty="0" err="1"/>
              <a:t>ALNco</a:t>
            </a:r>
            <a:r>
              <a:rPr lang="en-US" dirty="0"/>
              <a:t> or a variety of different </a:t>
            </a:r>
            <a:r>
              <a:rPr lang="en-US" dirty="0" err="1"/>
              <a:t>therapsits</a:t>
            </a:r>
            <a:r>
              <a:rPr lang="en-US" dirty="0"/>
              <a:t> for the </a:t>
            </a:r>
            <a:r>
              <a:rPr lang="en-US" dirty="0" err="1"/>
              <a:t>childs</a:t>
            </a:r>
            <a:r>
              <a:rPr lang="en-US" dirty="0"/>
              <a:t> health and well being. </a:t>
            </a:r>
            <a:r>
              <a:rPr lang="en-US" dirty="0" err="1"/>
              <a:t>Councellsors</a:t>
            </a:r>
            <a:r>
              <a:rPr lang="en-US" dirty="0"/>
              <a:t> are also available to support </a:t>
            </a:r>
            <a:r>
              <a:rPr lang="en-US" dirty="0" err="1"/>
              <a:t>childrens</a:t>
            </a:r>
            <a:r>
              <a:rPr lang="en-US" dirty="0"/>
              <a:t> health and well being with </a:t>
            </a:r>
            <a:r>
              <a:rPr lang="en-US" dirty="0" err="1"/>
              <a:t>organisations</a:t>
            </a:r>
            <a:r>
              <a:rPr lang="en-US" dirty="0"/>
              <a:t> like CAMHS. The government can support families with </a:t>
            </a:r>
            <a:r>
              <a:rPr lang="en-US" dirty="0" err="1"/>
              <a:t>finacial</a:t>
            </a:r>
            <a:r>
              <a:rPr lang="en-US" dirty="0"/>
              <a:t> aid and support with school uniforms and meals.</a:t>
            </a:r>
            <a:endParaRPr lang="en-GB" dirty="0"/>
          </a:p>
        </p:txBody>
      </p:sp>
    </p:spTree>
    <p:extLst>
      <p:ext uri="{BB962C8B-B14F-4D97-AF65-F5344CB8AC3E}">
        <p14:creationId xmlns:p14="http://schemas.microsoft.com/office/powerpoint/2010/main" val="1366926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D7C10-7D25-8126-56CE-B9582CFE2F17}"/>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211E4B92-195E-3054-7BC5-EF7568870564}"/>
              </a:ext>
            </a:extLst>
          </p:cNvPr>
          <p:cNvSpPr>
            <a:spLocks noGrp="1"/>
          </p:cNvSpPr>
          <p:nvPr>
            <p:ph type="title"/>
          </p:nvPr>
        </p:nvSpPr>
        <p:spPr>
          <a:xfrm>
            <a:off x="282012" y="208722"/>
            <a:ext cx="5091890" cy="447261"/>
          </a:xfrm>
        </p:spPr>
        <p:txBody>
          <a:bodyPr/>
          <a:lstStyle/>
          <a:p>
            <a:r>
              <a:rPr lang="1106" sz="1800" dirty="0"/>
              <a:t>Cwestiwn</a:t>
            </a:r>
            <a:r>
              <a:rPr lang="en-GB" sz="1800" dirty="0"/>
              <a:t> 9(b) </a:t>
            </a:r>
            <a:r>
              <a:rPr lang="1106" sz="1800" dirty="0"/>
              <a:t>a'r cynllun marcio </a:t>
            </a:r>
            <a:endParaRPr lang="en-GB" sz="1800" dirty="0"/>
          </a:p>
        </p:txBody>
      </p:sp>
      <p:sp>
        <p:nvSpPr>
          <p:cNvPr id="12" name="TextBox 11">
            <a:extLst>
              <a:ext uri="{FF2B5EF4-FFF2-40B4-BE49-F238E27FC236}">
                <a16:creationId xmlns:a16="http://schemas.microsoft.com/office/drawing/2014/main" id="{79D849E5-51A3-D418-175F-05448C7F589C}"/>
              </a:ext>
            </a:extLst>
          </p:cNvPr>
          <p:cNvSpPr txBox="1"/>
          <p:nvPr/>
        </p:nvSpPr>
        <p:spPr>
          <a:xfrm>
            <a:off x="6405261" y="64030"/>
            <a:ext cx="3971794" cy="738664"/>
          </a:xfrm>
          <a:prstGeom prst="rect">
            <a:avLst/>
          </a:prstGeom>
          <a:noFill/>
        </p:spPr>
        <p:txBody>
          <a:bodyPr wrap="square">
            <a:spAutoFit/>
          </a:bodyPr>
          <a:lstStyle/>
          <a:p>
            <a:r>
              <a:rPr lang="en-GB" sz="1400" i="1" dirty="0" err="1">
                <a:solidFill>
                  <a:srgbClr val="0070C0"/>
                </a:solidFill>
              </a:rPr>
              <a:t>Berfau</a:t>
            </a:r>
            <a:r>
              <a:rPr lang="en-GB" sz="1400" i="1" dirty="0">
                <a:solidFill>
                  <a:srgbClr val="0070C0"/>
                </a:solidFill>
              </a:rPr>
              <a:t> </a:t>
            </a:r>
            <a:r>
              <a:rPr lang="en-GB" sz="1400" i="1" dirty="0" err="1">
                <a:solidFill>
                  <a:srgbClr val="0070C0"/>
                </a:solidFill>
              </a:rPr>
              <a:t>Gorchymyn</a:t>
            </a:r>
            <a:r>
              <a:rPr lang="en-US" sz="1400" i="1" dirty="0">
                <a:solidFill>
                  <a:srgbClr val="0070C0"/>
                </a:solidFill>
              </a:rPr>
              <a:t>: </a:t>
            </a:r>
            <a:r>
              <a:rPr lang="en-GB" sz="1400" b="1" i="1" dirty="0" err="1">
                <a:solidFill>
                  <a:srgbClr val="0070C0"/>
                </a:solidFill>
              </a:rPr>
              <a:t>Dadansoddwch</a:t>
            </a:r>
            <a:r>
              <a:rPr lang="en-GB" sz="1400" i="1" dirty="0">
                <a:solidFill>
                  <a:srgbClr val="0070C0"/>
                </a:solidFill>
              </a:rPr>
              <a:t> </a:t>
            </a: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sut</a:t>
            </a:r>
            <a:r>
              <a:rPr lang="en-GB" sz="1400" i="1" dirty="0">
                <a:solidFill>
                  <a:srgbClr val="0070C0"/>
                </a:solidFill>
              </a:rPr>
              <a:t> </a:t>
            </a:r>
            <a:r>
              <a:rPr lang="en-GB" sz="1400" i="1" dirty="0" err="1">
                <a:solidFill>
                  <a:srgbClr val="0070C0"/>
                </a:solidFill>
              </a:rPr>
              <a:t>mae'r</a:t>
            </a:r>
            <a:r>
              <a:rPr lang="en-GB" sz="1400" i="1" dirty="0">
                <a:solidFill>
                  <a:srgbClr val="0070C0"/>
                </a:solidFill>
              </a:rPr>
              <a:t> </a:t>
            </a:r>
            <a:r>
              <a:rPr lang="en-GB" sz="1400" i="1" dirty="0" err="1">
                <a:solidFill>
                  <a:srgbClr val="0070C0"/>
                </a:solidFill>
              </a:rPr>
              <a:t>rhannau'n</a:t>
            </a:r>
            <a:r>
              <a:rPr lang="en-GB" sz="1400" i="1" dirty="0">
                <a:solidFill>
                  <a:srgbClr val="0070C0"/>
                </a:solidFill>
              </a:rPr>
              <a:t> </a:t>
            </a:r>
            <a:r>
              <a:rPr lang="en-GB" sz="1400" i="1" dirty="0" err="1">
                <a:solidFill>
                  <a:srgbClr val="0070C0"/>
                </a:solidFill>
              </a:rPr>
              <a:t>berthnasol</a:t>
            </a:r>
            <a:r>
              <a:rPr lang="en-GB" sz="1400" i="1" dirty="0">
                <a:solidFill>
                  <a:srgbClr val="0070C0"/>
                </a:solidFill>
              </a:rPr>
              <a:t> </a:t>
            </a:r>
            <a:r>
              <a:rPr lang="en-GB" sz="1400" i="1" dirty="0" err="1">
                <a:solidFill>
                  <a:srgbClr val="0070C0"/>
                </a:solidFill>
              </a:rPr>
              <a:t>i'r</a:t>
            </a:r>
            <a:r>
              <a:rPr lang="en-GB" sz="1400" i="1" dirty="0">
                <a:solidFill>
                  <a:srgbClr val="0070C0"/>
                </a:solidFill>
              </a:rPr>
              <a:t> </a:t>
            </a:r>
            <a:r>
              <a:rPr lang="en-GB" sz="1400" i="1" dirty="0" err="1">
                <a:solidFill>
                  <a:srgbClr val="0070C0"/>
                </a:solidFill>
              </a:rPr>
              <a:t>cyfan</a:t>
            </a:r>
            <a:r>
              <a:rPr lang="en-GB" sz="1400" i="1" dirty="0">
                <a:solidFill>
                  <a:srgbClr val="0070C0"/>
                </a:solidFill>
              </a:rPr>
              <a:t>, </a:t>
            </a:r>
            <a:r>
              <a:rPr lang="en-GB" sz="1400" i="1" dirty="0" err="1">
                <a:solidFill>
                  <a:srgbClr val="0070C0"/>
                </a:solidFill>
              </a:rPr>
              <a:t>esboniwch</a:t>
            </a:r>
            <a:r>
              <a:rPr lang="en-GB" sz="1400" i="1" dirty="0">
                <a:solidFill>
                  <a:srgbClr val="0070C0"/>
                </a:solidFill>
              </a:rPr>
              <a:t> a </a:t>
            </a:r>
            <a:r>
              <a:rPr lang="en-GB" sz="1400" i="1" dirty="0" err="1">
                <a:solidFill>
                  <a:srgbClr val="0070C0"/>
                </a:solidFill>
              </a:rPr>
              <a:t>dehonglwch</a:t>
            </a:r>
            <a:r>
              <a:rPr lang="en-GB" sz="1400" i="1" dirty="0">
                <a:solidFill>
                  <a:srgbClr val="0070C0"/>
                </a:solidFill>
              </a:rPr>
              <a:t> </a:t>
            </a:r>
            <a:endParaRPr lang="en-US" sz="1400" i="1" dirty="0">
              <a:solidFill>
                <a:srgbClr val="0070C0"/>
              </a:solidFill>
            </a:endParaRPr>
          </a:p>
        </p:txBody>
      </p:sp>
      <p:pic>
        <p:nvPicPr>
          <p:cNvPr id="4" name="Picture 3">
            <a:extLst>
              <a:ext uri="{FF2B5EF4-FFF2-40B4-BE49-F238E27FC236}">
                <a16:creationId xmlns:a16="http://schemas.microsoft.com/office/drawing/2014/main" id="{B2BD8AE1-9A38-3075-BCBA-573AF13789A0}"/>
              </a:ext>
            </a:extLst>
          </p:cNvPr>
          <p:cNvPicPr>
            <a:picLocks noChangeAspect="1"/>
          </p:cNvPicPr>
          <p:nvPr/>
        </p:nvPicPr>
        <p:blipFill>
          <a:blip r:embed="rId2"/>
          <a:stretch>
            <a:fillRect/>
          </a:stretch>
        </p:blipFill>
        <p:spPr>
          <a:xfrm>
            <a:off x="196985" y="1018137"/>
            <a:ext cx="5765666" cy="650453"/>
          </a:xfrm>
          <a:prstGeom prst="rect">
            <a:avLst/>
          </a:prstGeom>
        </p:spPr>
      </p:pic>
      <p:pic>
        <p:nvPicPr>
          <p:cNvPr id="9" name="Picture 8">
            <a:extLst>
              <a:ext uri="{FF2B5EF4-FFF2-40B4-BE49-F238E27FC236}">
                <a16:creationId xmlns:a16="http://schemas.microsoft.com/office/drawing/2014/main" id="{56A22592-D6F3-BF77-FBB9-BEE52B082E2D}"/>
              </a:ext>
            </a:extLst>
          </p:cNvPr>
          <p:cNvPicPr>
            <a:picLocks noChangeAspect="1"/>
          </p:cNvPicPr>
          <p:nvPr/>
        </p:nvPicPr>
        <p:blipFill>
          <a:blip r:embed="rId3"/>
          <a:srcRect b="5326"/>
          <a:stretch>
            <a:fillRect/>
          </a:stretch>
        </p:blipFill>
        <p:spPr>
          <a:xfrm>
            <a:off x="382621" y="1687691"/>
            <a:ext cx="5591889" cy="2550349"/>
          </a:xfrm>
          <a:prstGeom prst="rect">
            <a:avLst/>
          </a:prstGeom>
        </p:spPr>
      </p:pic>
      <p:sp>
        <p:nvSpPr>
          <p:cNvPr id="3" name="TextBox 2">
            <a:extLst>
              <a:ext uri="{FF2B5EF4-FFF2-40B4-BE49-F238E27FC236}">
                <a16:creationId xmlns:a16="http://schemas.microsoft.com/office/drawing/2014/main" id="{8353C42D-E2C5-4EDB-C4B9-FB6F1F16379B}"/>
              </a:ext>
            </a:extLst>
          </p:cNvPr>
          <p:cNvSpPr txBox="1"/>
          <p:nvPr/>
        </p:nvSpPr>
        <p:spPr>
          <a:xfrm>
            <a:off x="282012" y="4433287"/>
            <a:ext cx="6093228" cy="2215991"/>
          </a:xfrm>
          <a:prstGeom prst="rect">
            <a:avLst/>
          </a:prstGeom>
          <a:noFill/>
        </p:spPr>
        <p:txBody>
          <a:bodyPr wrap="square">
            <a:spAutoFit/>
          </a:bodyPr>
          <a:lstStyle/>
          <a:p>
            <a:r>
              <a:rPr lang="en-GB" sz="1200" b="1" dirty="0" err="1"/>
              <a:t>Rhowch</a:t>
            </a:r>
            <a:r>
              <a:rPr lang="en-GB" sz="1200" b="1" dirty="0"/>
              <a:t> 0 marc </a:t>
            </a:r>
            <a:r>
              <a:rPr lang="en-GB" sz="1200" dirty="0" err="1"/>
              <a:t>os</a:t>
            </a:r>
            <a:r>
              <a:rPr lang="en-GB" sz="1200" dirty="0"/>
              <a:t> </a:t>
            </a:r>
            <a:r>
              <a:rPr lang="en-GB" sz="1200" dirty="0" err="1"/>
              <a:t>nad</a:t>
            </a:r>
            <a:r>
              <a:rPr lang="en-GB" sz="1200" dirty="0"/>
              <a:t> </a:t>
            </a:r>
            <a:r>
              <a:rPr lang="en-GB" sz="1200" dirty="0" err="1"/>
              <a:t>yw'r</a:t>
            </a:r>
            <a:r>
              <a:rPr lang="en-GB" sz="1200" dirty="0"/>
              <a:t> </a:t>
            </a:r>
            <a:r>
              <a:rPr lang="en-GB" sz="1200" dirty="0" err="1"/>
              <a:t>ymateb</a:t>
            </a:r>
            <a:r>
              <a:rPr lang="en-GB" sz="1200" dirty="0"/>
              <a:t> </a:t>
            </a:r>
            <a:r>
              <a:rPr lang="en-GB" sz="1200" dirty="0" err="1"/>
              <a:t>yn</a:t>
            </a:r>
            <a:r>
              <a:rPr lang="en-GB" sz="1200" dirty="0"/>
              <a:t> </a:t>
            </a:r>
            <a:r>
              <a:rPr lang="en-GB" sz="1200" dirty="0" err="1"/>
              <a:t>haeddu</a:t>
            </a:r>
            <a:r>
              <a:rPr lang="en-GB" sz="1200" dirty="0"/>
              <a:t> </a:t>
            </a:r>
            <a:r>
              <a:rPr lang="en-GB" sz="1200" dirty="0" err="1"/>
              <a:t>ennill</a:t>
            </a:r>
            <a:r>
              <a:rPr lang="en-GB" sz="1200" dirty="0"/>
              <a:t> </a:t>
            </a:r>
            <a:r>
              <a:rPr lang="en-GB" sz="1200" dirty="0" err="1"/>
              <a:t>marciau</a:t>
            </a:r>
            <a:r>
              <a:rPr lang="en-GB" sz="1200" dirty="0"/>
              <a:t>.</a:t>
            </a:r>
          </a:p>
          <a:p>
            <a:endParaRPr lang="en-GB" sz="600" dirty="0"/>
          </a:p>
          <a:p>
            <a:r>
              <a:rPr lang="en-GB" sz="1200" b="1" dirty="0" err="1"/>
              <a:t>Rhowch</a:t>
            </a:r>
            <a:r>
              <a:rPr lang="en-GB" sz="1200" b="1" dirty="0"/>
              <a:t> 1-2 </a:t>
            </a:r>
            <a:r>
              <a:rPr lang="en-GB" sz="1200" b="1" dirty="0" err="1"/>
              <a:t>farc</a:t>
            </a:r>
            <a:r>
              <a:rPr lang="en-GB" sz="1200" b="1" dirty="0"/>
              <a:t> </a:t>
            </a:r>
            <a:r>
              <a:rPr lang="en-GB" sz="1200" dirty="0"/>
              <a:t>am </a:t>
            </a:r>
            <a:r>
              <a:rPr lang="en-GB" sz="1200" dirty="0" err="1"/>
              <a:t>ddadansoddiad</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gyfyngedig</a:t>
            </a:r>
            <a:r>
              <a:rPr lang="en-GB" sz="1200" dirty="0"/>
              <a:t> o </a:t>
            </a:r>
            <a:r>
              <a:rPr lang="en-GB" sz="1200" dirty="0" err="1"/>
              <a:t>bwysigrwydd</a:t>
            </a:r>
            <a:r>
              <a:rPr lang="en-GB" sz="1200" dirty="0"/>
              <a:t> </a:t>
            </a:r>
            <a:r>
              <a:rPr lang="en-GB" sz="1200" dirty="0" err="1"/>
              <a:t>cyfrinachedd</a:t>
            </a:r>
            <a:r>
              <a:rPr lang="en-GB" sz="1200" dirty="0"/>
              <a:t> </a:t>
            </a:r>
            <a:r>
              <a:rPr lang="en-GB" sz="1200" dirty="0" err="1"/>
              <a:t>rhwng</a:t>
            </a:r>
            <a:r>
              <a:rPr lang="en-GB" sz="1200" dirty="0"/>
              <a:t> </a:t>
            </a:r>
            <a:r>
              <a:rPr lang="en-GB" sz="1200" dirty="0" err="1"/>
              <a:t>rhanddeiliaid</a:t>
            </a:r>
            <a:r>
              <a:rPr lang="en-GB" sz="1200" dirty="0"/>
              <a:t> </a:t>
            </a:r>
            <a:r>
              <a:rPr lang="en-GB" sz="1200" dirty="0" err="1"/>
              <a:t>sy’n</a:t>
            </a:r>
            <a:r>
              <a:rPr lang="en-GB" sz="1200" dirty="0"/>
              <a:t> </a:t>
            </a:r>
            <a:r>
              <a:rPr lang="en-GB" sz="1200" dirty="0" err="1"/>
              <a:t>ymwneud</a:t>
            </a:r>
            <a:r>
              <a:rPr lang="en-GB" sz="1200" dirty="0"/>
              <a:t> </a:t>
            </a:r>
            <a:r>
              <a:rPr lang="en-GB" sz="1200" dirty="0" err="1"/>
              <a:t>â’r</a:t>
            </a:r>
            <a:r>
              <a:rPr lang="en-GB" sz="1200" dirty="0"/>
              <a:t> </a:t>
            </a:r>
            <a:r>
              <a:rPr lang="en-GB" sz="1200" dirty="0" err="1"/>
              <a:t>tîm</a:t>
            </a:r>
            <a:r>
              <a:rPr lang="en-GB" sz="1200" dirty="0"/>
              <a:t> </a:t>
            </a:r>
            <a:r>
              <a:rPr lang="en-GB" sz="1200" dirty="0" err="1"/>
              <a:t>amlddisgyblaethol</a:t>
            </a:r>
            <a:r>
              <a:rPr lang="en-GB" sz="1200" dirty="0"/>
              <a:t> </a:t>
            </a:r>
            <a:r>
              <a:rPr lang="en-GB" sz="1200" dirty="0" err="1"/>
              <a:t>wrth</a:t>
            </a:r>
            <a:r>
              <a:rPr lang="en-GB" sz="1200" dirty="0"/>
              <a:t> </a:t>
            </a:r>
            <a:r>
              <a:rPr lang="en-GB" sz="1200" dirty="0" err="1"/>
              <a:t>gefnogi</a:t>
            </a:r>
            <a:r>
              <a:rPr lang="en-GB" sz="1200" dirty="0"/>
              <a:t> Ronnie </a:t>
            </a:r>
            <a:r>
              <a:rPr lang="en-GB" sz="1200" dirty="0" err="1"/>
              <a:t>gyda’i</a:t>
            </a:r>
            <a:r>
              <a:rPr lang="en-GB" sz="1200" dirty="0"/>
              <a:t> </a:t>
            </a:r>
            <a:r>
              <a:rPr lang="en-GB" sz="1200" dirty="0" err="1"/>
              <a:t>anghenion</a:t>
            </a:r>
            <a:r>
              <a:rPr lang="en-GB" sz="1200" dirty="0"/>
              <a:t> </a:t>
            </a:r>
            <a:r>
              <a:rPr lang="en-GB" sz="1200" dirty="0" err="1"/>
              <a:t>ychwanegol</a:t>
            </a:r>
            <a:r>
              <a:rPr lang="en-GB" sz="1200" dirty="0"/>
              <a:t>. </a:t>
            </a:r>
          </a:p>
          <a:p>
            <a:endParaRPr lang="en-GB" sz="600" dirty="0"/>
          </a:p>
          <a:p>
            <a:r>
              <a:rPr lang="en-GB" sz="1200" b="1" dirty="0" err="1"/>
              <a:t>Rhowch</a:t>
            </a:r>
            <a:r>
              <a:rPr lang="en-GB" sz="1200" b="1" dirty="0"/>
              <a:t> 3-4 marc </a:t>
            </a:r>
            <a:r>
              <a:rPr lang="en-GB" sz="1200" dirty="0"/>
              <a:t>am </a:t>
            </a:r>
            <a:r>
              <a:rPr lang="en-GB" sz="1200" dirty="0" err="1"/>
              <a:t>ddadansoddiad</a:t>
            </a:r>
            <a:r>
              <a:rPr lang="en-GB" sz="1200" dirty="0"/>
              <a:t> da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o </a:t>
            </a:r>
            <a:r>
              <a:rPr lang="en-GB" sz="1200" dirty="0" err="1"/>
              <a:t>bwysigrwydd</a:t>
            </a:r>
            <a:r>
              <a:rPr lang="en-GB" sz="1200" dirty="0"/>
              <a:t> </a:t>
            </a:r>
            <a:r>
              <a:rPr lang="en-GB" sz="1200" dirty="0" err="1"/>
              <a:t>cyfrinachedd</a:t>
            </a:r>
            <a:r>
              <a:rPr lang="en-GB" sz="1200" dirty="0"/>
              <a:t> </a:t>
            </a:r>
            <a:r>
              <a:rPr lang="en-GB" sz="1200" dirty="0" err="1"/>
              <a:t>rhwng</a:t>
            </a:r>
            <a:r>
              <a:rPr lang="en-GB" sz="1200" dirty="0"/>
              <a:t> </a:t>
            </a:r>
            <a:r>
              <a:rPr lang="en-GB" sz="1200" dirty="0" err="1"/>
              <a:t>rhanddeiliaid</a:t>
            </a:r>
            <a:r>
              <a:rPr lang="en-GB" sz="1200" dirty="0"/>
              <a:t> </a:t>
            </a:r>
            <a:r>
              <a:rPr lang="en-GB" sz="1200" dirty="0" err="1"/>
              <a:t>sy’n</a:t>
            </a:r>
            <a:r>
              <a:rPr lang="en-GB" sz="1200" dirty="0"/>
              <a:t> </a:t>
            </a:r>
            <a:r>
              <a:rPr lang="en-GB" sz="1200" dirty="0" err="1"/>
              <a:t>ymwneud</a:t>
            </a:r>
            <a:r>
              <a:rPr lang="en-GB" sz="1200" dirty="0"/>
              <a:t> </a:t>
            </a:r>
            <a:r>
              <a:rPr lang="en-GB" sz="1200" dirty="0" err="1"/>
              <a:t>â’r</a:t>
            </a:r>
            <a:r>
              <a:rPr lang="en-GB" sz="1200" dirty="0"/>
              <a:t> </a:t>
            </a:r>
            <a:r>
              <a:rPr lang="en-GB" sz="1200" dirty="0" err="1"/>
              <a:t>tîm</a:t>
            </a:r>
            <a:r>
              <a:rPr lang="en-GB" sz="1200" dirty="0"/>
              <a:t> </a:t>
            </a:r>
            <a:r>
              <a:rPr lang="en-GB" sz="1200" dirty="0" err="1"/>
              <a:t>amlddisgyblaethol</a:t>
            </a:r>
            <a:r>
              <a:rPr lang="en-GB" sz="1200" dirty="0"/>
              <a:t> </a:t>
            </a:r>
            <a:r>
              <a:rPr lang="en-GB" sz="1200" dirty="0" err="1"/>
              <a:t>wrth</a:t>
            </a:r>
            <a:r>
              <a:rPr lang="en-GB" sz="1200" dirty="0"/>
              <a:t> </a:t>
            </a:r>
            <a:r>
              <a:rPr lang="en-GB" sz="1200" dirty="0" err="1"/>
              <a:t>gefnogi</a:t>
            </a:r>
            <a:r>
              <a:rPr lang="en-GB" sz="1200" dirty="0"/>
              <a:t> Ronnie </a:t>
            </a:r>
            <a:r>
              <a:rPr lang="en-GB" sz="1200" dirty="0" err="1"/>
              <a:t>gyda’i</a:t>
            </a:r>
            <a:r>
              <a:rPr lang="en-GB" sz="1200" dirty="0"/>
              <a:t> </a:t>
            </a:r>
            <a:r>
              <a:rPr lang="en-GB" sz="1200" dirty="0" err="1"/>
              <a:t>anghenion</a:t>
            </a:r>
            <a:r>
              <a:rPr lang="en-GB" sz="1200" dirty="0"/>
              <a:t> </a:t>
            </a:r>
            <a:r>
              <a:rPr lang="en-GB" sz="1200" dirty="0" err="1"/>
              <a:t>ychwanegol</a:t>
            </a:r>
            <a:r>
              <a:rPr lang="en-GB" sz="1200" dirty="0"/>
              <a:t>. </a:t>
            </a:r>
          </a:p>
          <a:p>
            <a:endParaRPr lang="en-GB" sz="600" dirty="0"/>
          </a:p>
          <a:p>
            <a:r>
              <a:rPr lang="en-GB" sz="1200" b="1" dirty="0" err="1"/>
              <a:t>Rhowch</a:t>
            </a:r>
            <a:r>
              <a:rPr lang="en-GB" sz="1200" b="1" dirty="0"/>
              <a:t> 5 marc </a:t>
            </a:r>
            <a:r>
              <a:rPr lang="en-GB" sz="1200" dirty="0"/>
              <a:t>am </a:t>
            </a:r>
            <a:r>
              <a:rPr lang="en-GB" sz="1200" dirty="0" err="1"/>
              <a:t>ddadansoddiad</a:t>
            </a:r>
            <a:r>
              <a:rPr lang="en-GB" sz="1200" dirty="0"/>
              <a:t> da </a:t>
            </a:r>
            <a:r>
              <a:rPr lang="en-GB" sz="1200" dirty="0" err="1"/>
              <a:t>iawn</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gadarn</a:t>
            </a:r>
            <a:r>
              <a:rPr lang="en-GB" sz="1200" dirty="0"/>
              <a:t> o </a:t>
            </a:r>
            <a:r>
              <a:rPr lang="en-GB" sz="1200" dirty="0" err="1"/>
              <a:t>bwysigrwydd</a:t>
            </a:r>
            <a:r>
              <a:rPr lang="en-GB" sz="1200" dirty="0"/>
              <a:t> </a:t>
            </a:r>
            <a:r>
              <a:rPr lang="en-GB" sz="1200" dirty="0" err="1"/>
              <a:t>cyfrinachedd</a:t>
            </a:r>
            <a:r>
              <a:rPr lang="en-GB" sz="1200" dirty="0"/>
              <a:t> </a:t>
            </a:r>
            <a:r>
              <a:rPr lang="en-GB" sz="1200" dirty="0" err="1"/>
              <a:t>rhwng</a:t>
            </a:r>
            <a:r>
              <a:rPr lang="en-GB" sz="1200" dirty="0"/>
              <a:t> </a:t>
            </a:r>
            <a:r>
              <a:rPr lang="en-GB" sz="1200" dirty="0" err="1"/>
              <a:t>rhanddeiliaid</a:t>
            </a:r>
            <a:r>
              <a:rPr lang="en-GB" sz="1200" dirty="0"/>
              <a:t> </a:t>
            </a:r>
            <a:r>
              <a:rPr lang="en-GB" sz="1200" dirty="0" err="1"/>
              <a:t>sy’n</a:t>
            </a:r>
            <a:r>
              <a:rPr lang="en-GB" sz="1200" dirty="0"/>
              <a:t> </a:t>
            </a:r>
            <a:r>
              <a:rPr lang="en-GB" sz="1200" dirty="0" err="1"/>
              <a:t>ymwneud</a:t>
            </a:r>
            <a:r>
              <a:rPr lang="en-GB" sz="1200" dirty="0"/>
              <a:t> </a:t>
            </a:r>
            <a:r>
              <a:rPr lang="en-GB" sz="1200" dirty="0" err="1"/>
              <a:t>â’r</a:t>
            </a:r>
            <a:r>
              <a:rPr lang="en-GB" sz="1200" dirty="0"/>
              <a:t> </a:t>
            </a:r>
            <a:r>
              <a:rPr lang="en-GB" sz="1200" dirty="0" err="1"/>
              <a:t>tîm</a:t>
            </a:r>
            <a:r>
              <a:rPr lang="en-GB" sz="1200" dirty="0"/>
              <a:t> </a:t>
            </a:r>
            <a:r>
              <a:rPr lang="en-GB" sz="1200" dirty="0" err="1"/>
              <a:t>amlddisgyblaethol</a:t>
            </a:r>
            <a:r>
              <a:rPr lang="en-GB" sz="1200" dirty="0"/>
              <a:t> </a:t>
            </a:r>
            <a:r>
              <a:rPr lang="en-GB" sz="1200" dirty="0" err="1"/>
              <a:t>wrth</a:t>
            </a:r>
            <a:r>
              <a:rPr lang="en-GB" sz="1200" dirty="0"/>
              <a:t> </a:t>
            </a:r>
            <a:r>
              <a:rPr lang="en-GB" sz="1200" dirty="0" err="1"/>
              <a:t>gefnogi</a:t>
            </a:r>
            <a:r>
              <a:rPr lang="en-GB" sz="1200" dirty="0"/>
              <a:t> Ronnie </a:t>
            </a:r>
            <a:r>
              <a:rPr lang="en-GB" sz="1200" dirty="0" err="1"/>
              <a:t>gyda’i</a:t>
            </a:r>
            <a:r>
              <a:rPr lang="en-GB" sz="1200" dirty="0"/>
              <a:t> </a:t>
            </a:r>
            <a:r>
              <a:rPr lang="en-GB" sz="1200" dirty="0" err="1"/>
              <a:t>anghenion</a:t>
            </a:r>
            <a:r>
              <a:rPr lang="en-GB" sz="1200" dirty="0"/>
              <a:t> </a:t>
            </a:r>
            <a:r>
              <a:rPr lang="en-GB" sz="1200" dirty="0" err="1"/>
              <a:t>ychwanegol</a:t>
            </a:r>
            <a:r>
              <a:rPr lang="en-GB" sz="1200" dirty="0"/>
              <a:t>. </a:t>
            </a:r>
          </a:p>
        </p:txBody>
      </p:sp>
      <p:sp>
        <p:nvSpPr>
          <p:cNvPr id="7" name="TextBox 6">
            <a:extLst>
              <a:ext uri="{FF2B5EF4-FFF2-40B4-BE49-F238E27FC236}">
                <a16:creationId xmlns:a16="http://schemas.microsoft.com/office/drawing/2014/main" id="{3E61962D-A632-CC96-0272-A60471BA21BF}"/>
              </a:ext>
            </a:extLst>
          </p:cNvPr>
          <p:cNvSpPr txBox="1"/>
          <p:nvPr/>
        </p:nvSpPr>
        <p:spPr>
          <a:xfrm>
            <a:off x="6600305" y="1018137"/>
            <a:ext cx="4900353" cy="5078313"/>
          </a:xfrm>
          <a:prstGeom prst="rect">
            <a:avLst/>
          </a:prstGeom>
          <a:noFill/>
        </p:spPr>
        <p:txBody>
          <a:bodyPr wrap="square">
            <a:spAutoFit/>
          </a:bodyPr>
          <a:lstStyle/>
          <a:p>
            <a:r>
              <a:rPr lang="en-GB" sz="1200" dirty="0"/>
              <a:t>Gall yr </a:t>
            </a:r>
            <a:r>
              <a:rPr lang="en-GB" sz="1200" dirty="0" err="1"/>
              <a:t>ymateb</a:t>
            </a:r>
            <a:r>
              <a:rPr lang="en-GB" sz="1200" dirty="0"/>
              <a:t> </a:t>
            </a:r>
            <a:r>
              <a:rPr lang="en-GB" sz="1200" dirty="0" err="1"/>
              <a:t>gyfeirio</a:t>
            </a:r>
            <a:r>
              <a:rPr lang="en-GB" sz="1200" dirty="0"/>
              <a:t> at y </a:t>
            </a:r>
            <a:r>
              <a:rPr lang="en-GB" sz="1200" dirty="0" err="1"/>
              <a:t>canlynol</a:t>
            </a:r>
            <a:r>
              <a:rPr lang="en-GB" sz="1200" dirty="0"/>
              <a:t>:</a:t>
            </a:r>
          </a:p>
          <a:p>
            <a:pPr marL="182563" indent="-182563"/>
            <a:endParaRPr lang="en-GB" sz="1200" dirty="0"/>
          </a:p>
          <a:p>
            <a:pPr marL="182563" indent="-182563"/>
            <a:r>
              <a:rPr lang="en-GB" sz="1200" dirty="0"/>
              <a:t>•	Mae </a:t>
            </a:r>
            <a:r>
              <a:rPr lang="en-GB" sz="1200" dirty="0" err="1"/>
              <a:t>cyfrinachedd</a:t>
            </a:r>
            <a:r>
              <a:rPr lang="en-GB" sz="1200" dirty="0"/>
              <a:t> </a:t>
            </a:r>
            <a:r>
              <a:rPr lang="en-GB" sz="1200" dirty="0" err="1"/>
              <a:t>yn</a:t>
            </a:r>
            <a:r>
              <a:rPr lang="en-GB" sz="1200" dirty="0"/>
              <a:t> </a:t>
            </a:r>
            <a:r>
              <a:rPr lang="en-GB" sz="1200" dirty="0" err="1"/>
              <a:t>bwysig</a:t>
            </a:r>
            <a:r>
              <a:rPr lang="en-GB" sz="1200" dirty="0"/>
              <a:t> er </a:t>
            </a:r>
            <a:r>
              <a:rPr lang="en-GB" sz="1200" dirty="0" err="1"/>
              <a:t>mwyn</a:t>
            </a:r>
            <a:r>
              <a:rPr lang="en-GB" sz="1200" dirty="0"/>
              <a:t> </a:t>
            </a:r>
            <a:r>
              <a:rPr lang="en-GB" sz="1200" dirty="0" err="1"/>
              <a:t>meithrin</a:t>
            </a:r>
            <a:r>
              <a:rPr lang="en-GB" sz="1200" dirty="0"/>
              <a:t> </a:t>
            </a:r>
            <a:r>
              <a:rPr lang="en-GB" sz="1200" dirty="0" err="1"/>
              <a:t>ymddiriedaeth</a:t>
            </a:r>
            <a:r>
              <a:rPr lang="en-GB" sz="1200" dirty="0"/>
              <a:t> </a:t>
            </a:r>
            <a:r>
              <a:rPr lang="en-GB" sz="1200" dirty="0" err="1"/>
              <a:t>rhwng</a:t>
            </a:r>
            <a:r>
              <a:rPr lang="en-GB" sz="1200" dirty="0"/>
              <a:t> </a:t>
            </a:r>
            <a:r>
              <a:rPr lang="en-GB" sz="1200" dirty="0" err="1"/>
              <a:t>pawb</a:t>
            </a:r>
            <a:r>
              <a:rPr lang="en-GB" sz="1200" dirty="0"/>
              <a:t> dan </a:t>
            </a:r>
            <a:r>
              <a:rPr lang="en-GB" sz="1200" dirty="0" err="1"/>
              <a:t>sylw</a:t>
            </a:r>
            <a:r>
              <a:rPr lang="en-GB" sz="1200" dirty="0"/>
              <a:t>.</a:t>
            </a:r>
          </a:p>
          <a:p>
            <a:pPr marL="182563" indent="-182563"/>
            <a:r>
              <a:rPr lang="en-GB" sz="1200" dirty="0"/>
              <a:t>•	Gall Ronnie </a:t>
            </a:r>
            <a:r>
              <a:rPr lang="en-GB" sz="1200" dirty="0" err="1"/>
              <a:t>ymateb</a:t>
            </a:r>
            <a:r>
              <a:rPr lang="en-GB" sz="1200" dirty="0"/>
              <a:t> </a:t>
            </a:r>
            <a:r>
              <a:rPr lang="en-GB" sz="1200" dirty="0" err="1"/>
              <a:t>yn</a:t>
            </a:r>
            <a:r>
              <a:rPr lang="en-GB" sz="1200" dirty="0"/>
              <a:t> well </a:t>
            </a:r>
            <a:r>
              <a:rPr lang="en-GB" sz="1200" dirty="0" err="1"/>
              <a:t>os</a:t>
            </a:r>
            <a:r>
              <a:rPr lang="en-GB" sz="1200" dirty="0"/>
              <a:t> </a:t>
            </a:r>
            <a:r>
              <a:rPr lang="en-GB" sz="1200" dirty="0" err="1"/>
              <a:t>yw'n</a:t>
            </a:r>
            <a:r>
              <a:rPr lang="en-GB" sz="1200" dirty="0"/>
              <a:t> </a:t>
            </a:r>
            <a:r>
              <a:rPr lang="en-GB" sz="1200" dirty="0" err="1"/>
              <a:t>teimlo</a:t>
            </a:r>
            <a:r>
              <a:rPr lang="en-GB" sz="1200" dirty="0"/>
              <a:t> </a:t>
            </a:r>
            <a:r>
              <a:rPr lang="en-GB" sz="1200" dirty="0" err="1"/>
              <a:t>ei</a:t>
            </a:r>
            <a:r>
              <a:rPr lang="en-GB" sz="1200" dirty="0"/>
              <a:t> </a:t>
            </a:r>
            <a:r>
              <a:rPr lang="en-GB" sz="1200" dirty="0" err="1"/>
              <a:t>fod</a:t>
            </a:r>
            <a:r>
              <a:rPr lang="en-GB" sz="1200" dirty="0"/>
              <a:t> </a:t>
            </a:r>
            <a:r>
              <a:rPr lang="en-GB" sz="1200" dirty="0" err="1"/>
              <a:t>yn</a:t>
            </a:r>
            <a:r>
              <a:rPr lang="en-GB" sz="1200" dirty="0"/>
              <a:t> </a:t>
            </a:r>
            <a:r>
              <a:rPr lang="en-GB" sz="1200" dirty="0" err="1"/>
              <a:t>gallu</a:t>
            </a:r>
            <a:r>
              <a:rPr lang="en-GB" sz="1200" dirty="0"/>
              <a:t> </a:t>
            </a:r>
            <a:r>
              <a:rPr lang="en-GB" sz="1200" dirty="0" err="1"/>
              <a:t>ymddiried</a:t>
            </a:r>
            <a:r>
              <a:rPr lang="en-GB" sz="1200" dirty="0"/>
              <a:t> </a:t>
            </a:r>
            <a:r>
              <a:rPr lang="en-GB" sz="1200" dirty="0" err="1"/>
              <a:t>ym</a:t>
            </a:r>
            <a:r>
              <a:rPr lang="en-GB" sz="1200" dirty="0"/>
              <a:t> </a:t>
            </a:r>
            <a:r>
              <a:rPr lang="en-GB" sz="1200" dirty="0" err="1"/>
              <a:t>mhawb</a:t>
            </a:r>
            <a:r>
              <a:rPr lang="en-GB" sz="1200" dirty="0"/>
              <a:t>.</a:t>
            </a:r>
          </a:p>
          <a:p>
            <a:pPr marL="182563" indent="-182563"/>
            <a:r>
              <a:rPr lang="en-GB" sz="1200" dirty="0"/>
              <a:t>•	Gall </a:t>
            </a:r>
            <a:r>
              <a:rPr lang="en-GB" sz="1200" dirty="0" err="1"/>
              <a:t>atal</a:t>
            </a:r>
            <a:r>
              <a:rPr lang="en-GB" sz="1200" dirty="0"/>
              <a:t> </a:t>
            </a:r>
            <a:r>
              <a:rPr lang="en-GB" sz="1200" dirty="0" err="1"/>
              <a:t>camddefnyddio</a:t>
            </a:r>
            <a:r>
              <a:rPr lang="en-GB" sz="1200" dirty="0"/>
              <a:t> </a:t>
            </a:r>
            <a:r>
              <a:rPr lang="en-GB" sz="1200" dirty="0" err="1"/>
              <a:t>gwybodaeth</a:t>
            </a:r>
            <a:r>
              <a:rPr lang="en-GB" sz="1200" dirty="0"/>
              <a:t> </a:t>
            </a:r>
            <a:r>
              <a:rPr lang="en-GB" sz="1200" dirty="0" err="1"/>
              <a:t>gyfrinachol</a:t>
            </a:r>
            <a:r>
              <a:rPr lang="en-GB" sz="1200" dirty="0"/>
              <a:t> ac </a:t>
            </a:r>
            <a:r>
              <a:rPr lang="en-GB" sz="1200" dirty="0" err="1"/>
              <a:t>atal</a:t>
            </a:r>
            <a:r>
              <a:rPr lang="en-GB" sz="1200" dirty="0"/>
              <a:t> </a:t>
            </a:r>
            <a:r>
              <a:rPr lang="en-GB" sz="1200" dirty="0" err="1"/>
              <a:t>manylion</a:t>
            </a:r>
            <a:r>
              <a:rPr lang="en-GB" sz="1200" dirty="0"/>
              <a:t> </a:t>
            </a:r>
            <a:r>
              <a:rPr lang="en-GB" sz="1200" dirty="0" err="1"/>
              <a:t>rhag</a:t>
            </a:r>
            <a:r>
              <a:rPr lang="en-GB" sz="1200" dirty="0"/>
              <a:t> </a:t>
            </a:r>
            <a:r>
              <a:rPr lang="en-GB" sz="1200" dirty="0" err="1"/>
              <a:t>cyrraedd</a:t>
            </a:r>
            <a:r>
              <a:rPr lang="en-GB" sz="1200" dirty="0"/>
              <a:t> y </a:t>
            </a:r>
            <a:r>
              <a:rPr lang="en-GB" sz="1200" dirty="0" err="1"/>
              <a:t>dwylo</a:t>
            </a:r>
            <a:r>
              <a:rPr lang="en-GB" sz="1200" dirty="0"/>
              <a:t> </a:t>
            </a:r>
            <a:r>
              <a:rPr lang="en-GB" sz="1200" dirty="0" err="1"/>
              <a:t>anghywir</a:t>
            </a:r>
            <a:r>
              <a:rPr lang="en-GB" sz="1200" dirty="0"/>
              <a:t>.</a:t>
            </a:r>
          </a:p>
          <a:p>
            <a:pPr marL="182563" indent="-182563"/>
            <a:r>
              <a:rPr lang="en-GB" sz="1200" dirty="0"/>
              <a:t>•	Gall </a:t>
            </a:r>
            <a:r>
              <a:rPr lang="en-GB" sz="1200" dirty="0" err="1"/>
              <a:t>cynnal</a:t>
            </a:r>
            <a:r>
              <a:rPr lang="en-GB" sz="1200" dirty="0"/>
              <a:t> </a:t>
            </a:r>
            <a:r>
              <a:rPr lang="en-GB" sz="1200" dirty="0" err="1"/>
              <a:t>cyfrinachedd</a:t>
            </a:r>
            <a:r>
              <a:rPr lang="en-GB" sz="1200" dirty="0"/>
              <a:t> </a:t>
            </a:r>
            <a:r>
              <a:rPr lang="en-GB" sz="1200" dirty="0" err="1"/>
              <a:t>gefnogi</a:t>
            </a:r>
            <a:r>
              <a:rPr lang="en-GB" sz="1200" dirty="0"/>
              <a:t> </a:t>
            </a:r>
            <a:r>
              <a:rPr lang="en-GB" sz="1200" dirty="0" err="1"/>
              <a:t>diogelu</a:t>
            </a:r>
            <a:r>
              <a:rPr lang="en-GB" sz="1200" dirty="0"/>
              <a:t> </a:t>
            </a:r>
            <a:r>
              <a:rPr lang="en-GB" sz="1200" dirty="0" err="1"/>
              <a:t>ar</a:t>
            </a:r>
            <a:r>
              <a:rPr lang="en-GB" sz="1200" dirty="0"/>
              <a:t> </a:t>
            </a:r>
            <a:r>
              <a:rPr lang="en-GB" sz="1200" dirty="0" err="1"/>
              <a:t>gyfer</a:t>
            </a:r>
            <a:r>
              <a:rPr lang="en-GB" sz="1200" dirty="0"/>
              <a:t> Ronnie </a:t>
            </a:r>
            <a:r>
              <a:rPr lang="en-GB" sz="1200" dirty="0" err="1"/>
              <a:t>a'r</a:t>
            </a:r>
            <a:r>
              <a:rPr lang="en-GB" sz="1200" dirty="0"/>
              <a:t> staff.</a:t>
            </a:r>
          </a:p>
          <a:p>
            <a:pPr marL="182563" indent="-182563"/>
            <a:r>
              <a:rPr lang="en-GB" sz="1200" dirty="0"/>
              <a:t>•	Mae'n </a:t>
            </a:r>
            <a:r>
              <a:rPr lang="en-GB" sz="1200" dirty="0" err="1"/>
              <a:t>meithrin</a:t>
            </a:r>
            <a:r>
              <a:rPr lang="en-GB" sz="1200" dirty="0"/>
              <a:t> </a:t>
            </a:r>
            <a:r>
              <a:rPr lang="en-GB" sz="1200" dirty="0" err="1"/>
              <a:t>dealltwriaeth</a:t>
            </a:r>
            <a:r>
              <a:rPr lang="en-GB" sz="1200" dirty="0"/>
              <a:t> o </a:t>
            </a:r>
            <a:r>
              <a:rPr lang="en-GB" sz="1200" dirty="0" err="1"/>
              <a:t>pryd</a:t>
            </a:r>
            <a:r>
              <a:rPr lang="en-GB" sz="1200" dirty="0"/>
              <a:t> </a:t>
            </a:r>
            <a:r>
              <a:rPr lang="en-GB" sz="1200" dirty="0" err="1"/>
              <a:t>dylid</a:t>
            </a:r>
            <a:r>
              <a:rPr lang="en-GB" sz="1200" dirty="0"/>
              <a:t> </a:t>
            </a:r>
            <a:r>
              <a:rPr lang="en-GB" sz="1200" dirty="0" err="1"/>
              <a:t>rhannu</a:t>
            </a:r>
            <a:r>
              <a:rPr lang="en-GB" sz="1200" dirty="0"/>
              <a:t> </a:t>
            </a:r>
            <a:r>
              <a:rPr lang="en-GB" sz="1200" dirty="0" err="1"/>
              <a:t>gwybodaeth</a:t>
            </a:r>
            <a:r>
              <a:rPr lang="en-GB" sz="1200" dirty="0"/>
              <a:t> er </a:t>
            </a:r>
            <a:r>
              <a:rPr lang="en-GB" sz="1200" dirty="0" err="1"/>
              <a:t>mwyn</a:t>
            </a:r>
            <a:r>
              <a:rPr lang="en-GB" sz="1200" dirty="0"/>
              <a:t> </a:t>
            </a:r>
            <a:r>
              <a:rPr lang="en-GB" sz="1200" dirty="0" err="1"/>
              <a:t>cadw</a:t>
            </a:r>
            <a:r>
              <a:rPr lang="en-GB" sz="1200" dirty="0"/>
              <a:t> </a:t>
            </a:r>
            <a:r>
              <a:rPr lang="en-GB" sz="1200" dirty="0" err="1"/>
              <a:t>Ronnie'n</a:t>
            </a:r>
            <a:r>
              <a:rPr lang="en-GB" sz="1200" dirty="0"/>
              <a:t> </a:t>
            </a:r>
            <a:r>
              <a:rPr lang="en-GB" sz="1200" dirty="0" err="1"/>
              <a:t>ddiogel</a:t>
            </a:r>
            <a:r>
              <a:rPr lang="en-GB" sz="1200" dirty="0"/>
              <a:t>.</a:t>
            </a:r>
          </a:p>
          <a:p>
            <a:pPr marL="182563" indent="-182563"/>
            <a:r>
              <a:rPr lang="en-GB" sz="1200" dirty="0"/>
              <a:t>•	Gall </a:t>
            </a:r>
            <a:r>
              <a:rPr lang="en-GB" sz="1200" dirty="0" err="1"/>
              <a:t>hybu</a:t>
            </a:r>
            <a:r>
              <a:rPr lang="en-GB" sz="1200" dirty="0"/>
              <a:t> </a:t>
            </a:r>
            <a:r>
              <a:rPr lang="en-GB" sz="1200" dirty="0" err="1"/>
              <a:t>hyder</a:t>
            </a:r>
            <a:r>
              <a:rPr lang="en-GB" sz="1200" dirty="0"/>
              <a:t> </a:t>
            </a:r>
            <a:r>
              <a:rPr lang="en-GB" sz="1200" dirty="0" err="1"/>
              <a:t>yn</a:t>
            </a:r>
            <a:r>
              <a:rPr lang="en-GB" sz="1200" dirty="0"/>
              <a:t> y system </a:t>
            </a:r>
            <a:r>
              <a:rPr lang="en-GB" sz="1200" dirty="0" err="1"/>
              <a:t>sy'n</a:t>
            </a:r>
            <a:r>
              <a:rPr lang="en-GB" sz="1200" dirty="0"/>
              <a:t> </a:t>
            </a:r>
            <a:r>
              <a:rPr lang="en-GB" sz="1200" dirty="0" err="1"/>
              <a:t>cyfrannu</a:t>
            </a:r>
            <a:r>
              <a:rPr lang="en-GB" sz="1200" dirty="0"/>
              <a:t> at </a:t>
            </a:r>
            <a:r>
              <a:rPr lang="en-GB" sz="1200" dirty="0" err="1"/>
              <a:t>berthynas</a:t>
            </a:r>
            <a:r>
              <a:rPr lang="en-GB" sz="1200" dirty="0"/>
              <a:t> o </a:t>
            </a:r>
            <a:r>
              <a:rPr lang="en-GB" sz="1200" dirty="0" err="1"/>
              <a:t>ymddiriedaeth</a:t>
            </a:r>
            <a:r>
              <a:rPr lang="en-GB" sz="1200" dirty="0"/>
              <a:t>.</a:t>
            </a:r>
          </a:p>
          <a:p>
            <a:pPr marL="182563" indent="-182563"/>
            <a:r>
              <a:rPr lang="en-GB" sz="1200" dirty="0"/>
              <a:t>•	Mae </a:t>
            </a:r>
            <a:r>
              <a:rPr lang="en-GB" sz="1200" dirty="0" err="1"/>
              <a:t>dealltwriaeth</a:t>
            </a:r>
            <a:r>
              <a:rPr lang="en-GB" sz="1200" dirty="0"/>
              <a:t> o </a:t>
            </a:r>
            <a:r>
              <a:rPr lang="en-GB" sz="1200" dirty="0" err="1"/>
              <a:t>gyfrinachedd</a:t>
            </a:r>
            <a:r>
              <a:rPr lang="en-GB" sz="1200" dirty="0"/>
              <a:t> </a:t>
            </a:r>
            <a:r>
              <a:rPr lang="en-GB" sz="1200" dirty="0" err="1"/>
              <a:t>yn</a:t>
            </a:r>
            <a:r>
              <a:rPr lang="en-GB" sz="1200" dirty="0"/>
              <a:t> </a:t>
            </a:r>
            <a:r>
              <a:rPr lang="en-GB" sz="1200" dirty="0" err="1"/>
              <a:t>sicrhau</a:t>
            </a:r>
            <a:r>
              <a:rPr lang="en-GB" sz="1200" dirty="0"/>
              <a:t> </a:t>
            </a:r>
            <a:r>
              <a:rPr lang="en-GB" sz="1200" dirty="0" err="1"/>
              <a:t>cydymffurfiaeth</a:t>
            </a:r>
            <a:r>
              <a:rPr lang="en-GB" sz="1200" dirty="0"/>
              <a:t> </a:t>
            </a:r>
            <a:r>
              <a:rPr lang="en-GB" sz="1200" dirty="0" err="1"/>
              <a:t>â'r</a:t>
            </a:r>
            <a:r>
              <a:rPr lang="en-GB" sz="1200" dirty="0"/>
              <a:t> </a:t>
            </a:r>
            <a:r>
              <a:rPr lang="en-GB" sz="1200" dirty="0" err="1"/>
              <a:t>gyfraith</a:t>
            </a:r>
            <a:r>
              <a:rPr lang="en-GB" sz="1200" dirty="0"/>
              <a:t> (GDPR).</a:t>
            </a:r>
          </a:p>
          <a:p>
            <a:pPr marL="182563" indent="-182563"/>
            <a:r>
              <a:rPr lang="en-GB" sz="1200" dirty="0"/>
              <a:t>•	</a:t>
            </a:r>
            <a:r>
              <a:rPr lang="en-GB" sz="1200" dirty="0" err="1"/>
              <a:t>Bydd</a:t>
            </a:r>
            <a:r>
              <a:rPr lang="en-GB" sz="1200" dirty="0"/>
              <a:t> </a:t>
            </a:r>
            <a:r>
              <a:rPr lang="en-GB" sz="1200" dirty="0" err="1"/>
              <a:t>yn</a:t>
            </a:r>
            <a:r>
              <a:rPr lang="en-GB" sz="1200" dirty="0"/>
              <a:t> </a:t>
            </a:r>
            <a:r>
              <a:rPr lang="en-GB" sz="1200" dirty="0" err="1"/>
              <a:t>annog</a:t>
            </a:r>
            <a:r>
              <a:rPr lang="en-GB" sz="1200" dirty="0"/>
              <a:t> </a:t>
            </a:r>
            <a:r>
              <a:rPr lang="en-GB" sz="1200" dirty="0" err="1"/>
              <a:t>cadw</a:t>
            </a:r>
            <a:r>
              <a:rPr lang="en-GB" sz="1200" dirty="0"/>
              <a:t>/</a:t>
            </a:r>
            <a:r>
              <a:rPr lang="en-GB" sz="1200" dirty="0" err="1"/>
              <a:t>storio</a:t>
            </a:r>
            <a:r>
              <a:rPr lang="en-GB" sz="1200" dirty="0"/>
              <a:t> </a:t>
            </a:r>
            <a:r>
              <a:rPr lang="en-GB" sz="1200" dirty="0" err="1"/>
              <a:t>cofnodion</a:t>
            </a:r>
            <a:r>
              <a:rPr lang="en-GB" sz="1200" dirty="0"/>
              <a:t> a </a:t>
            </a:r>
            <a:r>
              <a:rPr lang="en-GB" sz="1200" dirty="0" err="1"/>
              <a:t>manylion</a:t>
            </a:r>
            <a:r>
              <a:rPr lang="en-GB" sz="1200" dirty="0"/>
              <a:t> </a:t>
            </a:r>
            <a:r>
              <a:rPr lang="en-GB" sz="1200" dirty="0" err="1"/>
              <a:t>cyfarfodydd</a:t>
            </a:r>
            <a:r>
              <a:rPr lang="en-GB" sz="1200" dirty="0"/>
              <a:t> ac </a:t>
            </a:r>
            <a:r>
              <a:rPr lang="en-GB" sz="1200" dirty="0" err="1"/>
              <a:t>ati</a:t>
            </a:r>
            <a:r>
              <a:rPr lang="en-GB" sz="1200" dirty="0"/>
              <a:t> </a:t>
            </a:r>
            <a:r>
              <a:rPr lang="en-GB" sz="1200" dirty="0" err="1"/>
              <a:t>yn</a:t>
            </a:r>
            <a:r>
              <a:rPr lang="en-GB" sz="1200" dirty="0"/>
              <a:t> </a:t>
            </a:r>
            <a:r>
              <a:rPr lang="en-GB" sz="1200" dirty="0" err="1"/>
              <a:t>ddiogel</a:t>
            </a:r>
            <a:r>
              <a:rPr lang="en-GB" sz="1200" dirty="0"/>
              <a:t>.</a:t>
            </a:r>
          </a:p>
          <a:p>
            <a:pPr marL="182563" indent="-182563"/>
            <a:r>
              <a:rPr lang="en-GB" sz="1200" dirty="0"/>
              <a:t>•	</a:t>
            </a:r>
            <a:r>
              <a:rPr lang="en-GB" sz="1200" dirty="0" err="1"/>
              <a:t>Sicrhau</a:t>
            </a:r>
            <a:r>
              <a:rPr lang="en-GB" sz="1200" dirty="0"/>
              <a:t> </a:t>
            </a:r>
            <a:r>
              <a:rPr lang="en-GB" sz="1200" dirty="0" err="1"/>
              <a:t>eu</a:t>
            </a:r>
            <a:r>
              <a:rPr lang="en-GB" sz="1200" dirty="0"/>
              <a:t> bod </a:t>
            </a:r>
            <a:r>
              <a:rPr lang="en-GB" sz="1200" dirty="0" err="1"/>
              <a:t>yn</a:t>
            </a:r>
            <a:r>
              <a:rPr lang="en-GB" sz="1200" dirty="0"/>
              <a:t> </a:t>
            </a:r>
            <a:r>
              <a:rPr lang="en-GB" sz="1200" dirty="0" err="1"/>
              <a:t>cael</a:t>
            </a:r>
            <a:r>
              <a:rPr lang="en-GB" sz="1200" dirty="0"/>
              <a:t> </a:t>
            </a:r>
            <a:r>
              <a:rPr lang="en-GB" sz="1200" dirty="0" err="1"/>
              <a:t>caniatâd</a:t>
            </a:r>
            <a:r>
              <a:rPr lang="en-GB" sz="1200" dirty="0"/>
              <a:t> </a:t>
            </a:r>
            <a:r>
              <a:rPr lang="en-GB" sz="1200" dirty="0" err="1"/>
              <a:t>mewn</a:t>
            </a:r>
            <a:r>
              <a:rPr lang="en-GB" sz="1200" dirty="0"/>
              <a:t> </a:t>
            </a:r>
            <a:r>
              <a:rPr lang="en-GB" sz="1200" dirty="0" err="1"/>
              <a:t>sefyllfaoedd</a:t>
            </a:r>
            <a:r>
              <a:rPr lang="en-GB" sz="1200" dirty="0"/>
              <a:t> </a:t>
            </a:r>
            <a:r>
              <a:rPr lang="en-GB" sz="1200" dirty="0" err="1"/>
              <a:t>perthnasol</a:t>
            </a:r>
            <a:r>
              <a:rPr lang="en-GB" sz="1200" dirty="0"/>
              <a:t>.</a:t>
            </a:r>
          </a:p>
          <a:p>
            <a:pPr marL="182563" indent="-182563"/>
            <a:r>
              <a:rPr lang="en-GB" sz="1200" dirty="0"/>
              <a:t>•	</a:t>
            </a:r>
            <a:r>
              <a:rPr lang="en-GB" sz="1200" dirty="0" err="1"/>
              <a:t>Annog</a:t>
            </a:r>
            <a:r>
              <a:rPr lang="en-GB" sz="1200" dirty="0"/>
              <a:t> </a:t>
            </a:r>
            <a:r>
              <a:rPr lang="en-GB" sz="1200" dirty="0" err="1"/>
              <a:t>arferion</a:t>
            </a:r>
            <a:r>
              <a:rPr lang="en-GB" sz="1200" dirty="0"/>
              <a:t> </a:t>
            </a:r>
            <a:r>
              <a:rPr lang="en-GB" sz="1200" dirty="0" err="1"/>
              <a:t>gweithio</a:t>
            </a:r>
            <a:r>
              <a:rPr lang="en-GB" sz="1200" dirty="0"/>
              <a:t> </a:t>
            </a:r>
            <a:r>
              <a:rPr lang="en-GB" sz="1200" dirty="0" err="1"/>
              <a:t>diogel</a:t>
            </a:r>
            <a:r>
              <a:rPr lang="en-GB" sz="1200" dirty="0"/>
              <a:t>.</a:t>
            </a:r>
          </a:p>
          <a:p>
            <a:pPr marL="182563" indent="-182563"/>
            <a:r>
              <a:rPr lang="en-GB" sz="1200" dirty="0"/>
              <a:t>•	</a:t>
            </a:r>
            <a:r>
              <a:rPr lang="en-GB" sz="1200" dirty="0" err="1"/>
              <a:t>Bydd</a:t>
            </a:r>
            <a:r>
              <a:rPr lang="en-GB" sz="1200" dirty="0"/>
              <a:t> </a:t>
            </a:r>
            <a:r>
              <a:rPr lang="en-GB" sz="1200" dirty="0" err="1"/>
              <a:t>rhanddeiliaid</a:t>
            </a:r>
            <a:r>
              <a:rPr lang="en-GB" sz="1200" dirty="0"/>
              <a:t> </a:t>
            </a:r>
            <a:r>
              <a:rPr lang="en-GB" sz="1200" dirty="0" err="1"/>
              <a:t>yn</a:t>
            </a:r>
            <a:r>
              <a:rPr lang="en-GB" sz="1200" dirty="0"/>
              <a:t> </a:t>
            </a:r>
            <a:r>
              <a:rPr lang="en-GB" sz="1200" dirty="0" err="1"/>
              <a:t>ymwybodol</a:t>
            </a:r>
            <a:r>
              <a:rPr lang="en-GB" sz="1200" dirty="0"/>
              <a:t> o </a:t>
            </a:r>
            <a:r>
              <a:rPr lang="en-GB" sz="1200" dirty="0" err="1"/>
              <a:t>bolisi</a:t>
            </a:r>
            <a:r>
              <a:rPr lang="en-GB" sz="1200" dirty="0"/>
              <a:t> a </a:t>
            </a:r>
            <a:r>
              <a:rPr lang="en-GB" sz="1200" dirty="0" err="1"/>
              <a:t>gweithdrefn</a:t>
            </a:r>
            <a:r>
              <a:rPr lang="en-GB" sz="1200" dirty="0"/>
              <a:t> </a:t>
            </a:r>
            <a:r>
              <a:rPr lang="en-GB" sz="1200" dirty="0" err="1"/>
              <a:t>ei</a:t>
            </a:r>
            <a:r>
              <a:rPr lang="en-GB" sz="1200" dirty="0"/>
              <a:t> </a:t>
            </a:r>
            <a:r>
              <a:rPr lang="en-GB" sz="1200" dirty="0" err="1"/>
              <a:t>gilydd</a:t>
            </a:r>
            <a:r>
              <a:rPr lang="en-GB" sz="1200" dirty="0"/>
              <a:t> </a:t>
            </a:r>
            <a:r>
              <a:rPr lang="en-GB" sz="1200" dirty="0" err="1"/>
              <a:t>ynghylch</a:t>
            </a:r>
            <a:r>
              <a:rPr lang="en-GB" sz="1200" dirty="0"/>
              <a:t> </a:t>
            </a:r>
            <a:r>
              <a:rPr lang="en-GB" sz="1200" dirty="0" err="1"/>
              <a:t>cyfrinachedd</a:t>
            </a:r>
            <a:r>
              <a:rPr lang="en-GB" sz="1200" dirty="0"/>
              <a:t>.</a:t>
            </a:r>
          </a:p>
          <a:p>
            <a:pPr marL="182563" indent="-182563"/>
            <a:r>
              <a:rPr lang="en-GB" sz="1200" dirty="0"/>
              <a:t>•	</a:t>
            </a:r>
            <a:r>
              <a:rPr lang="en-GB" sz="1200" dirty="0" err="1"/>
              <a:t>Bydd</a:t>
            </a:r>
            <a:r>
              <a:rPr lang="en-GB" sz="1200" dirty="0"/>
              <a:t> </a:t>
            </a:r>
            <a:r>
              <a:rPr lang="en-GB" sz="1200" dirty="0" err="1"/>
              <a:t>yn</a:t>
            </a:r>
            <a:r>
              <a:rPr lang="en-GB" sz="1200" dirty="0"/>
              <a:t> </a:t>
            </a:r>
            <a:r>
              <a:rPr lang="en-GB" sz="1200" dirty="0" err="1"/>
              <a:t>gwella</a:t>
            </a:r>
            <a:r>
              <a:rPr lang="en-GB" sz="1200" dirty="0"/>
              <a:t> </a:t>
            </a:r>
            <a:r>
              <a:rPr lang="en-GB" sz="1200" dirty="0" err="1"/>
              <a:t>llesiant</a:t>
            </a:r>
            <a:r>
              <a:rPr lang="en-GB" sz="1200" dirty="0"/>
              <a:t> Ronnie er </a:t>
            </a:r>
            <a:r>
              <a:rPr lang="en-GB" sz="1200" dirty="0" err="1"/>
              <a:t>mwyn</a:t>
            </a:r>
            <a:r>
              <a:rPr lang="en-GB" sz="1200" dirty="0"/>
              <a:t> </a:t>
            </a:r>
            <a:r>
              <a:rPr lang="en-GB" sz="1200" dirty="0" err="1"/>
              <a:t>cefnogi</a:t>
            </a:r>
            <a:r>
              <a:rPr lang="en-GB" sz="1200" dirty="0"/>
              <a:t> </a:t>
            </a:r>
            <a:r>
              <a:rPr lang="en-GB" sz="1200" dirty="0" err="1"/>
              <a:t>canlyniadau</a:t>
            </a:r>
            <a:r>
              <a:rPr lang="en-GB" sz="1200" dirty="0"/>
              <a:t> </a:t>
            </a:r>
            <a:r>
              <a:rPr lang="en-GB" sz="1200" dirty="0" err="1"/>
              <a:t>cadarnhaol</a:t>
            </a:r>
            <a:r>
              <a:rPr lang="en-GB" sz="1200" dirty="0"/>
              <a:t>.</a:t>
            </a:r>
          </a:p>
          <a:p>
            <a:pPr marL="182563" indent="-182563"/>
            <a:r>
              <a:rPr lang="en-GB" sz="1200" dirty="0"/>
              <a:t>•	</a:t>
            </a:r>
            <a:r>
              <a:rPr lang="en-GB" sz="1200" dirty="0" err="1"/>
              <a:t>Annog</a:t>
            </a:r>
            <a:r>
              <a:rPr lang="en-GB" sz="1200" dirty="0"/>
              <a:t> </a:t>
            </a:r>
            <a:r>
              <a:rPr lang="en-GB" sz="1200" dirty="0" err="1"/>
              <a:t>perthynas</a:t>
            </a:r>
            <a:r>
              <a:rPr lang="en-GB" sz="1200" dirty="0"/>
              <a:t> </a:t>
            </a:r>
            <a:r>
              <a:rPr lang="en-GB" sz="1200" dirty="0" err="1"/>
              <a:t>waith</a:t>
            </a:r>
            <a:r>
              <a:rPr lang="en-GB" sz="1200" dirty="0"/>
              <a:t> </a:t>
            </a:r>
            <a:r>
              <a:rPr lang="en-GB" sz="1200" dirty="0" err="1"/>
              <a:t>dda</a:t>
            </a:r>
            <a:r>
              <a:rPr lang="en-GB" sz="1200" dirty="0"/>
              <a:t> </a:t>
            </a:r>
            <a:r>
              <a:rPr lang="en-GB" sz="1200" dirty="0" err="1"/>
              <a:t>rhwng</a:t>
            </a:r>
            <a:r>
              <a:rPr lang="en-GB" sz="1200" dirty="0"/>
              <a:t> y </a:t>
            </a:r>
            <a:r>
              <a:rPr lang="en-GB" sz="1200" dirty="0" err="1"/>
              <a:t>tîm</a:t>
            </a:r>
            <a:r>
              <a:rPr lang="en-GB" sz="1200" dirty="0"/>
              <a:t> a Ronnie.</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a:t>
            </a:r>
            <a:r>
              <a:rPr lang="en-GB" sz="1200" dirty="0" err="1"/>
              <a:t>yn</a:t>
            </a:r>
            <a:r>
              <a:rPr lang="en-GB" sz="1200" dirty="0"/>
              <a:t> </a:t>
            </a:r>
            <a:r>
              <a:rPr lang="en-GB" sz="1200" dirty="0" err="1"/>
              <a:t>gynhwysfawr</a:t>
            </a:r>
            <a:r>
              <a:rPr lang="en-GB" sz="1200" dirty="0"/>
              <a:t>.</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802245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95129-47AF-18E5-3A60-BF963481BD8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742E4D5-256F-BD16-5C29-A8FA96C93858}"/>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a:p>
            <a:endParaRPr lang="en-US" sz="1800" dirty="0"/>
          </a:p>
        </p:txBody>
      </p:sp>
      <p:sp>
        <p:nvSpPr>
          <p:cNvPr id="7" name="Rectangle 6">
            <a:extLst>
              <a:ext uri="{FF2B5EF4-FFF2-40B4-BE49-F238E27FC236}">
                <a16:creationId xmlns:a16="http://schemas.microsoft.com/office/drawing/2014/main" id="{C4DD63D7-3F6A-1FD0-E9AB-A5D41D4DCBE3}"/>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93D95D7E-EC6E-378D-9A86-A42C745F9E6D}"/>
              </a:ext>
            </a:extLst>
          </p:cNvPr>
          <p:cNvSpPr txBox="1"/>
          <p:nvPr/>
        </p:nvSpPr>
        <p:spPr>
          <a:xfrm>
            <a:off x="6608819" y="6116498"/>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35AFC269-D80F-5474-ECFD-A0D4412F1013}"/>
              </a:ext>
            </a:extLst>
          </p:cNvPr>
          <p:cNvPicPr>
            <a:picLocks noChangeAspect="1"/>
          </p:cNvPicPr>
          <p:nvPr/>
        </p:nvPicPr>
        <p:blipFill>
          <a:blip r:embed="rId4"/>
          <a:stretch>
            <a:fillRect/>
          </a:stretch>
        </p:blipFill>
        <p:spPr>
          <a:xfrm>
            <a:off x="7968344" y="3536197"/>
            <a:ext cx="2356630" cy="2086435"/>
          </a:xfrm>
          <a:prstGeom prst="rect">
            <a:avLst/>
          </a:prstGeom>
          <a:effectLst/>
        </p:spPr>
      </p:pic>
      <p:sp>
        <p:nvSpPr>
          <p:cNvPr id="2" name="Rectangle 1">
            <a:extLst>
              <a:ext uri="{FF2B5EF4-FFF2-40B4-BE49-F238E27FC236}">
                <a16:creationId xmlns:a16="http://schemas.microsoft.com/office/drawing/2014/main" id="{A88F0453-5274-4C71-A567-C0A0B2812CFB}"/>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2742D7EA-CC30-7508-F8A2-A673F2111C40}"/>
              </a:ext>
            </a:extLst>
          </p:cNvPr>
          <p:cNvSpPr txBox="1"/>
          <p:nvPr/>
        </p:nvSpPr>
        <p:spPr>
          <a:xfrm>
            <a:off x="6782991" y="1169892"/>
            <a:ext cx="5060666" cy="1200329"/>
          </a:xfrm>
          <a:prstGeom prst="rect">
            <a:avLst/>
          </a:prstGeom>
          <a:noFill/>
        </p:spPr>
        <p:txBody>
          <a:bodyPr wrap="square" rtlCol="0">
            <a:spAutoFit/>
          </a:bodyPr>
          <a:lstStyle/>
          <a:p>
            <a:pPr algn="ct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Marc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Llwyddo</a:t>
            </a:r>
            <a:br>
              <a:rPr lang="en-GB" sz="3600" b="1" dirty="0">
                <a:solidFill>
                  <a:srgbClr val="E7ECF5"/>
                </a:solidFill>
                <a:latin typeface="Aptos" panose="020B0004020202020204" pitchFamily="34" charset="0"/>
                <a:ea typeface="Aptos" panose="020B0004020202020204" pitchFamily="34" charset="0"/>
                <a:cs typeface="Aptos" panose="020B0004020202020204" pitchFamily="34" charset="0"/>
              </a:rPr>
            </a:br>
            <a:r>
              <a:rPr lang="en-GB" sz="3600" b="1" dirty="0">
                <a:solidFill>
                  <a:srgbClr val="E7ECF5"/>
                </a:solidFill>
                <a:latin typeface="Aptos" panose="020B0004020202020204" pitchFamily="34" charset="0"/>
                <a:ea typeface="Aptos" panose="020B0004020202020204" pitchFamily="34" charset="0"/>
                <a:cs typeface="Aptos" panose="020B0004020202020204" pitchFamily="34" charset="0"/>
              </a:rPr>
              <a:t>29</a:t>
            </a: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allan</a:t>
            </a: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 o 70</a:t>
            </a:r>
          </a:p>
        </p:txBody>
      </p:sp>
      <p:pic>
        <p:nvPicPr>
          <p:cNvPr id="6" name="Picture 5">
            <a:extLst>
              <a:ext uri="{FF2B5EF4-FFF2-40B4-BE49-F238E27FC236}">
                <a16:creationId xmlns:a16="http://schemas.microsoft.com/office/drawing/2014/main" id="{B3F50ECD-5ED4-3EDE-7D17-6BA8F6F0064A}"/>
              </a:ext>
            </a:extLst>
          </p:cNvPr>
          <p:cNvPicPr>
            <a:picLocks noChangeAspect="1"/>
          </p:cNvPicPr>
          <p:nvPr/>
        </p:nvPicPr>
        <p:blipFill>
          <a:blip r:embed="rId5"/>
          <a:stretch>
            <a:fillRect/>
          </a:stretch>
        </p:blipFill>
        <p:spPr>
          <a:xfrm>
            <a:off x="1121979" y="1331171"/>
            <a:ext cx="3619814" cy="5090601"/>
          </a:xfrm>
          <a:prstGeom prst="rect">
            <a:avLst/>
          </a:prstGeom>
        </p:spPr>
      </p:pic>
    </p:spTree>
    <p:extLst>
      <p:ext uri="{BB962C8B-B14F-4D97-AF65-F5344CB8AC3E}">
        <p14:creationId xmlns:p14="http://schemas.microsoft.com/office/powerpoint/2010/main" val="410631012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0687F-7331-2735-703A-78669EBE1CD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899A688-75D1-63A5-C07F-95CF4230D282}"/>
              </a:ext>
            </a:extLst>
          </p:cNvPr>
          <p:cNvSpPr txBox="1"/>
          <p:nvPr/>
        </p:nvSpPr>
        <p:spPr>
          <a:xfrm>
            <a:off x="7067550" y="1256467"/>
            <a:ext cx="4414333" cy="5601533"/>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 rhywfaint o ddadansoddi da i'w weld yma lle mae'r dysgwr yn datblygu'r ymateb mewn modd rhesymegol ac aeddfed. Er nad oes geiriad unfath â'r cynllun marcio'n cael ei ddefnyddio, mae'r arholwr wedi dehongli'r ystyri i gydymffurfio â'r gofynion. Mae hyn yn arbennig o amlwg gan fod y dysgwr yn cyfeirio at well dealltwriaeth o sefyllfaoedd yn gyflymach ac yn fwy dibynadwy, lle mae gan dimau fynediad at wybodaeth gyfrinachol fel tîm. Mae'r cynllun marcio hefyd yn awgrymu pwysigrwydd caniatâd ac mae gan y dysgwr ddealltwriaeth dda o hyn mewn perthynas â diogelwch, hefyd yn y cynllun marcio. Mae hyn wedi ei ddadansoddi yn y paragraff olaf.</a:t>
            </a:r>
            <a:endParaRPr lang="en-GB" sz="1600" dirty="0">
              <a:solidFill>
                <a:srgbClr val="0070C0"/>
              </a:solidFill>
            </a:endParaRPr>
          </a:p>
          <a:p>
            <a:r>
              <a:rPr lang="cy-GB" sz="1600" i="1" dirty="0">
                <a:solidFill>
                  <a:srgbClr val="0070C0"/>
                </a:solidFill>
              </a:rPr>
              <a:t>Gall y dadansoddiad o ganlyniadau cadarnhaol a/neu gydymffurfio â'r gyfraith fod wedi cyfrannu at roi marciau llawn.</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4/5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F1BDACD8-EF5E-98C7-208D-5FFFA103CF3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F4842FC1-5555-3305-F921-1FCB4008C774}"/>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D8D0AD09-EC4D-3AB1-B806-87A79ABBC091}"/>
              </a:ext>
            </a:extLst>
          </p:cNvPr>
          <p:cNvSpPr/>
          <p:nvPr/>
        </p:nvSpPr>
        <p:spPr>
          <a:xfrm>
            <a:off x="6534150" y="1095284"/>
            <a:ext cx="5279479" cy="549446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B6B0576-EFAE-DCD3-A03E-2535119B1AD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9(b)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3C676A69-969D-43BE-1F98-3CE1BCA22C6C}"/>
              </a:ext>
            </a:extLst>
          </p:cNvPr>
          <p:cNvSpPr txBox="1"/>
          <p:nvPr/>
        </p:nvSpPr>
        <p:spPr>
          <a:xfrm>
            <a:off x="196985" y="957442"/>
            <a:ext cx="4783577" cy="5632311"/>
          </a:xfrm>
          <a:prstGeom prst="rect">
            <a:avLst/>
          </a:prstGeom>
          <a:noFill/>
        </p:spPr>
        <p:txBody>
          <a:bodyPr wrap="square">
            <a:spAutoFit/>
          </a:bodyPr>
          <a:lstStyle/>
          <a:p>
            <a:r>
              <a:rPr lang="en-US" dirty="0"/>
              <a:t>Confidentiality between stakeholders is of key </a:t>
            </a:r>
            <a:r>
              <a:rPr lang="en-US" dirty="0" err="1"/>
              <a:t>imporance</a:t>
            </a:r>
            <a:r>
              <a:rPr lang="en-US" dirty="0"/>
              <a:t> when it comes to sharing information about Ronnie. By working together as a team, they are able to share information with </a:t>
            </a:r>
            <a:r>
              <a:rPr lang="en-US" dirty="0" err="1"/>
              <a:t>eachother</a:t>
            </a:r>
            <a:r>
              <a:rPr lang="en-US" dirty="0"/>
              <a:t> when needed rather than holding information until asked. This allows the teams working with Ronnie to get a better understanding of the situation faster with more </a:t>
            </a:r>
            <a:r>
              <a:rPr lang="en-US" dirty="0" err="1"/>
              <a:t>relabile</a:t>
            </a:r>
            <a:r>
              <a:rPr lang="en-US" dirty="0"/>
              <a:t> information as it's fresh information and not information that's become </a:t>
            </a:r>
            <a:r>
              <a:rPr lang="en-US" dirty="0" err="1"/>
              <a:t>out-dated</a:t>
            </a:r>
            <a:r>
              <a:rPr lang="en-US" dirty="0"/>
              <a:t>. </a:t>
            </a:r>
          </a:p>
          <a:p>
            <a:r>
              <a:rPr lang="en-US" dirty="0"/>
              <a:t>However, all stakeholders involved will need to have signed consent with Ronnie and his family before sharing information with anyone else, including those within the team. This is to ensure that Ronnie and his family still have their personal information kept </a:t>
            </a:r>
            <a:r>
              <a:rPr lang="en-US" dirty="0" err="1"/>
              <a:t>privaite</a:t>
            </a:r>
            <a:r>
              <a:rPr lang="en-US" dirty="0"/>
              <a:t> and secure from anyone outside of the multi-disciplinary team and from anyone who is not working with Ronnie through the team.</a:t>
            </a:r>
            <a:endParaRPr lang="en-GB" dirty="0"/>
          </a:p>
        </p:txBody>
      </p:sp>
    </p:spTree>
    <p:extLst>
      <p:ext uri="{BB962C8B-B14F-4D97-AF65-F5344CB8AC3E}">
        <p14:creationId xmlns:p14="http://schemas.microsoft.com/office/powerpoint/2010/main" val="2897722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A9494-8D1E-A310-C7EE-10339787A7F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EE6B25F-DDDE-07A4-1984-0141AF51AD7B}"/>
              </a:ext>
            </a:extLst>
          </p:cNvPr>
          <p:cNvSpPr txBox="1"/>
          <p:nvPr/>
        </p:nvSpPr>
        <p:spPr>
          <a:xfrm>
            <a:off x="7871209" y="1319693"/>
            <a:ext cx="3467351" cy="4893647"/>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 rhywfaint o ddadansoddi sylfaenol i'w weld yma gan ganiatáu i'r arholwr farcio'r ymateb a roddwyd gan y dysgwr yn gadarnhaol. Mae'r cyflwyniad yn sylfaenol ac nid yw'n dangos dealltwriaeth glir. Mae rhywfaint o bwyntiau perthnasol i'w gweld lle mae'r dysgwr yn ceisio dadansoddi cadw pethau'n breifat fel nad yw'n peri gofid i </a:t>
            </a:r>
            <a:r>
              <a:rPr lang="cy-GB" sz="1600" i="1" dirty="0" err="1">
                <a:solidFill>
                  <a:srgbClr val="0070C0"/>
                </a:solidFill>
              </a:rPr>
              <a:t>Ronnie</a:t>
            </a:r>
            <a:r>
              <a:rPr lang="cy-GB" sz="1600" i="1" dirty="0">
                <a:solidFill>
                  <a:srgbClr val="0070C0"/>
                </a:solidFill>
              </a:rPr>
              <a:t> a'r teulu. Gellid bod wedi rhoi marciau pellach pe byddai'r dysgwr wedi datblygu'r adran hon i ddadansoddi pwysigrwydd meithrin ymddiriedaeth</a:t>
            </a:r>
            <a:r>
              <a:rPr lang="cy-GB" i="1" dirty="0"/>
              <a:t>.</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2/5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0C95F21E-C507-F470-DEE9-7EAD475F0E3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1505CD6-FAB6-E364-1A40-15574329448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59332D8-3F12-4357-D40C-CB6BE7B78F0F}"/>
              </a:ext>
            </a:extLst>
          </p:cNvPr>
          <p:cNvSpPr/>
          <p:nvPr/>
        </p:nvSpPr>
        <p:spPr>
          <a:xfrm>
            <a:off x="7409793" y="1095284"/>
            <a:ext cx="4403836" cy="511805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E3F801F-6504-75A7-E8C7-8F4F24EB1C7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9(b)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6BDD705E-A78D-B274-62E7-DCFDDDE6D5E6}"/>
              </a:ext>
            </a:extLst>
          </p:cNvPr>
          <p:cNvSpPr txBox="1"/>
          <p:nvPr/>
        </p:nvSpPr>
        <p:spPr>
          <a:xfrm>
            <a:off x="285007" y="1120675"/>
            <a:ext cx="4035785" cy="4524315"/>
          </a:xfrm>
          <a:prstGeom prst="rect">
            <a:avLst/>
          </a:prstGeom>
          <a:noFill/>
        </p:spPr>
        <p:txBody>
          <a:bodyPr wrap="square">
            <a:spAutoFit/>
          </a:bodyPr>
          <a:lstStyle/>
          <a:p>
            <a:r>
              <a:rPr lang="en-US" dirty="0"/>
              <a:t>The importance of being </a:t>
            </a:r>
            <a:r>
              <a:rPr lang="en-US" dirty="0" err="1"/>
              <a:t>confidental</a:t>
            </a:r>
            <a:r>
              <a:rPr lang="en-US" dirty="0"/>
              <a:t> when </a:t>
            </a:r>
            <a:r>
              <a:rPr lang="en-US" dirty="0" err="1"/>
              <a:t>supportng</a:t>
            </a:r>
            <a:r>
              <a:rPr lang="en-US" dirty="0"/>
              <a:t> </a:t>
            </a:r>
            <a:r>
              <a:rPr lang="en-US" dirty="0" err="1"/>
              <a:t>ronnie</a:t>
            </a:r>
            <a:r>
              <a:rPr lang="en-US" dirty="0"/>
              <a:t> and his needs is that they need to be kept private and only with the team working </a:t>
            </a:r>
            <a:r>
              <a:rPr lang="en-US" dirty="0" err="1"/>
              <a:t>togheter</a:t>
            </a:r>
            <a:r>
              <a:rPr lang="en-US" dirty="0"/>
              <a:t> as some may hear </a:t>
            </a:r>
            <a:r>
              <a:rPr lang="en-US" dirty="0" err="1"/>
              <a:t>wromg</a:t>
            </a:r>
            <a:r>
              <a:rPr lang="en-US" dirty="0"/>
              <a:t> and get the wrong support and give it to </a:t>
            </a:r>
            <a:r>
              <a:rPr lang="en-US" dirty="0" err="1"/>
              <a:t>ronnie</a:t>
            </a:r>
            <a:r>
              <a:rPr lang="en-US" dirty="0"/>
              <a:t> and his family and it would be all wrong. They need to keep it private as he may not want anyone to know and to keep it private so if the stake </a:t>
            </a:r>
            <a:r>
              <a:rPr lang="en-US" dirty="0" err="1"/>
              <a:t>holdres</a:t>
            </a:r>
            <a:r>
              <a:rPr lang="en-US" dirty="0"/>
              <a:t> ruin the confidentiality </a:t>
            </a:r>
            <a:r>
              <a:rPr lang="en-US" dirty="0" err="1"/>
              <a:t>thren</a:t>
            </a:r>
            <a:r>
              <a:rPr lang="en-US" dirty="0"/>
              <a:t> </a:t>
            </a:r>
            <a:r>
              <a:rPr lang="en-US" dirty="0" err="1"/>
              <a:t>ronnie</a:t>
            </a:r>
            <a:r>
              <a:rPr lang="en-US" dirty="0"/>
              <a:t> and his family will be very upset. Its important to keep everything private as it needs to be assessed properly so </a:t>
            </a:r>
            <a:r>
              <a:rPr lang="en-US" dirty="0" err="1"/>
              <a:t>ronnie</a:t>
            </a:r>
            <a:r>
              <a:rPr lang="en-US" dirty="0"/>
              <a:t> can get the support and help he needs. </a:t>
            </a:r>
            <a:endParaRPr lang="en-GB" dirty="0"/>
          </a:p>
        </p:txBody>
      </p:sp>
    </p:spTree>
    <p:extLst>
      <p:ext uri="{BB962C8B-B14F-4D97-AF65-F5344CB8AC3E}">
        <p14:creationId xmlns:p14="http://schemas.microsoft.com/office/powerpoint/2010/main" val="421570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282012" y="208722"/>
            <a:ext cx="5091890" cy="447261"/>
          </a:xfrm>
        </p:spPr>
        <p:txBody>
          <a:bodyPr/>
          <a:lstStyle/>
          <a:p>
            <a:r>
              <a:rPr lang="1106" sz="1800" dirty="0"/>
              <a:t>Cwestiwn</a:t>
            </a:r>
            <a:r>
              <a:rPr lang="en-GB" sz="1800" dirty="0"/>
              <a:t> 1(</a:t>
            </a:r>
            <a:r>
              <a:rPr lang="en-GB" sz="1800" dirty="0" err="1"/>
              <a:t>ch</a:t>
            </a:r>
            <a:r>
              <a:rPr lang="en-GB" sz="1800" dirty="0"/>
              <a:t>) </a:t>
            </a:r>
            <a:r>
              <a:rPr lang="1106" sz="1800" dirty="0"/>
              <a:t>a'r cynllun marcio </a:t>
            </a:r>
            <a:endParaRPr lang="en-GB" sz="1800" dirty="0"/>
          </a:p>
        </p:txBody>
      </p:sp>
      <p:sp>
        <p:nvSpPr>
          <p:cNvPr id="12" name="TextBox 11">
            <a:extLst>
              <a:ext uri="{FF2B5EF4-FFF2-40B4-BE49-F238E27FC236}">
                <a16:creationId xmlns:a16="http://schemas.microsoft.com/office/drawing/2014/main" id="{1320BA71-5EAB-C9AE-0367-5A18643CF5DA}"/>
              </a:ext>
            </a:extLst>
          </p:cNvPr>
          <p:cNvSpPr txBox="1"/>
          <p:nvPr/>
        </p:nvSpPr>
        <p:spPr>
          <a:xfrm>
            <a:off x="6405261" y="64030"/>
            <a:ext cx="3874812" cy="738664"/>
          </a:xfrm>
          <a:prstGeom prst="rect">
            <a:avLst/>
          </a:prstGeom>
          <a:noFill/>
        </p:spPr>
        <p:txBody>
          <a:bodyPr wrap="square">
            <a:spAutoFit/>
          </a:bodyPr>
          <a:lstStyle/>
          <a:p>
            <a:r>
              <a:rPr lang="en-GB" sz="1400" dirty="0" err="1">
                <a:solidFill>
                  <a:srgbClr val="0070C0"/>
                </a:solidFill>
              </a:rPr>
              <a:t>Berfau</a:t>
            </a:r>
            <a:r>
              <a:rPr lang="en-GB" sz="1400" dirty="0">
                <a:solidFill>
                  <a:srgbClr val="0070C0"/>
                </a:solidFill>
              </a:rPr>
              <a:t> </a:t>
            </a:r>
            <a:r>
              <a:rPr lang="en-GB" sz="1400" dirty="0" err="1">
                <a:solidFill>
                  <a:srgbClr val="0070C0"/>
                </a:solidFill>
              </a:rPr>
              <a:t>Gorchymyn</a:t>
            </a:r>
            <a:r>
              <a:rPr lang="en-US" sz="1400" i="1" dirty="0">
                <a:solidFill>
                  <a:srgbClr val="0070C0"/>
                </a:solidFill>
              </a:rPr>
              <a:t>: </a:t>
            </a:r>
            <a:r>
              <a:rPr lang="en-GB" sz="1400" b="1" i="1" dirty="0" err="1">
                <a:solidFill>
                  <a:srgbClr val="0070C0"/>
                </a:solidFill>
              </a:rPr>
              <a:t>Trafodwch</a:t>
            </a:r>
            <a:r>
              <a:rPr lang="en-GB" sz="1400" i="1" dirty="0">
                <a:solidFill>
                  <a:srgbClr val="0070C0"/>
                </a:solidFill>
              </a:rPr>
              <a:t> </a:t>
            </a:r>
          </a:p>
          <a:p>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mewn</a:t>
            </a:r>
            <a:r>
              <a:rPr lang="en-GB" sz="1400" i="1" dirty="0">
                <a:solidFill>
                  <a:srgbClr val="0070C0"/>
                </a:solidFill>
              </a:rPr>
              <a:t> </a:t>
            </a:r>
            <a:r>
              <a:rPr lang="en-GB" sz="1400" i="1" dirty="0" err="1">
                <a:solidFill>
                  <a:srgbClr val="0070C0"/>
                </a:solidFill>
              </a:rPr>
              <a:t>ffordd</a:t>
            </a:r>
            <a:r>
              <a:rPr lang="en-GB" sz="1400" i="1" dirty="0">
                <a:solidFill>
                  <a:srgbClr val="0070C0"/>
                </a:solidFill>
              </a:rPr>
              <a:t> </a:t>
            </a:r>
            <a:r>
              <a:rPr lang="en-GB" sz="1400" i="1" dirty="0" err="1">
                <a:solidFill>
                  <a:srgbClr val="0070C0"/>
                </a:solidFill>
              </a:rPr>
              <a:t>strwythuredig</a:t>
            </a:r>
            <a:r>
              <a:rPr lang="en-GB" sz="1400" i="1" dirty="0">
                <a:solidFill>
                  <a:srgbClr val="0070C0"/>
                </a:solidFill>
              </a:rPr>
              <a:t>, </a:t>
            </a:r>
            <a:r>
              <a:rPr lang="en-GB" sz="1400" i="1" dirty="0" err="1">
                <a:solidFill>
                  <a:srgbClr val="0070C0"/>
                </a:solidFill>
              </a:rPr>
              <a:t>gan</a:t>
            </a:r>
            <a:r>
              <a:rPr lang="en-GB" sz="1400" i="1" dirty="0">
                <a:solidFill>
                  <a:srgbClr val="0070C0"/>
                </a:solidFill>
              </a:rPr>
              <a:t> </a:t>
            </a:r>
            <a:r>
              <a:rPr lang="en-GB" sz="1400" i="1" dirty="0" err="1">
                <a:solidFill>
                  <a:srgbClr val="0070C0"/>
                </a:solidFill>
              </a:rPr>
              <a:t>ystyried</a:t>
            </a:r>
            <a:r>
              <a:rPr lang="en-GB" sz="1400" i="1" dirty="0">
                <a:solidFill>
                  <a:srgbClr val="0070C0"/>
                </a:solidFill>
              </a:rPr>
              <a:t> </a:t>
            </a:r>
            <a:r>
              <a:rPr lang="en-GB" sz="1400" i="1" dirty="0" err="1">
                <a:solidFill>
                  <a:srgbClr val="0070C0"/>
                </a:solidFill>
              </a:rPr>
              <a:t>syniadau</a:t>
            </a:r>
            <a:r>
              <a:rPr lang="en-GB" sz="1400" i="1" dirty="0">
                <a:solidFill>
                  <a:srgbClr val="0070C0"/>
                </a:solidFill>
              </a:rPr>
              <a:t> </a:t>
            </a:r>
            <a:r>
              <a:rPr lang="en-GB" sz="1400" i="1" dirty="0" err="1">
                <a:solidFill>
                  <a:srgbClr val="0070C0"/>
                </a:solidFill>
              </a:rPr>
              <a:t>gwahanol</a:t>
            </a:r>
            <a:r>
              <a:rPr lang="en-GB" sz="1400" i="1" dirty="0">
                <a:solidFill>
                  <a:srgbClr val="0070C0"/>
                </a:solidFill>
              </a:rPr>
              <a:t> </a:t>
            </a:r>
            <a:endParaRPr lang="en-US" sz="1400" i="1" dirty="0">
              <a:solidFill>
                <a:srgbClr val="0070C0"/>
              </a:solidFill>
            </a:endParaRPr>
          </a:p>
        </p:txBody>
      </p:sp>
      <p:pic>
        <p:nvPicPr>
          <p:cNvPr id="7" name="Picture 6">
            <a:extLst>
              <a:ext uri="{FF2B5EF4-FFF2-40B4-BE49-F238E27FC236}">
                <a16:creationId xmlns:a16="http://schemas.microsoft.com/office/drawing/2014/main" id="{E0BCBBF3-3A85-61A7-E009-CFED3B67FEC6}"/>
              </a:ext>
            </a:extLst>
          </p:cNvPr>
          <p:cNvPicPr>
            <a:picLocks noChangeAspect="1"/>
          </p:cNvPicPr>
          <p:nvPr/>
        </p:nvPicPr>
        <p:blipFill>
          <a:blip r:embed="rId2"/>
          <a:stretch>
            <a:fillRect/>
          </a:stretch>
        </p:blipFill>
        <p:spPr>
          <a:xfrm>
            <a:off x="282012" y="1051775"/>
            <a:ext cx="4930567" cy="236240"/>
          </a:xfrm>
          <a:prstGeom prst="rect">
            <a:avLst/>
          </a:prstGeom>
        </p:spPr>
      </p:pic>
      <p:pic>
        <p:nvPicPr>
          <p:cNvPr id="11" name="Picture 10">
            <a:extLst>
              <a:ext uri="{FF2B5EF4-FFF2-40B4-BE49-F238E27FC236}">
                <a16:creationId xmlns:a16="http://schemas.microsoft.com/office/drawing/2014/main" id="{BBA90977-8B6F-3482-6B98-67562F6A5741}"/>
              </a:ext>
            </a:extLst>
          </p:cNvPr>
          <p:cNvPicPr>
            <a:picLocks noChangeAspect="1"/>
          </p:cNvPicPr>
          <p:nvPr/>
        </p:nvPicPr>
        <p:blipFill>
          <a:blip r:embed="rId3"/>
          <a:srcRect b="35455"/>
          <a:stretch>
            <a:fillRect/>
          </a:stretch>
        </p:blipFill>
        <p:spPr>
          <a:xfrm>
            <a:off x="584882" y="1495783"/>
            <a:ext cx="5494932" cy="2527578"/>
          </a:xfrm>
          <a:prstGeom prst="rect">
            <a:avLst/>
          </a:prstGeom>
        </p:spPr>
      </p:pic>
      <p:sp>
        <p:nvSpPr>
          <p:cNvPr id="3" name="TextBox 2">
            <a:extLst>
              <a:ext uri="{FF2B5EF4-FFF2-40B4-BE49-F238E27FC236}">
                <a16:creationId xmlns:a16="http://schemas.microsoft.com/office/drawing/2014/main" id="{C3CA5275-D3C8-6DA1-BFFE-3BC295C482F0}"/>
              </a:ext>
            </a:extLst>
          </p:cNvPr>
          <p:cNvSpPr txBox="1"/>
          <p:nvPr/>
        </p:nvSpPr>
        <p:spPr>
          <a:xfrm>
            <a:off x="6415493" y="968650"/>
            <a:ext cx="5494495" cy="5856668"/>
          </a:xfrm>
          <a:prstGeom prst="rect">
            <a:avLst/>
          </a:prstGeom>
          <a:noFill/>
        </p:spPr>
        <p:txBody>
          <a:bodyPr wrap="square">
            <a:spAutoFit/>
          </a:bodyPr>
          <a:lstStyle/>
          <a:p>
            <a:pPr>
              <a:lnSpc>
                <a:spcPct val="115000"/>
              </a:lnSpc>
              <a:spcAft>
                <a:spcPts val="1000"/>
              </a:spcAft>
              <a:buNone/>
            </a:pPr>
            <a:r>
              <a:rPr lang="cy-GB" sz="1200" dirty="0">
                <a:effectLst/>
                <a:latin typeface="Arial" panose="020B0604020202020204" pitchFamily="34" charset="0"/>
                <a:ea typeface="Calibri" panose="020F0502020204030204" pitchFamily="34" charset="0"/>
                <a:cs typeface="Tahoma" panose="020B0604030504040204" pitchFamily="34" charset="0"/>
              </a:rPr>
              <a:t>Gall yr ymateb gyfeirio at y canlynol:</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ahoma" panose="020B0604030504040204" pitchFamily="34" charset="0"/>
              </a:rPr>
              <a:t>cynnig cyfleoedd i rannu adnoddau er mwyn cyflawni nod cyffredin. Gallai'r cyfleoedd hyn fod dan do neu yn yr awyr agored a byddan nhw'n paratoi'r plant ar gyfer gweithio gyda'i gilydd.</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cynllunio gweithgareddau lle mae angen cymryd tro. Bydd hyn yn helpu'r plant i ddeall rheolau ac ymddygiad cymdeithasol.</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annog gemau/gweithgareddau grŵp i'w helpu i ddatblygu parch tuag at eraill.</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cynnig cyfleoedd i ryngweithio ac arsylwi'r unigolion sydd o'u hamgylch.</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sicrhau bod cyfle i adnabod a rhannu teimladau.</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arsylwi a chanmol cyfraniad pob plentyn i'r gweithgaredd/profiad grŵp.</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annog chwarae dychmygu lle mae pawb yn gallu cynnig eu hunain a'u personoliaethau mewn gweithgaredd.</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cynnig cyfleoedd y tu allan i'r feithrinfa lle mae'r plant yn gallu rhyngweithio â'i gilydd a'u hamgylchedd.</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annog rhyngweithio sy'n cynnwys arsylwi eraill er mwyn datblygu dealltwriaeth o anghenion unigolion eraill.</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cynllunio cyfleoedd i drafod a rhannu profiadau lle mae angen gwrando ar ei gilydd.</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cynllunio a chefnogi gweithgareddau sy'n helpu'r plant i fod yn barod yn gymdeithasol yn y byd go iawn.</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caniatáu dewis a phenderfyniadau lle mae'r plant yn gallu dewis gyda beth a phwy maen nhw am chwarae.</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Symbol" panose="05050102010706020507" pitchFamily="18" charset="2"/>
              </a:rPr>
              <a:t>cefnogi'r plant i wahodd ei gilydd i chwarae.</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cy-GB" sz="1200" dirty="0">
                <a:effectLst/>
                <a:latin typeface="Arial" panose="020B0604020202020204" pitchFamily="34" charset="0"/>
                <a:ea typeface="Calibri" panose="020F0502020204030204" pitchFamily="34" charset="0"/>
                <a:cs typeface="Tahoma" panose="020B0604030504040204" pitchFamily="34" charset="0"/>
              </a:rPr>
              <a:t>Nid yw’r rhestr yn gynhwysfawr</a:t>
            </a:r>
            <a:br>
              <a:rPr lang="cy-GB" sz="1200" dirty="0">
                <a:effectLst/>
                <a:latin typeface="Arial" panose="020B0604020202020204" pitchFamily="34" charset="0"/>
                <a:ea typeface="Calibri" panose="020F0502020204030204" pitchFamily="34" charset="0"/>
                <a:cs typeface="Tahoma" panose="020B0604030504040204" pitchFamily="34" charset="0"/>
              </a:rPr>
            </a:br>
            <a:r>
              <a:rPr lang="cy-GB" sz="1200" dirty="0">
                <a:effectLst/>
                <a:latin typeface="Arial" panose="020B0604020202020204" pitchFamily="34" charset="0"/>
                <a:ea typeface="Calibri" panose="020F0502020204030204" pitchFamily="34" charset="0"/>
                <a:cs typeface="Tahoma" panose="020B0604030504040204" pitchFamily="34" charset="0"/>
              </a:rPr>
              <a:t>Rhowch farciau am unrhyw ymateb perthnasol arall.</a:t>
            </a:r>
            <a:endParaRPr lang="en-GB" sz="12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6" name="TextBox 5">
            <a:extLst>
              <a:ext uri="{FF2B5EF4-FFF2-40B4-BE49-F238E27FC236}">
                <a16:creationId xmlns:a16="http://schemas.microsoft.com/office/drawing/2014/main" id="{E6A4B886-6E49-79F7-190C-81577571BFD4}"/>
              </a:ext>
            </a:extLst>
          </p:cNvPr>
          <p:cNvSpPr txBox="1"/>
          <p:nvPr/>
        </p:nvSpPr>
        <p:spPr>
          <a:xfrm>
            <a:off x="281577" y="4324978"/>
            <a:ext cx="5494932" cy="2414700"/>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hyd at </a:t>
            </a: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6 marc.</a:t>
            </a:r>
            <a:br>
              <a:rPr kumimoji="0" lang="en-GB" sz="12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rPr>
            </a:b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0 marc </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os nad yw'r ymateb yn haeddu ennill marciau.</a:t>
            </a:r>
            <a:br>
              <a:rPr kumimoji="0" lang="en-GB" sz="12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rPr>
            </a:b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1-2 farc </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am drafodaeth sylfaenol sy'n dangos gwybodaeth a dealltwriaeth gyfyngedig o sut mae Rhys yn gallu cefnogi datblygiad cymdeithasol y plant yn ystod y cyfnod chwarae cydweithredol.</a:t>
            </a:r>
            <a:br>
              <a:rPr kumimoji="0" lang="en-GB" sz="12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rPr>
            </a:b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3-4 marc</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am drafodaeth dda sy'n dangos rhywfaint o wybodaeth a dealltwriaeth o sut</a:t>
            </a: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mae Rhys yn gallu cefnogi datblygiad cymdeithasol y plant yn ystod y cyfnod chwarae cydweithredol.</a:t>
            </a:r>
            <a:b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b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5-6 marc </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am drafodaeth dda iawn sy'n dangos gwybodaeth a dealltwriaeth gadarn o sut</a:t>
            </a:r>
            <a:r>
              <a:rPr kumimoji="0" lang="cy-GB" sz="12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t>
            </a:r>
            <a:r>
              <a:rPr kumimoji="0" lang="cy-GB" sz="12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mae Rhys yn gallu cefnogi datblygiad cymdeithasol y plant yn ystod y cyfnod chwarae cydweithredol.</a:t>
            </a:r>
            <a:endParaRPr kumimoji="0" lang="en-GB" sz="12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259896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487663" y="1563625"/>
            <a:ext cx="4071205" cy="4339650"/>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dysgwr hwn yn dangos dealltwriaeth dda iawn o ofynion y cwestiwn gan fod y cyflwyniad yn cydnabod mai Rhys yw'r ffocws.</a:t>
            </a:r>
            <a:r>
              <a:rPr lang="cy-GB" sz="1600" dirty="0">
                <a:solidFill>
                  <a:srgbClr val="0070C0"/>
                </a:solidFill>
              </a:rPr>
              <a:t> </a:t>
            </a:r>
            <a:r>
              <a:rPr lang="cy-GB" sz="1600" i="1" dirty="0">
                <a:solidFill>
                  <a:srgbClr val="0070C0"/>
                </a:solidFill>
              </a:rPr>
              <a:t>Mae'r drafodaeth wedi'i datblygu'n dda i gynnwys llawer o argymhellion perthnasol fel sydd i'w gweld ar y cynllun marcio.</a:t>
            </a:r>
            <a:r>
              <a:rPr lang="cy-GB" sz="1600" dirty="0">
                <a:solidFill>
                  <a:srgbClr val="0070C0"/>
                </a:solidFill>
              </a:rPr>
              <a:t> </a:t>
            </a:r>
            <a:r>
              <a:rPr lang="cy-GB" sz="1600" i="1" dirty="0">
                <a:solidFill>
                  <a:srgbClr val="0070C0"/>
                </a:solidFill>
              </a:rPr>
              <a:t>Mae'r datblygiad hwn hefyd yn dangos dealltwriaeth dda iawn o'r ferf orchymyn.</a:t>
            </a:r>
            <a:r>
              <a:rPr lang="cy-GB" sz="1600" dirty="0">
                <a:solidFill>
                  <a:srgbClr val="0070C0"/>
                </a:solidFill>
              </a:rPr>
              <a:t> </a:t>
            </a:r>
            <a:r>
              <a:rPr lang="cy-GB" sz="1600" i="1" dirty="0">
                <a:solidFill>
                  <a:srgbClr val="0070C0"/>
                </a:solidFill>
              </a:rPr>
              <a:t>Mae'r arholwr wedi rhoi 5 marc allan o 6, sy'n deilwng iawn.</a:t>
            </a:r>
            <a:r>
              <a:rPr lang="cy-GB" sz="1600" dirty="0">
                <a:solidFill>
                  <a:srgbClr val="0070C0"/>
                </a:solidFill>
              </a:rPr>
              <a:t> </a:t>
            </a:r>
            <a:r>
              <a:rPr lang="cy-GB" sz="1600" i="1" dirty="0">
                <a:solidFill>
                  <a:srgbClr val="0070C0"/>
                </a:solidFill>
              </a:rPr>
              <a:t>Gellid bod wedi rhoi'r marc ychwanegol pe byddai'r dysgwr wedi cynnig rhywfaint o argymhellion penodol ynghylch teganau neu fathau o gemau.</a:t>
            </a:r>
            <a:endParaRPr lang="en-GB" sz="1600" dirty="0">
              <a:solidFill>
                <a:srgbClr val="0070C0"/>
              </a:solidFill>
            </a:endParaRPr>
          </a:p>
          <a:p>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023369" y="1095284"/>
            <a:ext cx="4790259" cy="52763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1(d)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E14CB339-6449-DFB4-05E1-8459D17FA710}"/>
              </a:ext>
            </a:extLst>
          </p:cNvPr>
          <p:cNvSpPr txBox="1"/>
          <p:nvPr/>
        </p:nvSpPr>
        <p:spPr>
          <a:xfrm>
            <a:off x="282575" y="1076052"/>
            <a:ext cx="4629893" cy="4801314"/>
          </a:xfrm>
          <a:prstGeom prst="rect">
            <a:avLst/>
          </a:prstGeom>
          <a:noFill/>
        </p:spPr>
        <p:txBody>
          <a:bodyPr wrap="square">
            <a:spAutoFit/>
          </a:bodyPr>
          <a:lstStyle/>
          <a:p>
            <a:r>
              <a:rPr lang="en-US" sz="1600" dirty="0"/>
              <a:t>Rhys can </a:t>
            </a:r>
            <a:r>
              <a:rPr lang="en-US" sz="1600" dirty="0" err="1"/>
              <a:t>enourage</a:t>
            </a:r>
            <a:r>
              <a:rPr lang="en-US" sz="1600" dirty="0"/>
              <a:t> social development by encouraging the children to play and work together during their play. He can offer </a:t>
            </a:r>
            <a:r>
              <a:rPr lang="en-US" sz="1600" dirty="0" err="1"/>
              <a:t>encoruagment</a:t>
            </a:r>
            <a:r>
              <a:rPr lang="en-US" sz="1600" dirty="0"/>
              <a:t> when needed, such as </a:t>
            </a:r>
            <a:r>
              <a:rPr lang="en-US" sz="1600" dirty="0" err="1"/>
              <a:t>prasies</a:t>
            </a:r>
            <a:r>
              <a:rPr lang="en-US" sz="1600" dirty="0"/>
              <a:t> when the children are playing well together. He can show the children how to play together by including himself in the play, such as showing them how to </a:t>
            </a:r>
            <a:r>
              <a:rPr lang="en-US" sz="1600" dirty="0" err="1"/>
              <a:t>intract</a:t>
            </a:r>
            <a:r>
              <a:rPr lang="en-US" sz="1600" dirty="0"/>
              <a:t> with </a:t>
            </a:r>
            <a:r>
              <a:rPr lang="en-US" sz="1600" dirty="0" err="1"/>
              <a:t>eachother</a:t>
            </a:r>
            <a:r>
              <a:rPr lang="en-US" sz="1600" dirty="0"/>
              <a:t> through toys and through communication; he can give the toys a voice and talk to the other toys, showing the children how they can communicate with </a:t>
            </a:r>
            <a:r>
              <a:rPr lang="en-US" sz="1600" dirty="0" err="1"/>
              <a:t>eachother</a:t>
            </a:r>
            <a:r>
              <a:rPr lang="en-US" sz="1600" dirty="0"/>
              <a:t> via the toys as well as through normal speech. He can also sit and talk to the children while they are playing and ask them questions about their play, </a:t>
            </a:r>
            <a:r>
              <a:rPr lang="en-US" sz="1600" dirty="0" err="1"/>
              <a:t>enouraging</a:t>
            </a:r>
            <a:r>
              <a:rPr lang="en-US" sz="1600" dirty="0"/>
              <a:t> them to </a:t>
            </a:r>
            <a:r>
              <a:rPr lang="en-US" sz="1600" dirty="0" err="1"/>
              <a:t>communatce</a:t>
            </a:r>
            <a:r>
              <a:rPr lang="en-US" sz="1600" dirty="0"/>
              <a:t> with him about what they are doing together, allowing them to speak together on their play and therefore </a:t>
            </a:r>
            <a:r>
              <a:rPr lang="en-US" sz="1600" dirty="0" err="1"/>
              <a:t>enouraging</a:t>
            </a:r>
            <a:r>
              <a:rPr lang="en-US" sz="1600" dirty="0"/>
              <a:t> the children to talk with </a:t>
            </a:r>
            <a:r>
              <a:rPr lang="en-US" sz="1600" dirty="0" err="1"/>
              <a:t>eachother</a:t>
            </a:r>
            <a:r>
              <a:rPr lang="en-US" sz="1600" dirty="0"/>
              <a:t> more and more</a:t>
            </a:r>
            <a:r>
              <a:rPr lang="en-US" dirty="0"/>
              <a:t>.</a:t>
            </a:r>
            <a:endParaRPr lang="en-GB"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6FB84-BA6C-6582-481A-DD4245B812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A16E2C9-EFD4-9826-A0D7-CEE8E675412D}"/>
              </a:ext>
            </a:extLst>
          </p:cNvPr>
          <p:cNvSpPr txBox="1"/>
          <p:nvPr/>
        </p:nvSpPr>
        <p:spPr>
          <a:xfrm>
            <a:off x="7871209" y="1416970"/>
            <a:ext cx="3467351" cy="4339650"/>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Mae'n ymddangos bod y dysgwr hwn yn canolbwyntio ar chwarae ffisegol a datblygiad cyfannol.</a:t>
            </a:r>
            <a:r>
              <a:rPr lang="cy-GB" sz="1600" dirty="0">
                <a:solidFill>
                  <a:srgbClr val="0070C0"/>
                </a:solidFill>
              </a:rPr>
              <a:t> </a:t>
            </a:r>
            <a:r>
              <a:rPr lang="cy-GB" sz="1600" i="1" dirty="0">
                <a:solidFill>
                  <a:srgbClr val="0070C0"/>
                </a:solidFill>
              </a:rPr>
              <a:t>Er bod llawer o bwyntiau perthnasol yn cael eu gwneud, yn enwedig lle maen nhw'n trafod chwarae rôl, nid yw'r ddealltwriaeth o ddatblygu cymdeithasol wedi'i ddatblygu'n briodol i symud i'r bandiau marciau uwch. Mae hefyd yn ymddangos bod rhywfaint o ddryswch o ran at bwy mae'r dysgwr yn cyfeirio ato yn yr ychydig frawddegau olaf, sy'n mynd yn groes i ofyniad y cwestiwn.</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4/6</a:t>
            </a:r>
          </a:p>
        </p:txBody>
      </p:sp>
      <p:sp>
        <p:nvSpPr>
          <p:cNvPr id="10" name="Speech Bubble: Rectangle with Corners Rounded 9">
            <a:extLst>
              <a:ext uri="{FF2B5EF4-FFF2-40B4-BE49-F238E27FC236}">
                <a16:creationId xmlns:a16="http://schemas.microsoft.com/office/drawing/2014/main" id="{00EAC6AC-27D5-14DE-5AE4-53A3709784C0}"/>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48EE051-12F0-EB4E-2D9C-D7B1DD956CB9}"/>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B453352-B255-68F9-E91A-BF34711C7C8D}"/>
              </a:ext>
            </a:extLst>
          </p:cNvPr>
          <p:cNvSpPr/>
          <p:nvPr/>
        </p:nvSpPr>
        <p:spPr>
          <a:xfrm>
            <a:off x="7409793" y="1095284"/>
            <a:ext cx="4403836" cy="498450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B1B584D3-CC21-65DA-323A-E23CF6CD91E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1(d)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C393C83A-3887-23D1-A58A-A47CF5A3392F}"/>
              </a:ext>
            </a:extLst>
          </p:cNvPr>
          <p:cNvSpPr txBox="1"/>
          <p:nvPr/>
        </p:nvSpPr>
        <p:spPr>
          <a:xfrm>
            <a:off x="191135" y="1097281"/>
            <a:ext cx="4015105" cy="4832092"/>
          </a:xfrm>
          <a:prstGeom prst="rect">
            <a:avLst/>
          </a:prstGeom>
          <a:noFill/>
        </p:spPr>
        <p:txBody>
          <a:bodyPr wrap="square">
            <a:spAutoFit/>
          </a:bodyPr>
          <a:lstStyle/>
          <a:p>
            <a:r>
              <a:rPr lang="en-US" sz="1400" dirty="0"/>
              <a:t>There are so many different types of </a:t>
            </a:r>
            <a:r>
              <a:rPr lang="en-US" sz="1400" dirty="0" err="1"/>
              <a:t>physicl</a:t>
            </a:r>
            <a:r>
              <a:rPr lang="en-US" sz="1400" dirty="0"/>
              <a:t> play that </a:t>
            </a:r>
            <a:r>
              <a:rPr lang="en-US" sz="1400" dirty="0" err="1"/>
              <a:t>nurseerys</a:t>
            </a:r>
            <a:r>
              <a:rPr lang="en-US" sz="1400" dirty="0"/>
              <a:t> could introduce to support social development. </a:t>
            </a:r>
            <a:r>
              <a:rPr lang="en-US" sz="1400" dirty="0" err="1"/>
              <a:t>Actvities</a:t>
            </a:r>
            <a:r>
              <a:rPr lang="en-US" sz="1400" dirty="0"/>
              <a:t> like role play or dressing up really supports the children with their social skills, they will be communicating as they make up ideas and create their own world to play in, acting out and mimicking what they see adults doing, like cooking or playing parents. Another way is that the staff could </a:t>
            </a:r>
            <a:r>
              <a:rPr lang="en-US" sz="1400" dirty="0" err="1"/>
              <a:t>intoduce</a:t>
            </a:r>
            <a:r>
              <a:rPr lang="en-US" sz="1400" dirty="0"/>
              <a:t> some physical activities that the children have to do together, such as a relay race or a obstacle course in teams. This will encourage children to work on their social skills by </a:t>
            </a:r>
            <a:r>
              <a:rPr lang="en-US" sz="1400" dirty="0" err="1"/>
              <a:t>aloowing</a:t>
            </a:r>
            <a:r>
              <a:rPr lang="en-US" sz="1400" dirty="0"/>
              <a:t> them the opportunity to </a:t>
            </a:r>
            <a:r>
              <a:rPr lang="en-US" sz="1400" dirty="0" err="1"/>
              <a:t>worl</a:t>
            </a:r>
            <a:r>
              <a:rPr lang="en-US" sz="1400" dirty="0"/>
              <a:t> together and build up trusting </a:t>
            </a:r>
            <a:r>
              <a:rPr lang="en-US" sz="1400" dirty="0" err="1"/>
              <a:t>realtionships</a:t>
            </a:r>
            <a:r>
              <a:rPr lang="en-US" sz="1400" dirty="0"/>
              <a:t> with the other children. Another type of physical play that staff could </a:t>
            </a:r>
            <a:r>
              <a:rPr lang="en-US" sz="1400" dirty="0" err="1"/>
              <a:t>intorduce</a:t>
            </a:r>
            <a:r>
              <a:rPr lang="en-US" sz="1400" dirty="0"/>
              <a:t> is just having free play once a day, this would really support her holistic development. She would get everything she needs from taking part in free play with the other children, no matter what type of play she partakes in, her needs would be met. </a:t>
            </a:r>
            <a:endParaRPr lang="en-GB" sz="1400" dirty="0"/>
          </a:p>
        </p:txBody>
      </p:sp>
    </p:spTree>
    <p:extLst>
      <p:ext uri="{BB962C8B-B14F-4D97-AF65-F5344CB8AC3E}">
        <p14:creationId xmlns:p14="http://schemas.microsoft.com/office/powerpoint/2010/main" val="260182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FD8C-DA61-D3CA-8B42-033D814BA1B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A46A6AD-3D9F-E1FF-8A73-15EF9A0EC2B3}"/>
              </a:ext>
            </a:extLst>
          </p:cNvPr>
          <p:cNvSpPr>
            <a:spLocks noGrp="1"/>
          </p:cNvSpPr>
          <p:nvPr>
            <p:ph type="title"/>
          </p:nvPr>
        </p:nvSpPr>
        <p:spPr>
          <a:xfrm>
            <a:off x="282012" y="208722"/>
            <a:ext cx="5091890" cy="447261"/>
          </a:xfrm>
        </p:spPr>
        <p:txBody>
          <a:bodyPr/>
          <a:lstStyle/>
          <a:p>
            <a:r>
              <a:rPr lang="1106" sz="1800" dirty="0"/>
              <a:t>Cwestiwn</a:t>
            </a:r>
            <a:r>
              <a:rPr lang="en-GB" sz="1800" dirty="0"/>
              <a:t> 2(a) </a:t>
            </a:r>
            <a:r>
              <a:rPr lang="1106" sz="1800" dirty="0"/>
              <a:t>a'r cynllun marcio </a:t>
            </a:r>
            <a:endParaRPr lang="en-GB" sz="1800" dirty="0"/>
          </a:p>
        </p:txBody>
      </p:sp>
      <p:sp>
        <p:nvSpPr>
          <p:cNvPr id="12" name="TextBox 11">
            <a:extLst>
              <a:ext uri="{FF2B5EF4-FFF2-40B4-BE49-F238E27FC236}">
                <a16:creationId xmlns:a16="http://schemas.microsoft.com/office/drawing/2014/main" id="{5DC44751-FFCC-159A-060E-4262B66C117E}"/>
              </a:ext>
            </a:extLst>
          </p:cNvPr>
          <p:cNvSpPr txBox="1"/>
          <p:nvPr/>
        </p:nvSpPr>
        <p:spPr>
          <a:xfrm>
            <a:off x="6405261" y="64030"/>
            <a:ext cx="3029684" cy="738664"/>
          </a:xfrm>
          <a:prstGeom prst="rect">
            <a:avLst/>
          </a:prstGeom>
          <a:noFill/>
        </p:spPr>
        <p:txBody>
          <a:bodyPr wrap="square">
            <a:spAutoFit/>
          </a:bodyPr>
          <a:lstStyle/>
          <a:p>
            <a:r>
              <a:rPr lang="en-GB" sz="1400" dirty="0" err="1">
                <a:solidFill>
                  <a:srgbClr val="0070C0"/>
                </a:solidFill>
              </a:rPr>
              <a:t>Berfau</a:t>
            </a:r>
            <a:r>
              <a:rPr lang="en-GB" sz="1400" dirty="0">
                <a:solidFill>
                  <a:srgbClr val="0070C0"/>
                </a:solidFill>
              </a:rPr>
              <a:t> </a:t>
            </a:r>
            <a:r>
              <a:rPr lang="en-GB" sz="1400" dirty="0" err="1">
                <a:solidFill>
                  <a:srgbClr val="0070C0"/>
                </a:solidFill>
              </a:rPr>
              <a:t>Gorchymyn</a:t>
            </a:r>
            <a:r>
              <a:rPr lang="en-US" sz="1400" i="1" dirty="0">
                <a:solidFill>
                  <a:srgbClr val="0070C0"/>
                </a:solidFill>
              </a:rPr>
              <a:t>: </a:t>
            </a:r>
            <a:r>
              <a:rPr lang="en-GB" sz="1400" b="1" i="1" dirty="0" err="1">
                <a:solidFill>
                  <a:srgbClr val="0070C0"/>
                </a:solidFill>
              </a:rPr>
              <a:t>Esboniwch</a:t>
            </a:r>
            <a:r>
              <a:rPr lang="en-GB" sz="1400" i="1" dirty="0">
                <a:solidFill>
                  <a:srgbClr val="0070C0"/>
                </a:solidFill>
              </a:rPr>
              <a:t>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endParaRPr lang="en-US" sz="1400" i="1" dirty="0">
              <a:solidFill>
                <a:srgbClr val="0070C0"/>
              </a:solidFill>
            </a:endParaRPr>
          </a:p>
        </p:txBody>
      </p:sp>
      <p:pic>
        <p:nvPicPr>
          <p:cNvPr id="4" name="Picture 3">
            <a:extLst>
              <a:ext uri="{FF2B5EF4-FFF2-40B4-BE49-F238E27FC236}">
                <a16:creationId xmlns:a16="http://schemas.microsoft.com/office/drawing/2014/main" id="{C6F1991D-20A7-3A4C-2DF9-90812E261E7B}"/>
              </a:ext>
            </a:extLst>
          </p:cNvPr>
          <p:cNvPicPr>
            <a:picLocks noChangeAspect="1"/>
          </p:cNvPicPr>
          <p:nvPr/>
        </p:nvPicPr>
        <p:blipFill>
          <a:blip r:embed="rId2"/>
          <a:stretch>
            <a:fillRect/>
          </a:stretch>
        </p:blipFill>
        <p:spPr>
          <a:xfrm>
            <a:off x="282012" y="1077352"/>
            <a:ext cx="5894762" cy="2654893"/>
          </a:xfrm>
          <a:prstGeom prst="rect">
            <a:avLst/>
          </a:prstGeom>
        </p:spPr>
      </p:pic>
      <p:sp>
        <p:nvSpPr>
          <p:cNvPr id="3" name="TextBox 2">
            <a:extLst>
              <a:ext uri="{FF2B5EF4-FFF2-40B4-BE49-F238E27FC236}">
                <a16:creationId xmlns:a16="http://schemas.microsoft.com/office/drawing/2014/main" id="{A5F108CF-B116-1F12-0F5B-F1EAB52576B4}"/>
              </a:ext>
            </a:extLst>
          </p:cNvPr>
          <p:cNvSpPr txBox="1"/>
          <p:nvPr/>
        </p:nvSpPr>
        <p:spPr>
          <a:xfrm>
            <a:off x="6405261" y="1110295"/>
            <a:ext cx="5504727" cy="2927661"/>
          </a:xfrm>
          <a:prstGeom prst="rect">
            <a:avLst/>
          </a:prstGeom>
          <a:noFill/>
        </p:spPr>
        <p:txBody>
          <a:bodyPr wrap="square">
            <a:spAutoFit/>
          </a:bodyPr>
          <a:lstStyle/>
          <a:p>
            <a:pPr fontAlgn="base">
              <a:lnSpc>
                <a:spcPct val="115000"/>
              </a:lnSpc>
              <a:spcAft>
                <a:spcPts val="1000"/>
              </a:spcAft>
              <a:buNone/>
            </a:pPr>
            <a:r>
              <a:rPr lang="cy-GB" sz="1200" dirty="0">
                <a:effectLst/>
                <a:latin typeface="Arial" panose="020B0604020202020204" pitchFamily="34" charset="0"/>
                <a:ea typeface="Calibri" panose="020F0502020204030204" pitchFamily="34" charset="0"/>
                <a:cs typeface="Tahoma" panose="020B0604030504040204" pitchFamily="34" charset="0"/>
              </a:rPr>
              <a:t>Rhowch hyd at </a:t>
            </a:r>
            <a:r>
              <a:rPr lang="cy-GB" sz="1200" b="1" dirty="0">
                <a:effectLst/>
                <a:latin typeface="Arial" panose="020B0604020202020204" pitchFamily="34" charset="0"/>
                <a:ea typeface="Calibri" panose="020F0502020204030204" pitchFamily="34" charset="0"/>
                <a:cs typeface="Tahoma" panose="020B0604030504040204" pitchFamily="34" charset="0"/>
              </a:rPr>
              <a:t>6 marc.</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pPr>
            <a:r>
              <a:rPr lang="cy-GB" sz="12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2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tabLst>
                <a:tab pos="1371600" algn="l"/>
                <a:tab pos="5715000" algn="r"/>
              </a:tabLst>
            </a:pPr>
            <a:r>
              <a:rPr lang="cy-GB" sz="1200" b="1" dirty="0">
                <a:effectLst/>
                <a:latin typeface="Arial" panose="020B0604020202020204" pitchFamily="34" charset="0"/>
                <a:ea typeface="Calibri" panose="020F0502020204030204" pitchFamily="34" charset="0"/>
                <a:cs typeface="Tahoma" panose="020B0604030504040204" pitchFamily="34" charset="0"/>
              </a:rPr>
              <a:t>Rhowch 1-2</a:t>
            </a:r>
            <a:r>
              <a:rPr lang="cy-GB" sz="1200" dirty="0">
                <a:effectLst/>
                <a:latin typeface="Arial" panose="020B0604020202020204" pitchFamily="34" charset="0"/>
                <a:ea typeface="Calibri" panose="020F0502020204030204" pitchFamily="34" charset="0"/>
                <a:cs typeface="Tahoma" panose="020B0604030504040204" pitchFamily="34" charset="0"/>
              </a:rPr>
              <a:t> </a:t>
            </a:r>
            <a:r>
              <a:rPr lang="cy-GB" sz="1200" b="1" dirty="0">
                <a:effectLst/>
                <a:latin typeface="Arial" panose="020B0604020202020204" pitchFamily="34" charset="0"/>
                <a:ea typeface="Calibri" panose="020F0502020204030204" pitchFamily="34" charset="0"/>
                <a:cs typeface="Tahoma" panose="020B0604030504040204" pitchFamily="34" charset="0"/>
              </a:rPr>
              <a:t>farc</a:t>
            </a:r>
            <a:r>
              <a:rPr lang="cy-GB" sz="1200" dirty="0">
                <a:effectLst/>
                <a:latin typeface="Arial" panose="020B0604020202020204" pitchFamily="34" charset="0"/>
                <a:ea typeface="Calibri" panose="020F0502020204030204" pitchFamily="34" charset="0"/>
                <a:cs typeface="Tahoma" panose="020B0604030504040204" pitchFamily="34" charset="0"/>
              </a:rPr>
              <a:t> am esboniad sylfaenol sy'n dangos gwybodaeth a dealltwriaeth gyfyngedig o effaith gadarnhaol a negyddol defnyddio technoleg ar iechyd, llesiant a datblygiad plant.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tabLst>
                <a:tab pos="1371600" algn="l"/>
                <a:tab pos="5715000" algn="r"/>
              </a:tabLst>
            </a:pPr>
            <a:r>
              <a:rPr lang="cy-GB" sz="1200" b="1" dirty="0">
                <a:effectLst/>
                <a:latin typeface="Arial" panose="020B0604020202020204" pitchFamily="34" charset="0"/>
                <a:ea typeface="Calibri" panose="020F0502020204030204" pitchFamily="34" charset="0"/>
                <a:cs typeface="Tahoma" panose="020B0604030504040204" pitchFamily="34" charset="0"/>
              </a:rPr>
              <a:t>Rhowch 3-4 marc</a:t>
            </a:r>
            <a:r>
              <a:rPr lang="cy-GB" sz="1200" dirty="0">
                <a:effectLst/>
                <a:latin typeface="Arial" panose="020B0604020202020204" pitchFamily="34" charset="0"/>
                <a:ea typeface="Calibri" panose="020F0502020204030204" pitchFamily="34" charset="0"/>
                <a:cs typeface="Tahoma" panose="020B0604030504040204" pitchFamily="34" charset="0"/>
              </a:rPr>
              <a:t> am esboniad da sy'n dangos peth gwybodaeth a dealltwriaeth o effaith gadarnhaol a negyddol defnyddio technoleg ar iechyd, llesiant a datblygiad plant.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tabLst>
                <a:tab pos="1371600" algn="l"/>
                <a:tab pos="5715000" algn="r"/>
              </a:tabLst>
            </a:pPr>
            <a:r>
              <a:rPr lang="cy-GB" sz="1200" b="1" dirty="0">
                <a:effectLst/>
                <a:latin typeface="Arial" panose="020B0604020202020204" pitchFamily="34" charset="0"/>
                <a:ea typeface="Calibri" panose="020F0502020204030204" pitchFamily="34" charset="0"/>
                <a:cs typeface="Tahoma" panose="020B0604030504040204" pitchFamily="34" charset="0"/>
              </a:rPr>
              <a:t>Rhowch 5-6 marc</a:t>
            </a:r>
            <a:r>
              <a:rPr lang="cy-GB" sz="1200" dirty="0">
                <a:effectLst/>
                <a:latin typeface="Arial" panose="020B0604020202020204" pitchFamily="34" charset="0"/>
                <a:ea typeface="Calibri" panose="020F0502020204030204" pitchFamily="34" charset="0"/>
                <a:cs typeface="Tahoma" panose="020B0604030504040204" pitchFamily="34" charset="0"/>
              </a:rPr>
              <a:t> am esboniad da iawn sy'n dangos gwybodaeth a dealltwriaeth gadarn o effaith gadarnhaol a negyddol defnyddio technoleg ar iechyd, llesiant a datblygiad plant.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itle 2">
            <a:extLst>
              <a:ext uri="{FF2B5EF4-FFF2-40B4-BE49-F238E27FC236}">
                <a16:creationId xmlns:a16="http://schemas.microsoft.com/office/drawing/2014/main" id="{AE72BD43-63BF-DB50-4B04-11700EC62B70}"/>
              </a:ext>
            </a:extLst>
          </p:cNvPr>
          <p:cNvSpPr txBox="1">
            <a:spLocks/>
          </p:cNvSpPr>
          <p:nvPr/>
        </p:nvSpPr>
        <p:spPr>
          <a:xfrm>
            <a:off x="9927058" y="6337159"/>
            <a:ext cx="2126397" cy="447261"/>
          </a:xfrm>
          <a:prstGeom prst="rect">
            <a:avLst/>
          </a:prstGeom>
        </p:spPr>
        <p:txBody>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dirty="0"/>
              <a:t>Cynllun marcio</a:t>
            </a:r>
            <a:r>
              <a:rPr lang="en-GB" dirty="0"/>
              <a:t> </a:t>
            </a:r>
            <a:r>
              <a:rPr lang="en-GB" dirty="0" err="1"/>
              <a:t>parhau</a:t>
            </a:r>
            <a:r>
              <a:rPr lang="en-GB" dirty="0"/>
              <a:t> …</a:t>
            </a:r>
            <a:r>
              <a:rPr lang="1106" dirty="0"/>
              <a:t> </a:t>
            </a:r>
            <a:endParaRPr lang="en-GB" dirty="0"/>
          </a:p>
        </p:txBody>
      </p:sp>
    </p:spTree>
    <p:extLst>
      <p:ext uri="{BB962C8B-B14F-4D97-AF65-F5344CB8AC3E}">
        <p14:creationId xmlns:p14="http://schemas.microsoft.com/office/powerpoint/2010/main" val="184136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14146-5633-B6CC-7645-13454790F48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C30E8C9-A4F5-A619-CDB6-DADC7054FB03}"/>
              </a:ext>
            </a:extLst>
          </p:cNvPr>
          <p:cNvSpPr>
            <a:spLocks noGrp="1"/>
          </p:cNvSpPr>
          <p:nvPr>
            <p:ph type="title"/>
          </p:nvPr>
        </p:nvSpPr>
        <p:spPr>
          <a:xfrm>
            <a:off x="282012" y="208722"/>
            <a:ext cx="5091890" cy="447261"/>
          </a:xfrm>
        </p:spPr>
        <p:txBody>
          <a:bodyPr/>
          <a:lstStyle/>
          <a:p>
            <a:r>
              <a:rPr lang="1106" sz="1800" dirty="0"/>
              <a:t>Cynllun marcio</a:t>
            </a:r>
            <a:r>
              <a:rPr lang="en-GB" sz="1800" dirty="0"/>
              <a:t> 2(a) </a:t>
            </a:r>
            <a:r>
              <a:rPr lang="en-GB" sz="1800" dirty="0" err="1"/>
              <a:t>parhau</a:t>
            </a:r>
            <a:endParaRPr lang="en-GB" sz="1800" dirty="0"/>
          </a:p>
        </p:txBody>
      </p:sp>
      <p:sp>
        <p:nvSpPr>
          <p:cNvPr id="10" name="TextBox 9">
            <a:extLst>
              <a:ext uri="{FF2B5EF4-FFF2-40B4-BE49-F238E27FC236}">
                <a16:creationId xmlns:a16="http://schemas.microsoft.com/office/drawing/2014/main" id="{A786AC4D-EA61-9235-FAF4-2194A1FFF444}"/>
              </a:ext>
            </a:extLst>
          </p:cNvPr>
          <p:cNvSpPr txBox="1"/>
          <p:nvPr/>
        </p:nvSpPr>
        <p:spPr>
          <a:xfrm>
            <a:off x="282011" y="957670"/>
            <a:ext cx="6218541" cy="5893921"/>
          </a:xfrm>
          <a:prstGeom prst="rect">
            <a:avLst/>
          </a:prstGeom>
          <a:noFill/>
        </p:spPr>
        <p:txBody>
          <a:bodyPr wrap="square">
            <a:spAutoFit/>
          </a:bodyPr>
          <a:lstStyle/>
          <a:p>
            <a:r>
              <a:rPr lang="en-GB" sz="1300" dirty="0"/>
              <a:t>Gall yr </a:t>
            </a:r>
            <a:r>
              <a:rPr lang="en-GB" sz="1300" dirty="0" err="1"/>
              <a:t>ymateb</a:t>
            </a:r>
            <a:r>
              <a:rPr lang="en-GB" sz="1300" dirty="0"/>
              <a:t> </a:t>
            </a:r>
            <a:r>
              <a:rPr lang="en-GB" sz="1300" dirty="0" err="1"/>
              <a:t>gyfeirio</a:t>
            </a:r>
            <a:r>
              <a:rPr lang="en-GB" sz="1300" dirty="0"/>
              <a:t> at y </a:t>
            </a:r>
            <a:r>
              <a:rPr lang="en-GB" sz="1300" dirty="0" err="1"/>
              <a:t>canlynol</a:t>
            </a:r>
            <a:r>
              <a:rPr lang="en-GB" sz="1300" dirty="0"/>
              <a:t>:</a:t>
            </a:r>
          </a:p>
          <a:p>
            <a:endParaRPr lang="en-GB" sz="1300" dirty="0"/>
          </a:p>
          <a:p>
            <a:r>
              <a:rPr lang="en-GB" sz="1300" b="1" dirty="0" err="1"/>
              <a:t>Effaith</a:t>
            </a:r>
            <a:r>
              <a:rPr lang="en-GB" sz="1300" b="1" dirty="0"/>
              <a:t> </a:t>
            </a:r>
            <a:r>
              <a:rPr lang="en-GB" sz="1300" b="1" dirty="0" err="1"/>
              <a:t>gadarnhaol</a:t>
            </a:r>
            <a:r>
              <a:rPr lang="en-GB" sz="1300" b="1" dirty="0"/>
              <a:t>: </a:t>
            </a:r>
          </a:p>
          <a:p>
            <a:pPr marL="174625" indent="-174625"/>
            <a:r>
              <a:rPr lang="en-GB" sz="1300" dirty="0"/>
              <a:t>•	Mae </a:t>
            </a:r>
            <a:r>
              <a:rPr lang="en-GB" sz="1300" dirty="0" err="1"/>
              <a:t>technoleg</a:t>
            </a:r>
            <a:r>
              <a:rPr lang="en-GB" sz="1300" dirty="0"/>
              <a:t> </a:t>
            </a:r>
            <a:r>
              <a:rPr lang="en-GB" sz="1300" dirty="0" err="1"/>
              <a:t>yn</a:t>
            </a:r>
            <a:r>
              <a:rPr lang="en-GB" sz="1300" dirty="0"/>
              <a:t> </a:t>
            </a:r>
            <a:r>
              <a:rPr lang="en-GB" sz="1300" dirty="0" err="1"/>
              <a:t>galluogi</a:t>
            </a:r>
            <a:r>
              <a:rPr lang="en-GB" sz="1300" dirty="0"/>
              <a:t> plant </a:t>
            </a:r>
            <a:r>
              <a:rPr lang="en-GB" sz="1300" dirty="0" err="1"/>
              <a:t>i</a:t>
            </a:r>
            <a:r>
              <a:rPr lang="en-GB" sz="1300" dirty="0"/>
              <a:t> </a:t>
            </a:r>
            <a:r>
              <a:rPr lang="en-GB" sz="1300" dirty="0" err="1"/>
              <a:t>gyrchu</a:t>
            </a:r>
            <a:r>
              <a:rPr lang="en-GB" sz="1300" dirty="0"/>
              <a:t> </a:t>
            </a:r>
            <a:r>
              <a:rPr lang="en-GB" sz="1300" dirty="0" err="1"/>
              <a:t>gwybodaeth</a:t>
            </a:r>
            <a:r>
              <a:rPr lang="en-GB" sz="1300" dirty="0"/>
              <a:t> </a:t>
            </a:r>
            <a:r>
              <a:rPr lang="en-GB" sz="1300" dirty="0" err="1"/>
              <a:t>yn</a:t>
            </a:r>
            <a:r>
              <a:rPr lang="en-GB" sz="1300" dirty="0"/>
              <a:t> </a:t>
            </a:r>
            <a:r>
              <a:rPr lang="en-GB" sz="1300" dirty="0" err="1"/>
              <a:t>hawdd</a:t>
            </a:r>
            <a:r>
              <a:rPr lang="en-GB" sz="1300" dirty="0"/>
              <a:t>.</a:t>
            </a:r>
          </a:p>
          <a:p>
            <a:pPr marL="174625" indent="-174625"/>
            <a:r>
              <a:rPr lang="en-GB" sz="1300" dirty="0"/>
              <a:t>•	Gall </a:t>
            </a:r>
            <a:r>
              <a:rPr lang="en-GB" sz="1300" dirty="0" err="1"/>
              <a:t>technoleg</a:t>
            </a:r>
            <a:r>
              <a:rPr lang="en-GB" sz="1300" dirty="0"/>
              <a:t> </a:t>
            </a:r>
            <a:r>
              <a:rPr lang="en-GB" sz="1300" dirty="0" err="1"/>
              <a:t>hybu</a:t>
            </a:r>
            <a:r>
              <a:rPr lang="en-GB" sz="1300" dirty="0"/>
              <a:t> </a:t>
            </a:r>
            <a:r>
              <a:rPr lang="en-GB" sz="1300" dirty="0" err="1"/>
              <a:t>creadigrwydd</a:t>
            </a:r>
            <a:r>
              <a:rPr lang="en-GB" sz="1300" dirty="0"/>
              <a:t> plant.</a:t>
            </a:r>
          </a:p>
          <a:p>
            <a:pPr marL="174625" indent="-174625"/>
            <a:r>
              <a:rPr lang="en-GB" sz="1300" dirty="0"/>
              <a:t>•	Gall </a:t>
            </a:r>
            <a:r>
              <a:rPr lang="en-GB" sz="1300" dirty="0" err="1"/>
              <a:t>technoleg</a:t>
            </a:r>
            <a:r>
              <a:rPr lang="en-GB" sz="1300" dirty="0"/>
              <a:t> </a:t>
            </a:r>
            <a:r>
              <a:rPr lang="en-GB" sz="1300" dirty="0" err="1"/>
              <a:t>gefnogi</a:t>
            </a:r>
            <a:r>
              <a:rPr lang="en-GB" sz="1300" dirty="0"/>
              <a:t> </a:t>
            </a:r>
            <a:r>
              <a:rPr lang="en-GB" sz="1300" dirty="0" err="1"/>
              <a:t>sgiliau</a:t>
            </a:r>
            <a:r>
              <a:rPr lang="en-GB" sz="1300" dirty="0"/>
              <a:t> </a:t>
            </a:r>
            <a:r>
              <a:rPr lang="en-GB" sz="1300" dirty="0" err="1"/>
              <a:t>cymdeithasol</a:t>
            </a:r>
            <a:r>
              <a:rPr lang="en-GB" sz="1300" dirty="0"/>
              <a:t> plant, </a:t>
            </a:r>
            <a:r>
              <a:rPr lang="en-GB" sz="1300" dirty="0" err="1"/>
              <a:t>lle</a:t>
            </a:r>
            <a:r>
              <a:rPr lang="en-GB" sz="1300" dirty="0"/>
              <a:t> </a:t>
            </a:r>
            <a:r>
              <a:rPr lang="en-GB" sz="1300" dirty="0" err="1"/>
              <a:t>gallent</a:t>
            </a:r>
            <a:r>
              <a:rPr lang="en-GB" sz="1300" dirty="0"/>
              <a:t> </a:t>
            </a:r>
            <a:r>
              <a:rPr lang="en-GB" sz="1300" dirty="0" err="1"/>
              <a:t>fod</a:t>
            </a:r>
            <a:r>
              <a:rPr lang="en-GB" sz="1300" dirty="0"/>
              <a:t> </a:t>
            </a:r>
            <a:r>
              <a:rPr lang="en-GB" sz="1300" dirty="0" err="1"/>
              <a:t>yn</a:t>
            </a:r>
            <a:r>
              <a:rPr lang="en-GB" sz="1300" dirty="0"/>
              <a:t> </a:t>
            </a:r>
            <a:r>
              <a:rPr lang="en-GB" sz="1300" dirty="0" err="1"/>
              <a:t>ei</a:t>
            </a:r>
            <a:r>
              <a:rPr lang="en-GB" sz="1300" dirty="0"/>
              <a:t> </a:t>
            </a:r>
            <a:r>
              <a:rPr lang="en-GB" sz="1300" dirty="0" err="1"/>
              <a:t>chael</a:t>
            </a:r>
            <a:r>
              <a:rPr lang="en-GB" sz="1300" dirty="0"/>
              <a:t> </a:t>
            </a:r>
            <a:r>
              <a:rPr lang="en-GB" sz="1300" dirty="0" err="1"/>
              <a:t>hi'n</a:t>
            </a:r>
            <a:r>
              <a:rPr lang="en-GB" sz="1300" dirty="0"/>
              <a:t> </a:t>
            </a:r>
            <a:r>
              <a:rPr lang="en-GB" sz="1300" dirty="0" err="1"/>
              <a:t>anodd</a:t>
            </a:r>
            <a:r>
              <a:rPr lang="en-GB" sz="1300" dirty="0"/>
              <a:t> </a:t>
            </a:r>
            <a:r>
              <a:rPr lang="en-GB" sz="1300" dirty="0" err="1"/>
              <a:t>cymdeithasu</a:t>
            </a:r>
            <a:r>
              <a:rPr lang="en-GB" sz="1300" dirty="0"/>
              <a:t>.</a:t>
            </a:r>
          </a:p>
          <a:p>
            <a:pPr marL="174625" indent="-174625"/>
            <a:r>
              <a:rPr lang="en-GB" sz="1300" dirty="0"/>
              <a:t>•	Mae </a:t>
            </a:r>
            <a:r>
              <a:rPr lang="en-GB" sz="1300" dirty="0" err="1"/>
              <a:t>technoleg</a:t>
            </a:r>
            <a:r>
              <a:rPr lang="en-GB" sz="1300" dirty="0"/>
              <a:t> </a:t>
            </a:r>
            <a:r>
              <a:rPr lang="en-GB" sz="1300" dirty="0" err="1"/>
              <a:t>yn</a:t>
            </a:r>
            <a:r>
              <a:rPr lang="en-GB" sz="1300" dirty="0"/>
              <a:t> </a:t>
            </a:r>
            <a:r>
              <a:rPr lang="en-GB" sz="1300" dirty="0" err="1"/>
              <a:t>caniatáu</a:t>
            </a:r>
            <a:r>
              <a:rPr lang="en-GB" sz="1300" dirty="0"/>
              <a:t> </a:t>
            </a:r>
            <a:r>
              <a:rPr lang="en-GB" sz="1300" dirty="0" err="1"/>
              <a:t>i</a:t>
            </a:r>
            <a:r>
              <a:rPr lang="en-GB" sz="1300" dirty="0"/>
              <a:t> </a:t>
            </a:r>
            <a:r>
              <a:rPr lang="en-GB" sz="1300" dirty="0" err="1"/>
              <a:t>blant</a:t>
            </a:r>
            <a:r>
              <a:rPr lang="en-GB" sz="1300" dirty="0"/>
              <a:t> </a:t>
            </a:r>
            <a:r>
              <a:rPr lang="en-GB" sz="1300" dirty="0" err="1"/>
              <a:t>gysylltu</a:t>
            </a:r>
            <a:r>
              <a:rPr lang="en-GB" sz="1300" dirty="0"/>
              <a:t> </a:t>
            </a:r>
            <a:r>
              <a:rPr lang="en-GB" sz="1300" dirty="0" err="1"/>
              <a:t>â'u</a:t>
            </a:r>
            <a:r>
              <a:rPr lang="en-GB" sz="1300" dirty="0"/>
              <a:t> </a:t>
            </a:r>
            <a:r>
              <a:rPr lang="en-GB" sz="1300" dirty="0" err="1"/>
              <a:t>teulu</a:t>
            </a:r>
            <a:r>
              <a:rPr lang="en-GB" sz="1300" dirty="0"/>
              <a:t>, </a:t>
            </a:r>
            <a:r>
              <a:rPr lang="en-GB" sz="1300" dirty="0" err="1"/>
              <a:t>ffrindiau</a:t>
            </a:r>
            <a:r>
              <a:rPr lang="en-GB" sz="1300" dirty="0"/>
              <a:t> ac </a:t>
            </a:r>
            <a:r>
              <a:rPr lang="en-GB" sz="1300" dirty="0" err="1"/>
              <a:t>eraill</a:t>
            </a:r>
            <a:r>
              <a:rPr lang="en-GB" sz="1300" dirty="0"/>
              <a:t> </a:t>
            </a:r>
            <a:r>
              <a:rPr lang="en-GB" sz="1300" dirty="0" err="1"/>
              <a:t>mewn</a:t>
            </a:r>
            <a:r>
              <a:rPr lang="en-GB" sz="1300" dirty="0"/>
              <a:t> </a:t>
            </a:r>
            <a:r>
              <a:rPr lang="en-GB" sz="1300" dirty="0" err="1"/>
              <a:t>ffyrdd</a:t>
            </a:r>
            <a:r>
              <a:rPr lang="en-GB" sz="1300" dirty="0"/>
              <a:t> </a:t>
            </a:r>
            <a:r>
              <a:rPr lang="en-GB" sz="1300" dirty="0" err="1"/>
              <a:t>sy'n</a:t>
            </a:r>
            <a:r>
              <a:rPr lang="en-GB" sz="1300" dirty="0"/>
              <a:t> </a:t>
            </a:r>
            <a:r>
              <a:rPr lang="en-GB" sz="1300" dirty="0" err="1"/>
              <a:t>cyfoethogi</a:t>
            </a:r>
            <a:r>
              <a:rPr lang="en-GB" sz="1300" dirty="0"/>
              <a:t> </a:t>
            </a:r>
            <a:r>
              <a:rPr lang="en-GB" sz="1300" dirty="0" err="1"/>
              <a:t>eu</a:t>
            </a:r>
            <a:r>
              <a:rPr lang="en-GB" sz="1300" dirty="0"/>
              <a:t> </a:t>
            </a:r>
            <a:r>
              <a:rPr lang="en-GB" sz="1300" dirty="0" err="1"/>
              <a:t>perthnasoedd</a:t>
            </a:r>
            <a:r>
              <a:rPr lang="en-GB" sz="1300" dirty="0"/>
              <a:t>.</a:t>
            </a:r>
          </a:p>
          <a:p>
            <a:pPr marL="174625" indent="-174625"/>
            <a:r>
              <a:rPr lang="en-GB" sz="1300" dirty="0"/>
              <a:t>•	Gall </a:t>
            </a:r>
            <a:r>
              <a:rPr lang="en-GB" sz="1300" dirty="0" err="1"/>
              <a:t>sgwrs</a:t>
            </a:r>
            <a:r>
              <a:rPr lang="en-GB" sz="1300" dirty="0"/>
              <a:t> </a:t>
            </a:r>
            <a:r>
              <a:rPr lang="en-GB" sz="1300" dirty="0" err="1"/>
              <a:t>dros</a:t>
            </a:r>
            <a:r>
              <a:rPr lang="en-GB" sz="1300" dirty="0"/>
              <a:t> </a:t>
            </a:r>
            <a:r>
              <a:rPr lang="en-GB" sz="1300" dirty="0" err="1"/>
              <a:t>fideo</a:t>
            </a:r>
            <a:r>
              <a:rPr lang="en-GB" sz="1300" dirty="0"/>
              <a:t> a </a:t>
            </a:r>
            <a:r>
              <a:rPr lang="en-GB" sz="1300" dirty="0" err="1"/>
              <a:t>rhyngweithiadau</a:t>
            </a:r>
            <a:r>
              <a:rPr lang="en-GB" sz="1300" dirty="0"/>
              <a:t> </a:t>
            </a:r>
            <a:r>
              <a:rPr lang="en-GB" sz="1300" dirty="0" err="1"/>
              <a:t>amser</a:t>
            </a:r>
            <a:r>
              <a:rPr lang="en-GB" sz="1300" dirty="0"/>
              <a:t> real </a:t>
            </a:r>
            <a:r>
              <a:rPr lang="en-GB" sz="1300" dirty="0" err="1"/>
              <a:t>eraill</a:t>
            </a:r>
            <a:r>
              <a:rPr lang="en-GB" sz="1300" dirty="0"/>
              <a:t> </a:t>
            </a:r>
            <a:r>
              <a:rPr lang="en-GB" sz="1300" dirty="0" err="1"/>
              <a:t>gefnogi</a:t>
            </a:r>
            <a:r>
              <a:rPr lang="en-GB" sz="1300" dirty="0"/>
              <a:t> </a:t>
            </a:r>
            <a:r>
              <a:rPr lang="en-GB" sz="1300" dirty="0" err="1"/>
              <a:t>dat-blygiad</a:t>
            </a:r>
            <a:r>
              <a:rPr lang="en-GB" sz="1300" dirty="0"/>
              <a:t> </a:t>
            </a:r>
            <a:r>
              <a:rPr lang="en-GB" sz="1300" dirty="0" err="1"/>
              <a:t>iaith</a:t>
            </a:r>
            <a:r>
              <a:rPr lang="en-GB" sz="1300" dirty="0"/>
              <a:t>.</a:t>
            </a:r>
          </a:p>
          <a:p>
            <a:pPr marL="174625" indent="-174625"/>
            <a:r>
              <a:rPr lang="en-GB" sz="1300" dirty="0"/>
              <a:t>•	Gall </a:t>
            </a:r>
            <a:r>
              <a:rPr lang="en-GB" sz="1300" dirty="0" err="1"/>
              <a:t>defnyddio</a:t>
            </a:r>
            <a:r>
              <a:rPr lang="en-GB" sz="1300" dirty="0"/>
              <a:t> </a:t>
            </a:r>
            <a:r>
              <a:rPr lang="en-GB" sz="1300" dirty="0" err="1"/>
              <a:t>technoleg</a:t>
            </a:r>
            <a:r>
              <a:rPr lang="en-GB" sz="1300" dirty="0"/>
              <a:t> </a:t>
            </a:r>
            <a:r>
              <a:rPr lang="en-GB" sz="1300" dirty="0" err="1"/>
              <a:t>weithredu</a:t>
            </a:r>
            <a:r>
              <a:rPr lang="en-GB" sz="1300" dirty="0"/>
              <a:t> </a:t>
            </a:r>
            <a:r>
              <a:rPr lang="en-GB" sz="1300" dirty="0" err="1"/>
              <a:t>fel</a:t>
            </a:r>
            <a:r>
              <a:rPr lang="en-GB" sz="1300" dirty="0"/>
              <a:t> </a:t>
            </a:r>
            <a:r>
              <a:rPr lang="en-GB" sz="1300" dirty="0" err="1"/>
              <a:t>strategaeth</a:t>
            </a:r>
            <a:r>
              <a:rPr lang="en-GB" sz="1300" dirty="0"/>
              <a:t> </a:t>
            </a:r>
            <a:r>
              <a:rPr lang="en-GB" sz="1300" dirty="0" err="1"/>
              <a:t>ar</a:t>
            </a:r>
            <a:r>
              <a:rPr lang="en-GB" sz="1300" dirty="0"/>
              <a:t> </a:t>
            </a:r>
            <a:r>
              <a:rPr lang="en-GB" sz="1300" dirty="0" err="1"/>
              <a:t>gyfer</a:t>
            </a:r>
            <a:r>
              <a:rPr lang="en-GB" sz="1300" dirty="0"/>
              <a:t> </a:t>
            </a:r>
            <a:r>
              <a:rPr lang="en-GB" sz="1300" dirty="0" err="1"/>
              <a:t>hunanreol-aeth</a:t>
            </a:r>
            <a:r>
              <a:rPr lang="en-GB" sz="1300" dirty="0"/>
              <a:t>.</a:t>
            </a:r>
          </a:p>
          <a:p>
            <a:pPr marL="174625" indent="-174625"/>
            <a:r>
              <a:rPr lang="en-GB" sz="1300" dirty="0"/>
              <a:t>•	Gall </a:t>
            </a:r>
            <a:r>
              <a:rPr lang="en-GB" sz="1300" dirty="0" err="1"/>
              <a:t>technoleg</a:t>
            </a:r>
            <a:r>
              <a:rPr lang="en-GB" sz="1300" dirty="0"/>
              <a:t> </a:t>
            </a:r>
            <a:r>
              <a:rPr lang="en-GB" sz="1300" dirty="0" err="1"/>
              <a:t>annog</a:t>
            </a:r>
            <a:r>
              <a:rPr lang="en-GB" sz="1300" dirty="0"/>
              <a:t> </a:t>
            </a:r>
            <a:r>
              <a:rPr lang="en-GB" sz="1300" dirty="0" err="1"/>
              <a:t>dealltwriaeth</a:t>
            </a:r>
            <a:r>
              <a:rPr lang="en-GB" sz="1300" dirty="0"/>
              <a:t> </a:t>
            </a:r>
            <a:r>
              <a:rPr lang="en-GB" sz="1300" dirty="0" err="1"/>
              <a:t>ehangach</a:t>
            </a:r>
            <a:r>
              <a:rPr lang="en-GB" sz="1300" dirty="0"/>
              <a:t> </a:t>
            </a:r>
            <a:r>
              <a:rPr lang="en-GB" sz="1300" dirty="0" err="1"/>
              <a:t>o'r</a:t>
            </a:r>
            <a:r>
              <a:rPr lang="en-GB" sz="1300" dirty="0"/>
              <a:t> </a:t>
            </a:r>
            <a:r>
              <a:rPr lang="en-GB" sz="1300" dirty="0" err="1"/>
              <a:t>byd</a:t>
            </a:r>
            <a:r>
              <a:rPr lang="en-GB" sz="1300" dirty="0"/>
              <a:t> </a:t>
            </a:r>
            <a:r>
              <a:rPr lang="en-GB" sz="1300" dirty="0" err="1"/>
              <a:t>ehangach</a:t>
            </a:r>
            <a:r>
              <a:rPr lang="en-GB" sz="1300" dirty="0"/>
              <a:t>.</a:t>
            </a:r>
          </a:p>
          <a:p>
            <a:pPr marL="174625" indent="-174625"/>
            <a:r>
              <a:rPr lang="en-GB" sz="1300" dirty="0"/>
              <a:t>•	Mae </a:t>
            </a:r>
            <a:r>
              <a:rPr lang="en-GB" sz="1300" dirty="0" err="1"/>
              <a:t>technoleg</a:t>
            </a:r>
            <a:r>
              <a:rPr lang="en-GB" sz="1300" dirty="0"/>
              <a:t> </a:t>
            </a:r>
            <a:r>
              <a:rPr lang="en-GB" sz="1300" dirty="0" err="1"/>
              <a:t>yn</a:t>
            </a:r>
            <a:r>
              <a:rPr lang="en-GB" sz="1300" dirty="0"/>
              <a:t> </a:t>
            </a:r>
            <a:r>
              <a:rPr lang="en-GB" sz="1300" dirty="0" err="1"/>
              <a:t>cefnogi</a:t>
            </a:r>
            <a:r>
              <a:rPr lang="en-GB" sz="1300" dirty="0"/>
              <a:t> plant </a:t>
            </a:r>
            <a:r>
              <a:rPr lang="en-GB" sz="1300" dirty="0" err="1"/>
              <a:t>i</a:t>
            </a:r>
            <a:r>
              <a:rPr lang="en-GB" sz="1300" dirty="0"/>
              <a:t> </a:t>
            </a:r>
            <a:r>
              <a:rPr lang="en-GB" sz="1300" dirty="0" err="1"/>
              <a:t>fod</a:t>
            </a:r>
            <a:r>
              <a:rPr lang="en-GB" sz="1300" dirty="0"/>
              <a:t> </a:t>
            </a:r>
            <a:r>
              <a:rPr lang="en-GB" sz="1300" dirty="0" err="1"/>
              <a:t>yn</a:t>
            </a:r>
            <a:r>
              <a:rPr lang="en-GB" sz="1300" dirty="0"/>
              <a:t> </a:t>
            </a:r>
            <a:r>
              <a:rPr lang="en-GB" sz="1300" dirty="0" err="1"/>
              <a:t>ddysgwyr</a:t>
            </a:r>
            <a:r>
              <a:rPr lang="en-GB" sz="1300" dirty="0"/>
              <a:t> </a:t>
            </a:r>
            <a:r>
              <a:rPr lang="en-GB" sz="1300" dirty="0" err="1"/>
              <a:t>annibynnol</a:t>
            </a:r>
            <a:r>
              <a:rPr lang="en-GB" sz="1300" dirty="0"/>
              <a:t>.</a:t>
            </a:r>
          </a:p>
          <a:p>
            <a:pPr marL="174625" indent="-174625"/>
            <a:r>
              <a:rPr lang="en-GB" sz="1300" dirty="0"/>
              <a:t>•	Mae </a:t>
            </a:r>
            <a:r>
              <a:rPr lang="en-GB" sz="1300" dirty="0" err="1"/>
              <a:t>technoleg</a:t>
            </a:r>
            <a:r>
              <a:rPr lang="en-GB" sz="1300" dirty="0"/>
              <a:t> </a:t>
            </a:r>
            <a:r>
              <a:rPr lang="en-GB" sz="1300" dirty="0" err="1"/>
              <a:t>yn</a:t>
            </a:r>
            <a:r>
              <a:rPr lang="en-GB" sz="1300" dirty="0"/>
              <a:t> </a:t>
            </a:r>
            <a:r>
              <a:rPr lang="en-GB" sz="1300" dirty="0" err="1"/>
              <a:t>annog</a:t>
            </a:r>
            <a:r>
              <a:rPr lang="en-GB" sz="1300" dirty="0"/>
              <a:t> plant </a:t>
            </a:r>
            <a:r>
              <a:rPr lang="en-GB" sz="1300" dirty="0" err="1"/>
              <a:t>i</a:t>
            </a:r>
            <a:r>
              <a:rPr lang="en-GB" sz="1300" dirty="0"/>
              <a:t> </a:t>
            </a:r>
            <a:r>
              <a:rPr lang="en-GB" sz="1300" dirty="0" err="1"/>
              <a:t>ddatblygu</a:t>
            </a:r>
            <a:r>
              <a:rPr lang="en-GB" sz="1300" dirty="0"/>
              <a:t> </a:t>
            </a:r>
            <a:r>
              <a:rPr lang="en-GB" sz="1300" dirty="0" err="1"/>
              <a:t>bondiau</a:t>
            </a:r>
            <a:r>
              <a:rPr lang="en-GB" sz="1300" dirty="0"/>
              <a:t> </a:t>
            </a:r>
            <a:r>
              <a:rPr lang="en-GB" sz="1300" dirty="0" err="1"/>
              <a:t>rhithwir</a:t>
            </a:r>
            <a:r>
              <a:rPr lang="en-GB" sz="1300" dirty="0"/>
              <a:t> a all </a:t>
            </a:r>
            <a:r>
              <a:rPr lang="en-GB" sz="1300" dirty="0" err="1"/>
              <a:t>fod</a:t>
            </a:r>
            <a:r>
              <a:rPr lang="en-GB" sz="1300" dirty="0"/>
              <a:t> </a:t>
            </a:r>
            <a:r>
              <a:rPr lang="en-GB" sz="1300" dirty="0" err="1"/>
              <a:t>yn</a:t>
            </a:r>
            <a:r>
              <a:rPr lang="en-GB" sz="1300" dirty="0"/>
              <a:t> </a:t>
            </a:r>
            <a:r>
              <a:rPr lang="en-GB" sz="1300" dirty="0" err="1"/>
              <a:t>arbennig</a:t>
            </a:r>
            <a:r>
              <a:rPr lang="en-GB" sz="1300" dirty="0"/>
              <a:t> o </a:t>
            </a:r>
            <a:r>
              <a:rPr lang="en-GB" sz="1300" dirty="0" err="1"/>
              <a:t>ddefnyddiol</a:t>
            </a:r>
            <a:r>
              <a:rPr lang="en-GB" sz="1300" dirty="0"/>
              <a:t> </a:t>
            </a:r>
            <a:r>
              <a:rPr lang="en-GB" sz="1300" dirty="0" err="1"/>
              <a:t>i</a:t>
            </a:r>
            <a:r>
              <a:rPr lang="en-GB" sz="1300" dirty="0"/>
              <a:t> </a:t>
            </a:r>
            <a:r>
              <a:rPr lang="en-GB" sz="1300" dirty="0" err="1"/>
              <a:t>blant</a:t>
            </a:r>
            <a:r>
              <a:rPr lang="en-GB" sz="1300" dirty="0"/>
              <a:t> ag </a:t>
            </a:r>
            <a:r>
              <a:rPr lang="en-GB" sz="1300" dirty="0" err="1"/>
              <a:t>anghenion</a:t>
            </a:r>
            <a:r>
              <a:rPr lang="en-GB" sz="1300" dirty="0"/>
              <a:t> </a:t>
            </a:r>
            <a:r>
              <a:rPr lang="en-GB" sz="1300" dirty="0" err="1"/>
              <a:t>ychwanegol</a:t>
            </a:r>
            <a:r>
              <a:rPr lang="en-GB" sz="1300" dirty="0"/>
              <a:t>.</a:t>
            </a:r>
          </a:p>
          <a:p>
            <a:pPr marL="174625" indent="-174625"/>
            <a:r>
              <a:rPr lang="en-GB" sz="1300" dirty="0"/>
              <a:t>•	Mae </a:t>
            </a:r>
            <a:r>
              <a:rPr lang="en-GB" sz="1300" dirty="0" err="1"/>
              <a:t>technoleg</a:t>
            </a:r>
            <a:r>
              <a:rPr lang="en-GB" sz="1300" dirty="0"/>
              <a:t> </a:t>
            </a:r>
            <a:r>
              <a:rPr lang="en-GB" sz="1300" dirty="0" err="1"/>
              <a:t>yn</a:t>
            </a:r>
            <a:r>
              <a:rPr lang="en-GB" sz="1300" dirty="0"/>
              <a:t> </a:t>
            </a:r>
            <a:r>
              <a:rPr lang="en-GB" sz="1300" dirty="0" err="1"/>
              <a:t>galluogi</a:t>
            </a:r>
            <a:r>
              <a:rPr lang="en-GB" sz="1300" dirty="0"/>
              <a:t> plant a </a:t>
            </a:r>
            <a:r>
              <a:rPr lang="en-GB" sz="1300" dirty="0" err="1"/>
              <a:t>theuluoedd</a:t>
            </a:r>
            <a:r>
              <a:rPr lang="en-GB" sz="1300" dirty="0"/>
              <a:t> </a:t>
            </a:r>
            <a:r>
              <a:rPr lang="en-GB" sz="1300" dirty="0" err="1"/>
              <a:t>i</a:t>
            </a:r>
            <a:r>
              <a:rPr lang="en-GB" sz="1300" dirty="0"/>
              <a:t> </a:t>
            </a:r>
            <a:r>
              <a:rPr lang="en-GB" sz="1300" dirty="0" err="1"/>
              <a:t>gwrdd</a:t>
            </a:r>
            <a:r>
              <a:rPr lang="en-GB" sz="1300" dirty="0"/>
              <a:t> â </a:t>
            </a:r>
            <a:r>
              <a:rPr lang="en-GB" sz="1300" dirty="0" err="1"/>
              <a:t>ffrindiau</a:t>
            </a:r>
            <a:r>
              <a:rPr lang="en-GB" sz="1300" dirty="0"/>
              <a:t> ac </a:t>
            </a:r>
            <a:r>
              <a:rPr lang="en-GB" sz="1300" dirty="0" err="1"/>
              <a:t>ael-odau</a:t>
            </a:r>
            <a:r>
              <a:rPr lang="en-GB" sz="1300" dirty="0"/>
              <a:t> </a:t>
            </a:r>
            <a:r>
              <a:rPr lang="en-GB" sz="1300" dirty="0" err="1"/>
              <a:t>eraill</a:t>
            </a:r>
            <a:r>
              <a:rPr lang="en-GB" sz="1300" dirty="0"/>
              <a:t> </a:t>
            </a:r>
            <a:r>
              <a:rPr lang="en-GB" sz="1300" dirty="0" err="1"/>
              <a:t>o'r</a:t>
            </a:r>
            <a:r>
              <a:rPr lang="en-GB" sz="1300" dirty="0"/>
              <a:t> </a:t>
            </a:r>
            <a:r>
              <a:rPr lang="en-GB" sz="1300" dirty="0" err="1"/>
              <a:t>teulu</a:t>
            </a:r>
            <a:r>
              <a:rPr lang="en-GB" sz="1300" dirty="0"/>
              <a:t> </a:t>
            </a:r>
            <a:r>
              <a:rPr lang="en-GB" sz="1300" dirty="0" err="1"/>
              <a:t>sydd</a:t>
            </a:r>
            <a:r>
              <a:rPr lang="en-GB" sz="1300" dirty="0"/>
              <a:t> </a:t>
            </a:r>
            <a:r>
              <a:rPr lang="en-GB" sz="1300" dirty="0" err="1"/>
              <a:t>efallai</a:t>
            </a:r>
            <a:r>
              <a:rPr lang="en-GB" sz="1300" dirty="0"/>
              <a:t> </a:t>
            </a:r>
            <a:r>
              <a:rPr lang="en-GB" sz="1300" dirty="0" err="1"/>
              <a:t>yn</a:t>
            </a:r>
            <a:r>
              <a:rPr lang="en-GB" sz="1300" dirty="0"/>
              <a:t> </a:t>
            </a:r>
            <a:r>
              <a:rPr lang="en-GB" sz="1300" dirty="0" err="1"/>
              <a:t>byw</a:t>
            </a:r>
            <a:r>
              <a:rPr lang="en-GB" sz="1300" dirty="0"/>
              <a:t> </a:t>
            </a:r>
            <a:r>
              <a:rPr lang="en-GB" sz="1300" dirty="0" err="1"/>
              <a:t>ymhellach</a:t>
            </a:r>
            <a:r>
              <a:rPr lang="en-GB" sz="1300" dirty="0"/>
              <a:t> </a:t>
            </a:r>
            <a:r>
              <a:rPr lang="en-GB" sz="1300" dirty="0" err="1"/>
              <a:t>i</a:t>
            </a:r>
            <a:r>
              <a:rPr lang="en-GB" sz="1300" dirty="0"/>
              <a:t> </a:t>
            </a:r>
            <a:r>
              <a:rPr lang="en-GB" sz="1300" dirty="0" err="1"/>
              <a:t>ffwrdd</a:t>
            </a:r>
            <a:r>
              <a:rPr lang="en-GB" sz="1300" dirty="0"/>
              <a:t>.</a:t>
            </a:r>
          </a:p>
          <a:p>
            <a:pPr marL="174625" indent="-174625"/>
            <a:r>
              <a:rPr lang="en-GB" sz="1300" dirty="0"/>
              <a:t>•	Gall </a:t>
            </a:r>
            <a:r>
              <a:rPr lang="en-GB" sz="1300" dirty="0" err="1"/>
              <a:t>cyflwyno</a:t>
            </a:r>
            <a:r>
              <a:rPr lang="en-GB" sz="1300" dirty="0"/>
              <a:t> </a:t>
            </a:r>
            <a:r>
              <a:rPr lang="en-GB" sz="1300" dirty="0" err="1"/>
              <a:t>technoleg</a:t>
            </a:r>
            <a:r>
              <a:rPr lang="en-GB" sz="1300" dirty="0"/>
              <a:t> </a:t>
            </a:r>
            <a:r>
              <a:rPr lang="en-GB" sz="1300" dirty="0" err="1"/>
              <a:t>yn</a:t>
            </a:r>
            <a:r>
              <a:rPr lang="en-GB" sz="1300" dirty="0"/>
              <a:t> </a:t>
            </a:r>
            <a:r>
              <a:rPr lang="en-GB" sz="1300" dirty="0" err="1"/>
              <a:t>gynnar</a:t>
            </a:r>
            <a:r>
              <a:rPr lang="en-GB" sz="1300" dirty="0"/>
              <a:t> </a:t>
            </a:r>
            <a:r>
              <a:rPr lang="en-GB" sz="1300" dirty="0" err="1"/>
              <a:t>gefnogi</a:t>
            </a:r>
            <a:r>
              <a:rPr lang="en-GB" sz="1300" dirty="0"/>
              <a:t> </a:t>
            </a:r>
            <a:r>
              <a:rPr lang="en-GB" sz="1300" dirty="0" err="1"/>
              <a:t>datblygiad</a:t>
            </a:r>
            <a:r>
              <a:rPr lang="en-GB" sz="1300" dirty="0"/>
              <a:t> </a:t>
            </a:r>
            <a:r>
              <a:rPr lang="en-GB" sz="1300" dirty="0" err="1"/>
              <a:t>pellach</a:t>
            </a:r>
            <a:r>
              <a:rPr lang="en-GB" sz="1300" dirty="0"/>
              <a:t> o </a:t>
            </a:r>
            <a:r>
              <a:rPr lang="en-GB" sz="1300" dirty="0" err="1"/>
              <a:t>brofiad</a:t>
            </a:r>
            <a:r>
              <a:rPr lang="en-GB" sz="1300" dirty="0"/>
              <a:t>-au </a:t>
            </a:r>
            <a:r>
              <a:rPr lang="en-GB" sz="1300" dirty="0" err="1"/>
              <a:t>yn</a:t>
            </a:r>
            <a:r>
              <a:rPr lang="en-GB" sz="1300" dirty="0"/>
              <a:t> y </a:t>
            </a:r>
            <a:r>
              <a:rPr lang="en-GB" sz="1300" dirty="0" err="1"/>
              <a:t>dyfodol</a:t>
            </a:r>
            <a:r>
              <a:rPr lang="en-GB" sz="1300" dirty="0"/>
              <a:t> </a:t>
            </a:r>
            <a:r>
              <a:rPr lang="en-GB" sz="1300" dirty="0" err="1"/>
              <a:t>e.e.</a:t>
            </a:r>
            <a:r>
              <a:rPr lang="en-GB" sz="1300" dirty="0"/>
              <a:t> o </a:t>
            </a:r>
            <a:r>
              <a:rPr lang="en-GB" sz="1300" dirty="0" err="1"/>
              <a:t>fewn</a:t>
            </a:r>
            <a:r>
              <a:rPr lang="en-GB" sz="1300" dirty="0"/>
              <a:t> </a:t>
            </a:r>
            <a:r>
              <a:rPr lang="en-GB" sz="1300" dirty="0" err="1"/>
              <a:t>cyflogaeth</a:t>
            </a:r>
            <a:r>
              <a:rPr lang="en-GB" sz="1300" dirty="0"/>
              <a:t>.</a:t>
            </a:r>
          </a:p>
          <a:p>
            <a:pPr marL="174625" indent="-174625"/>
            <a:r>
              <a:rPr lang="en-GB" sz="1300" dirty="0"/>
              <a:t>•	Gall </a:t>
            </a:r>
            <a:r>
              <a:rPr lang="en-GB" sz="1300" dirty="0" err="1"/>
              <a:t>defnyddio</a:t>
            </a:r>
            <a:r>
              <a:rPr lang="en-GB" sz="1300" dirty="0"/>
              <a:t> </a:t>
            </a:r>
            <a:r>
              <a:rPr lang="en-GB" sz="1300" dirty="0" err="1"/>
              <a:t>technoleg</a:t>
            </a:r>
            <a:r>
              <a:rPr lang="en-GB" sz="1300" dirty="0"/>
              <a:t> </a:t>
            </a:r>
            <a:r>
              <a:rPr lang="en-GB" sz="1300" dirty="0" err="1"/>
              <a:t>gefnogi</a:t>
            </a:r>
            <a:r>
              <a:rPr lang="en-GB" sz="1300" dirty="0"/>
              <a:t> </a:t>
            </a:r>
            <a:r>
              <a:rPr lang="en-GB" sz="1300" dirty="0" err="1"/>
              <a:t>cyd-symud</a:t>
            </a:r>
            <a:r>
              <a:rPr lang="en-GB" sz="1300" dirty="0"/>
              <a:t> </a:t>
            </a:r>
            <a:r>
              <a:rPr lang="en-GB" sz="1300" dirty="0" err="1"/>
              <a:t>rhwng</a:t>
            </a:r>
            <a:r>
              <a:rPr lang="en-GB" sz="1300" dirty="0"/>
              <a:t> y </a:t>
            </a:r>
            <a:r>
              <a:rPr lang="en-GB" sz="1300" dirty="0" err="1"/>
              <a:t>llygaid</a:t>
            </a:r>
            <a:r>
              <a:rPr lang="en-GB" sz="1300" dirty="0"/>
              <a:t> </a:t>
            </a:r>
            <a:r>
              <a:rPr lang="en-GB" sz="1300" dirty="0" err="1"/>
              <a:t>a'r</a:t>
            </a:r>
            <a:r>
              <a:rPr lang="en-GB" sz="1300" dirty="0"/>
              <a:t> </a:t>
            </a:r>
            <a:r>
              <a:rPr lang="en-GB" sz="1300" dirty="0" err="1"/>
              <a:t>dwylo</a:t>
            </a:r>
            <a:r>
              <a:rPr lang="en-GB" sz="1300" dirty="0"/>
              <a:t> a </a:t>
            </a:r>
            <a:r>
              <a:rPr lang="en-GB" sz="1300" dirty="0" err="1"/>
              <a:t>datblygu</a:t>
            </a:r>
            <a:r>
              <a:rPr lang="en-GB" sz="1300" dirty="0"/>
              <a:t> </a:t>
            </a:r>
            <a:r>
              <a:rPr lang="en-GB" sz="1300" dirty="0" err="1"/>
              <a:t>sgiliau</a:t>
            </a:r>
            <a:r>
              <a:rPr lang="en-GB" sz="1300" dirty="0"/>
              <a:t> </a:t>
            </a:r>
            <a:r>
              <a:rPr lang="en-GB" sz="1300" dirty="0" err="1"/>
              <a:t>echddygol</a:t>
            </a:r>
            <a:r>
              <a:rPr lang="en-GB" sz="1300" dirty="0"/>
              <a:t> </a:t>
            </a:r>
            <a:r>
              <a:rPr lang="en-GB" sz="1300" dirty="0" err="1"/>
              <a:t>manwl</a:t>
            </a:r>
            <a:r>
              <a:rPr lang="en-GB" sz="1300" dirty="0"/>
              <a:t>.</a:t>
            </a:r>
          </a:p>
          <a:p>
            <a:pPr marL="174625" indent="-174625"/>
            <a:r>
              <a:rPr lang="en-GB" sz="1300" dirty="0"/>
              <a:t>•	Gall </a:t>
            </a:r>
            <a:r>
              <a:rPr lang="en-GB" sz="1300" dirty="0" err="1"/>
              <a:t>rhai</a:t>
            </a:r>
            <a:r>
              <a:rPr lang="en-GB" sz="1300" dirty="0"/>
              <a:t> </a:t>
            </a:r>
            <a:r>
              <a:rPr lang="en-GB" sz="1300" dirty="0" err="1"/>
              <a:t>rhaglenni</a:t>
            </a:r>
            <a:r>
              <a:rPr lang="en-GB" sz="1300" dirty="0"/>
              <a:t> </a:t>
            </a:r>
            <a:r>
              <a:rPr lang="en-GB" sz="1300" dirty="0" err="1"/>
              <a:t>technoleg</a:t>
            </a:r>
            <a:r>
              <a:rPr lang="en-GB" sz="1300" dirty="0"/>
              <a:t> </a:t>
            </a:r>
            <a:r>
              <a:rPr lang="en-GB" sz="1300" dirty="0" err="1"/>
              <a:t>gefnogi</a:t>
            </a:r>
            <a:r>
              <a:rPr lang="en-GB" sz="1300" dirty="0"/>
              <a:t> </a:t>
            </a:r>
            <a:r>
              <a:rPr lang="en-GB" sz="1300" dirty="0" err="1"/>
              <a:t>datblygiad</a:t>
            </a:r>
            <a:r>
              <a:rPr lang="en-GB" sz="1300" dirty="0"/>
              <a:t> ail </a:t>
            </a:r>
            <a:r>
              <a:rPr lang="en-GB" sz="1300" dirty="0" err="1"/>
              <a:t>iaith</a:t>
            </a:r>
            <a:r>
              <a:rPr lang="en-GB" sz="1300" dirty="0"/>
              <a:t>.</a:t>
            </a:r>
          </a:p>
          <a:p>
            <a:pPr marL="174625" indent="-174625"/>
            <a:r>
              <a:rPr lang="en-GB" sz="1300" dirty="0"/>
              <a:t>•	Gall </a:t>
            </a:r>
            <a:r>
              <a:rPr lang="en-GB" sz="1300" dirty="0" err="1"/>
              <a:t>technoleg</a:t>
            </a:r>
            <a:r>
              <a:rPr lang="en-GB" sz="1300" dirty="0"/>
              <a:t> </a:t>
            </a:r>
            <a:r>
              <a:rPr lang="en-GB" sz="1300" dirty="0" err="1"/>
              <a:t>gefnogi</a:t>
            </a:r>
            <a:r>
              <a:rPr lang="en-GB" sz="1300" dirty="0"/>
              <a:t> </a:t>
            </a:r>
            <a:r>
              <a:rPr lang="en-GB" sz="1300" dirty="0" err="1"/>
              <a:t>dealltwriaeth</a:t>
            </a:r>
            <a:r>
              <a:rPr lang="en-GB" sz="1300" dirty="0"/>
              <a:t> o </a:t>
            </a:r>
            <a:r>
              <a:rPr lang="en-GB" sz="1300" dirty="0" err="1"/>
              <a:t>ddiwylliant</a:t>
            </a:r>
            <a:r>
              <a:rPr lang="en-GB" sz="1300" dirty="0"/>
              <a:t>.</a:t>
            </a:r>
          </a:p>
          <a:p>
            <a:pPr marL="174625" indent="-174625"/>
            <a:r>
              <a:rPr lang="en-GB" sz="1300" dirty="0"/>
              <a:t>•	Gall </a:t>
            </a:r>
            <a:r>
              <a:rPr lang="en-GB" sz="1300" dirty="0" err="1"/>
              <a:t>technoleg</a:t>
            </a:r>
            <a:r>
              <a:rPr lang="en-GB" sz="1300" dirty="0"/>
              <a:t> </a:t>
            </a:r>
            <a:r>
              <a:rPr lang="en-GB" sz="1300" dirty="0" err="1"/>
              <a:t>fod</a:t>
            </a:r>
            <a:r>
              <a:rPr lang="en-GB" sz="1300" dirty="0"/>
              <a:t> </a:t>
            </a:r>
            <a:r>
              <a:rPr lang="en-GB" sz="1300" dirty="0" err="1"/>
              <a:t>yn</a:t>
            </a:r>
            <a:r>
              <a:rPr lang="en-GB" sz="1300" dirty="0"/>
              <a:t> </a:t>
            </a:r>
            <a:r>
              <a:rPr lang="en-GB" sz="1300" dirty="0" err="1"/>
              <a:t>ddefnyddiol</a:t>
            </a:r>
            <a:r>
              <a:rPr lang="en-GB" sz="1300" dirty="0"/>
              <a:t> </a:t>
            </a:r>
            <a:r>
              <a:rPr lang="en-GB" sz="1300" dirty="0" err="1"/>
              <a:t>fel</a:t>
            </a:r>
            <a:r>
              <a:rPr lang="en-GB" sz="1300" dirty="0"/>
              <a:t> </a:t>
            </a:r>
            <a:r>
              <a:rPr lang="en-GB" sz="1300" dirty="0" err="1"/>
              <a:t>adnodd</a:t>
            </a:r>
            <a:r>
              <a:rPr lang="en-GB" sz="1300" dirty="0"/>
              <a:t> </a:t>
            </a:r>
            <a:r>
              <a:rPr lang="en-GB" sz="1300" dirty="0" err="1"/>
              <a:t>i</a:t>
            </a:r>
            <a:r>
              <a:rPr lang="en-GB" sz="1300" dirty="0"/>
              <a:t> </a:t>
            </a:r>
            <a:r>
              <a:rPr lang="en-GB" sz="1300" dirty="0" err="1"/>
              <a:t>ddatblygu'r</a:t>
            </a:r>
            <a:r>
              <a:rPr lang="en-GB" sz="1300" dirty="0"/>
              <a:t> </a:t>
            </a:r>
            <a:r>
              <a:rPr lang="en-GB" sz="1300" dirty="0" err="1"/>
              <a:t>cysyniad</a:t>
            </a:r>
            <a:r>
              <a:rPr lang="en-GB" sz="1300" dirty="0"/>
              <a:t> o </a:t>
            </a:r>
            <a:r>
              <a:rPr lang="en-GB" sz="1300" dirty="0" err="1"/>
              <a:t>amser</a:t>
            </a:r>
            <a:r>
              <a:rPr lang="en-GB" sz="1300" dirty="0"/>
              <a:t> </a:t>
            </a:r>
            <a:r>
              <a:rPr lang="en-GB" sz="1300" dirty="0" err="1"/>
              <a:t>lle</a:t>
            </a:r>
            <a:r>
              <a:rPr lang="en-GB" sz="1300" dirty="0"/>
              <a:t> </a:t>
            </a:r>
            <a:r>
              <a:rPr lang="en-GB" sz="1300" dirty="0" err="1"/>
              <a:t>caiff</a:t>
            </a:r>
            <a:r>
              <a:rPr lang="en-GB" sz="1300" dirty="0"/>
              <a:t> </a:t>
            </a:r>
            <a:r>
              <a:rPr lang="en-GB" sz="1300" dirty="0" err="1"/>
              <a:t>terfynau</a:t>
            </a:r>
            <a:r>
              <a:rPr lang="en-GB" sz="1300" dirty="0"/>
              <a:t> </a:t>
            </a:r>
            <a:r>
              <a:rPr lang="en-GB" sz="1300" dirty="0" err="1"/>
              <a:t>amser</a:t>
            </a:r>
            <a:r>
              <a:rPr lang="en-GB" sz="1300" dirty="0"/>
              <a:t> </a:t>
            </a:r>
            <a:r>
              <a:rPr lang="en-GB" sz="1300" dirty="0" err="1"/>
              <a:t>eu</a:t>
            </a:r>
            <a:r>
              <a:rPr lang="en-GB" sz="1300" dirty="0"/>
              <a:t> </a:t>
            </a:r>
            <a:r>
              <a:rPr lang="en-GB" sz="1300" dirty="0" err="1"/>
              <a:t>gosod</a:t>
            </a:r>
            <a:r>
              <a:rPr lang="en-GB" sz="1300" dirty="0"/>
              <a:t>.</a:t>
            </a:r>
          </a:p>
          <a:p>
            <a:pPr marL="174625" indent="-174625"/>
            <a:r>
              <a:rPr lang="en-GB" sz="1300" dirty="0"/>
              <a:t>•	Gallai </a:t>
            </a:r>
            <a:r>
              <a:rPr lang="en-GB" sz="1300" dirty="0" err="1"/>
              <a:t>defnyddio</a:t>
            </a:r>
            <a:r>
              <a:rPr lang="en-GB" sz="1300" dirty="0"/>
              <a:t> </a:t>
            </a:r>
            <a:r>
              <a:rPr lang="en-GB" sz="1300" dirty="0" err="1"/>
              <a:t>technoleg</a:t>
            </a:r>
            <a:r>
              <a:rPr lang="en-GB" sz="1300" dirty="0"/>
              <a:t> </a:t>
            </a:r>
            <a:r>
              <a:rPr lang="en-GB" sz="1300" dirty="0" err="1"/>
              <a:t>i</a:t>
            </a:r>
            <a:r>
              <a:rPr lang="en-GB" sz="1300" dirty="0"/>
              <a:t> </a:t>
            </a:r>
            <a:r>
              <a:rPr lang="en-GB" sz="1300" dirty="0" err="1"/>
              <a:t>gwblhau</a:t>
            </a:r>
            <a:r>
              <a:rPr lang="en-GB" sz="1300" dirty="0"/>
              <a:t> </a:t>
            </a:r>
            <a:r>
              <a:rPr lang="en-GB" sz="1300" dirty="0" err="1"/>
              <a:t>tasgau</a:t>
            </a:r>
            <a:r>
              <a:rPr lang="en-GB" sz="1300" dirty="0"/>
              <a:t> </a:t>
            </a:r>
            <a:r>
              <a:rPr lang="en-GB" sz="1300" dirty="0" err="1"/>
              <a:t>dosbarth</a:t>
            </a:r>
            <a:r>
              <a:rPr lang="en-GB" sz="1300" dirty="0"/>
              <a:t> </a:t>
            </a:r>
            <a:r>
              <a:rPr lang="en-GB" sz="1300" dirty="0" err="1"/>
              <a:t>wella</a:t>
            </a:r>
            <a:r>
              <a:rPr lang="en-GB" sz="1300" dirty="0"/>
              <a:t> </a:t>
            </a:r>
            <a:r>
              <a:rPr lang="en-GB" sz="1300" dirty="0" err="1"/>
              <a:t>canlyniadau</a:t>
            </a:r>
            <a:r>
              <a:rPr lang="en-GB" sz="1300" dirty="0"/>
              <a:t> </a:t>
            </a:r>
            <a:r>
              <a:rPr lang="en-GB" sz="1300" dirty="0" err="1"/>
              <a:t>academaidd</a:t>
            </a:r>
            <a:r>
              <a:rPr lang="en-GB" sz="1300" dirty="0"/>
              <a:t>.</a:t>
            </a:r>
          </a:p>
        </p:txBody>
      </p:sp>
      <p:sp>
        <p:nvSpPr>
          <p:cNvPr id="12" name="TextBox 11">
            <a:extLst>
              <a:ext uri="{FF2B5EF4-FFF2-40B4-BE49-F238E27FC236}">
                <a16:creationId xmlns:a16="http://schemas.microsoft.com/office/drawing/2014/main" id="{008DA884-D418-C56D-BE53-E9B907D7E081}"/>
              </a:ext>
            </a:extLst>
          </p:cNvPr>
          <p:cNvSpPr txBox="1"/>
          <p:nvPr/>
        </p:nvSpPr>
        <p:spPr>
          <a:xfrm>
            <a:off x="7032566" y="1294212"/>
            <a:ext cx="4718983" cy="4893647"/>
          </a:xfrm>
          <a:prstGeom prst="rect">
            <a:avLst/>
          </a:prstGeom>
          <a:noFill/>
        </p:spPr>
        <p:txBody>
          <a:bodyPr wrap="square">
            <a:spAutoFit/>
          </a:bodyPr>
          <a:lstStyle/>
          <a:p>
            <a:r>
              <a:rPr lang="en-GB" sz="1300" b="1" dirty="0" err="1"/>
              <a:t>Effaith</a:t>
            </a:r>
            <a:r>
              <a:rPr lang="en-GB" sz="1300" b="1" dirty="0"/>
              <a:t> </a:t>
            </a:r>
            <a:r>
              <a:rPr lang="en-GB" sz="1300" b="1" dirty="0" err="1"/>
              <a:t>negyddol</a:t>
            </a:r>
            <a:r>
              <a:rPr lang="en-GB" sz="1300" b="1" dirty="0"/>
              <a:t>: </a:t>
            </a:r>
          </a:p>
          <a:p>
            <a:pPr marL="174625" indent="-174625"/>
            <a:r>
              <a:rPr lang="en-GB" sz="1300" dirty="0"/>
              <a:t>•	Mae'n </a:t>
            </a:r>
            <a:r>
              <a:rPr lang="en-GB" sz="1300" dirty="0" err="1"/>
              <a:t>hysbys</a:t>
            </a:r>
            <a:r>
              <a:rPr lang="en-GB" sz="1300" dirty="0"/>
              <a:t> bod </a:t>
            </a:r>
            <a:r>
              <a:rPr lang="en-GB" sz="1300" dirty="0" err="1"/>
              <a:t>defnyddio'r</a:t>
            </a:r>
            <a:r>
              <a:rPr lang="en-GB" sz="1300" dirty="0"/>
              <a:t> </a:t>
            </a:r>
            <a:r>
              <a:rPr lang="en-GB" sz="1300" dirty="0" err="1"/>
              <a:t>rhyngrwyd</a:t>
            </a:r>
            <a:r>
              <a:rPr lang="en-GB" sz="1300" dirty="0"/>
              <a:t>/</a:t>
            </a:r>
            <a:r>
              <a:rPr lang="en-GB" sz="1300" dirty="0" err="1"/>
              <a:t>cyfryngau</a:t>
            </a:r>
            <a:r>
              <a:rPr lang="en-GB" sz="1300" dirty="0"/>
              <a:t> </a:t>
            </a:r>
            <a:r>
              <a:rPr lang="en-GB" sz="1300" dirty="0" err="1"/>
              <a:t>cymdeithasol</a:t>
            </a:r>
            <a:r>
              <a:rPr lang="en-GB" sz="1300" dirty="0"/>
              <a:t> </a:t>
            </a:r>
            <a:r>
              <a:rPr lang="en-GB" sz="1300" dirty="0" err="1"/>
              <a:t>yn</a:t>
            </a:r>
            <a:r>
              <a:rPr lang="en-GB" sz="1300" dirty="0"/>
              <a:t> </a:t>
            </a:r>
            <a:r>
              <a:rPr lang="en-GB" sz="1300" dirty="0" err="1"/>
              <a:t>gallu</a:t>
            </a:r>
            <a:r>
              <a:rPr lang="en-GB" sz="1300" dirty="0"/>
              <a:t> </a:t>
            </a:r>
            <a:r>
              <a:rPr lang="en-GB" sz="1300" dirty="0" err="1"/>
              <a:t>cyfrannu</a:t>
            </a:r>
            <a:r>
              <a:rPr lang="en-GB" sz="1300" dirty="0"/>
              <a:t> at </a:t>
            </a:r>
            <a:r>
              <a:rPr lang="en-GB" sz="1300" dirty="0" err="1"/>
              <a:t>hunan-barch</a:t>
            </a:r>
            <a:r>
              <a:rPr lang="en-GB" sz="1300" dirty="0"/>
              <a:t> </a:t>
            </a:r>
            <a:r>
              <a:rPr lang="en-GB" sz="1300" dirty="0" err="1"/>
              <a:t>isel</a:t>
            </a:r>
            <a:r>
              <a:rPr lang="en-GB" sz="1300" dirty="0"/>
              <a:t>.</a:t>
            </a:r>
          </a:p>
          <a:p>
            <a:pPr marL="174625" indent="-174625"/>
            <a:r>
              <a:rPr lang="en-GB" sz="1300" dirty="0"/>
              <a:t>•	Gall </a:t>
            </a:r>
            <a:r>
              <a:rPr lang="en-GB" sz="1300" dirty="0" err="1"/>
              <a:t>gorddefnyddio</a:t>
            </a:r>
            <a:r>
              <a:rPr lang="en-GB" sz="1300" dirty="0"/>
              <a:t> </a:t>
            </a:r>
            <a:r>
              <a:rPr lang="en-GB" sz="1300" dirty="0" err="1"/>
              <a:t>technoleg</a:t>
            </a:r>
            <a:r>
              <a:rPr lang="en-GB" sz="1300" dirty="0"/>
              <a:t> </a:t>
            </a:r>
            <a:r>
              <a:rPr lang="en-GB" sz="1300" dirty="0" err="1"/>
              <a:t>achosi</a:t>
            </a:r>
            <a:r>
              <a:rPr lang="en-GB" sz="1300" dirty="0"/>
              <a:t> </a:t>
            </a:r>
            <a:r>
              <a:rPr lang="en-GB" sz="1300" dirty="0" err="1"/>
              <a:t>gorlwytho'r</a:t>
            </a:r>
            <a:r>
              <a:rPr lang="en-GB" sz="1300" dirty="0"/>
              <a:t> </a:t>
            </a:r>
            <a:r>
              <a:rPr lang="en-GB" sz="1300" dirty="0" err="1"/>
              <a:t>synhwyrau</a:t>
            </a:r>
            <a:r>
              <a:rPr lang="en-GB" sz="1300" dirty="0"/>
              <a:t>.</a:t>
            </a:r>
          </a:p>
          <a:p>
            <a:pPr marL="174625" indent="-174625"/>
            <a:r>
              <a:rPr lang="en-GB" sz="1300" dirty="0"/>
              <a:t>•	Gall </a:t>
            </a:r>
            <a:r>
              <a:rPr lang="en-GB" sz="1300" dirty="0" err="1"/>
              <a:t>technoleg</a:t>
            </a:r>
            <a:r>
              <a:rPr lang="en-GB" sz="1300" dirty="0"/>
              <a:t> </a:t>
            </a:r>
            <a:r>
              <a:rPr lang="en-GB" sz="1300" dirty="0" err="1"/>
              <a:t>gyfyngu</a:t>
            </a:r>
            <a:r>
              <a:rPr lang="en-GB" sz="1300" dirty="0"/>
              <a:t> </a:t>
            </a:r>
            <a:r>
              <a:rPr lang="en-GB" sz="1300" dirty="0" err="1"/>
              <a:t>ar</a:t>
            </a:r>
            <a:r>
              <a:rPr lang="en-GB" sz="1300" dirty="0"/>
              <a:t> </a:t>
            </a:r>
            <a:r>
              <a:rPr lang="en-GB" sz="1300" dirty="0" err="1"/>
              <a:t>fondio</a:t>
            </a:r>
            <a:r>
              <a:rPr lang="en-GB" sz="1300" dirty="0"/>
              <a:t> </a:t>
            </a:r>
            <a:r>
              <a:rPr lang="en-GB" sz="1300" dirty="0" err="1"/>
              <a:t>corfforol</a:t>
            </a:r>
            <a:r>
              <a:rPr lang="en-GB" sz="1300" dirty="0"/>
              <a:t>.</a:t>
            </a:r>
          </a:p>
          <a:p>
            <a:pPr marL="174625" indent="-174625"/>
            <a:r>
              <a:rPr lang="en-GB" sz="1300" dirty="0"/>
              <a:t>•	Gall </a:t>
            </a:r>
            <a:r>
              <a:rPr lang="en-GB" sz="1300" dirty="0" err="1"/>
              <a:t>rhai</a:t>
            </a:r>
            <a:r>
              <a:rPr lang="en-GB" sz="1300" dirty="0"/>
              <a:t> plant </a:t>
            </a:r>
            <a:r>
              <a:rPr lang="en-GB" sz="1300" dirty="0" err="1"/>
              <a:t>ddewis</a:t>
            </a:r>
            <a:r>
              <a:rPr lang="en-GB" sz="1300" dirty="0"/>
              <a:t> </a:t>
            </a:r>
            <a:r>
              <a:rPr lang="en-GB" sz="1300" dirty="0" err="1"/>
              <a:t>technoleg</a:t>
            </a:r>
            <a:r>
              <a:rPr lang="en-GB" sz="1300" dirty="0"/>
              <a:t> </a:t>
            </a:r>
            <a:r>
              <a:rPr lang="en-GB" sz="1300" dirty="0" err="1"/>
              <a:t>dros</a:t>
            </a:r>
            <a:r>
              <a:rPr lang="en-GB" sz="1300" dirty="0"/>
              <a:t> </a:t>
            </a:r>
            <a:r>
              <a:rPr lang="en-GB" sz="1300" dirty="0" err="1"/>
              <a:t>weithgareddau</a:t>
            </a:r>
            <a:r>
              <a:rPr lang="en-GB" sz="1300" dirty="0"/>
              <a:t> </a:t>
            </a:r>
            <a:r>
              <a:rPr lang="en-GB" sz="1300" dirty="0" err="1"/>
              <a:t>corfforol</a:t>
            </a:r>
            <a:r>
              <a:rPr lang="en-GB" sz="1300" dirty="0"/>
              <a:t>/</a:t>
            </a:r>
            <a:r>
              <a:rPr lang="en-GB" sz="1300" dirty="0" err="1"/>
              <a:t>awyr</a:t>
            </a:r>
            <a:r>
              <a:rPr lang="en-GB" sz="1300" dirty="0"/>
              <a:t> </a:t>
            </a:r>
            <a:r>
              <a:rPr lang="en-GB" sz="1300" dirty="0" err="1"/>
              <a:t>agored</a:t>
            </a:r>
            <a:r>
              <a:rPr lang="en-GB" sz="1300" dirty="0"/>
              <a:t>.</a:t>
            </a:r>
          </a:p>
          <a:p>
            <a:pPr marL="174625" indent="-174625"/>
            <a:r>
              <a:rPr lang="en-GB" sz="1300" dirty="0"/>
              <a:t>•	Gall </a:t>
            </a:r>
            <a:r>
              <a:rPr lang="en-GB" sz="1300" dirty="0" err="1"/>
              <a:t>lefel</a:t>
            </a:r>
            <a:r>
              <a:rPr lang="en-GB" sz="1300" dirty="0"/>
              <a:t> y </a:t>
            </a:r>
            <a:r>
              <a:rPr lang="en-GB" sz="1300" dirty="0" err="1"/>
              <a:t>defnydd</a:t>
            </a:r>
            <a:r>
              <a:rPr lang="en-GB" sz="1300" dirty="0"/>
              <a:t> o </a:t>
            </a:r>
            <a:r>
              <a:rPr lang="en-GB" sz="1300" dirty="0" err="1"/>
              <a:t>dechnoleg</a:t>
            </a:r>
            <a:r>
              <a:rPr lang="en-GB" sz="1300" dirty="0"/>
              <a:t> </a:t>
            </a:r>
            <a:r>
              <a:rPr lang="en-GB" sz="1300" dirty="0" err="1"/>
              <a:t>gyfrannu</a:t>
            </a:r>
            <a:r>
              <a:rPr lang="en-GB" sz="1300" dirty="0"/>
              <a:t> at </a:t>
            </a:r>
            <a:r>
              <a:rPr lang="en-GB" sz="1300" dirty="0" err="1"/>
              <a:t>anawsterau</a:t>
            </a:r>
            <a:r>
              <a:rPr lang="en-GB" sz="1300" dirty="0"/>
              <a:t> </a:t>
            </a:r>
            <a:r>
              <a:rPr lang="en-GB" sz="1300" dirty="0" err="1"/>
              <a:t>ymddygiad</a:t>
            </a:r>
            <a:r>
              <a:rPr lang="en-GB" sz="1300" dirty="0"/>
              <a:t>.</a:t>
            </a:r>
          </a:p>
          <a:p>
            <a:pPr marL="174625" indent="-174625"/>
            <a:r>
              <a:rPr lang="en-GB" sz="1300" dirty="0"/>
              <a:t>•	Gall </a:t>
            </a:r>
            <a:r>
              <a:rPr lang="en-GB" sz="1300" dirty="0" err="1"/>
              <a:t>datblygu</a:t>
            </a:r>
            <a:r>
              <a:rPr lang="en-GB" sz="1300" dirty="0"/>
              <a:t> </a:t>
            </a:r>
            <a:r>
              <a:rPr lang="en-GB" sz="1300" dirty="0" err="1"/>
              <a:t>ffordd</a:t>
            </a:r>
            <a:r>
              <a:rPr lang="en-GB" sz="1300" dirty="0"/>
              <a:t> </a:t>
            </a:r>
            <a:r>
              <a:rPr lang="en-GB" sz="1300" dirty="0" err="1"/>
              <a:t>eisteddog</a:t>
            </a:r>
            <a:r>
              <a:rPr lang="en-GB" sz="1300" dirty="0"/>
              <a:t> o </a:t>
            </a:r>
            <a:r>
              <a:rPr lang="en-GB" sz="1300" dirty="0" err="1"/>
              <a:t>fyw</a:t>
            </a:r>
            <a:r>
              <a:rPr lang="en-GB" sz="1300" dirty="0"/>
              <a:t> </a:t>
            </a:r>
            <a:r>
              <a:rPr lang="en-GB" sz="1300" dirty="0" err="1"/>
              <a:t>gyfrannu</a:t>
            </a:r>
            <a:r>
              <a:rPr lang="en-GB" sz="1300" dirty="0"/>
              <a:t> at </a:t>
            </a:r>
            <a:r>
              <a:rPr lang="en-GB" sz="1300" dirty="0" err="1"/>
              <a:t>ordewdra</a:t>
            </a:r>
            <a:r>
              <a:rPr lang="en-GB" sz="1300" dirty="0"/>
              <a:t>.</a:t>
            </a:r>
          </a:p>
          <a:p>
            <a:pPr marL="174625" indent="-174625"/>
            <a:r>
              <a:rPr lang="en-GB" sz="1300" dirty="0"/>
              <a:t>•	Gall </a:t>
            </a:r>
            <a:r>
              <a:rPr lang="en-GB" sz="1300" dirty="0" err="1"/>
              <a:t>gorddefnyddio</a:t>
            </a:r>
            <a:r>
              <a:rPr lang="en-GB" sz="1300" dirty="0"/>
              <a:t> </a:t>
            </a:r>
            <a:r>
              <a:rPr lang="en-GB" sz="1300" dirty="0" err="1"/>
              <a:t>technoleg</a:t>
            </a:r>
            <a:r>
              <a:rPr lang="en-GB" sz="1300" dirty="0"/>
              <a:t> </a:t>
            </a:r>
            <a:r>
              <a:rPr lang="en-GB" sz="1300" dirty="0" err="1"/>
              <a:t>gyfrannu</a:t>
            </a:r>
            <a:r>
              <a:rPr lang="en-GB" sz="1300" dirty="0"/>
              <a:t> at </a:t>
            </a:r>
            <a:r>
              <a:rPr lang="en-GB" sz="1300" dirty="0" err="1"/>
              <a:t>broblemau</a:t>
            </a:r>
            <a:r>
              <a:rPr lang="en-GB" sz="1300" dirty="0"/>
              <a:t> </a:t>
            </a:r>
            <a:r>
              <a:rPr lang="en-GB" sz="1300" dirty="0" err="1"/>
              <a:t>yn</a:t>
            </a:r>
            <a:r>
              <a:rPr lang="en-GB" sz="1300" dirty="0"/>
              <a:t> </a:t>
            </a:r>
            <a:r>
              <a:rPr lang="en-GB" sz="1300" dirty="0" err="1"/>
              <a:t>ymwneud</a:t>
            </a:r>
            <a:r>
              <a:rPr lang="en-GB" sz="1300" dirty="0"/>
              <a:t> â </a:t>
            </a:r>
            <a:r>
              <a:rPr lang="en-GB" sz="1300" dirty="0" err="1"/>
              <a:t>diffyg</a:t>
            </a:r>
            <a:r>
              <a:rPr lang="en-GB" sz="1300" dirty="0"/>
              <a:t> </a:t>
            </a:r>
            <a:r>
              <a:rPr lang="en-GB" sz="1300" dirty="0" err="1"/>
              <a:t>sylw</a:t>
            </a:r>
            <a:r>
              <a:rPr lang="en-GB" sz="1300" dirty="0"/>
              <a:t>/</a:t>
            </a:r>
            <a:r>
              <a:rPr lang="en-GB" sz="1300" dirty="0" err="1"/>
              <a:t>ymddygiad</a:t>
            </a:r>
            <a:r>
              <a:rPr lang="en-GB" sz="1300" dirty="0"/>
              <a:t> </a:t>
            </a:r>
            <a:r>
              <a:rPr lang="en-GB" sz="1300" dirty="0" err="1"/>
              <a:t>ymosodol</a:t>
            </a:r>
            <a:r>
              <a:rPr lang="en-GB" sz="1300" dirty="0"/>
              <a:t> neu </a:t>
            </a:r>
            <a:r>
              <a:rPr lang="en-GB" sz="1300" dirty="0" err="1"/>
              <a:t>broblemau</a:t>
            </a:r>
            <a:r>
              <a:rPr lang="en-GB" sz="1300" dirty="0"/>
              <a:t> </a:t>
            </a:r>
            <a:r>
              <a:rPr lang="en-GB" sz="1300" dirty="0" err="1"/>
              <a:t>cysgu</a:t>
            </a:r>
            <a:r>
              <a:rPr lang="en-GB" sz="1300" dirty="0"/>
              <a:t>.</a:t>
            </a:r>
          </a:p>
          <a:p>
            <a:pPr marL="174625" indent="-174625"/>
            <a:r>
              <a:rPr lang="en-GB" sz="1300" dirty="0"/>
              <a:t>•	Gall </a:t>
            </a:r>
            <a:r>
              <a:rPr lang="en-GB" sz="1300" dirty="0" err="1"/>
              <a:t>defnyddio</a:t>
            </a:r>
            <a:r>
              <a:rPr lang="en-GB" sz="1300" dirty="0"/>
              <a:t> </a:t>
            </a:r>
            <a:r>
              <a:rPr lang="en-GB" sz="1300" dirty="0" err="1"/>
              <a:t>technoleg</a:t>
            </a:r>
            <a:r>
              <a:rPr lang="en-GB" sz="1300" dirty="0"/>
              <a:t> </a:t>
            </a:r>
            <a:r>
              <a:rPr lang="en-GB" sz="1300" dirty="0" err="1"/>
              <a:t>arwain</a:t>
            </a:r>
            <a:r>
              <a:rPr lang="en-GB" sz="1300" dirty="0"/>
              <a:t> at </a:t>
            </a:r>
            <a:r>
              <a:rPr lang="en-GB" sz="1300" dirty="0" err="1"/>
              <a:t>ddod</a:t>
            </a:r>
            <a:r>
              <a:rPr lang="en-GB" sz="1300" dirty="0"/>
              <a:t> </a:t>
            </a:r>
            <a:r>
              <a:rPr lang="en-GB" sz="1300" dirty="0" err="1"/>
              <a:t>i</a:t>
            </a:r>
            <a:r>
              <a:rPr lang="en-GB" sz="1300" dirty="0"/>
              <a:t> </a:t>
            </a:r>
            <a:r>
              <a:rPr lang="en-GB" sz="1300" dirty="0" err="1"/>
              <a:t>gysylltiad</a:t>
            </a:r>
            <a:r>
              <a:rPr lang="en-GB" sz="1300" dirty="0"/>
              <a:t> â </a:t>
            </a:r>
            <a:r>
              <a:rPr lang="en-GB" sz="1300" dirty="0" err="1"/>
              <a:t>chynnwys</a:t>
            </a:r>
            <a:r>
              <a:rPr lang="en-GB" sz="1300" dirty="0"/>
              <a:t> </a:t>
            </a:r>
            <a:r>
              <a:rPr lang="en-GB" sz="1300" dirty="0" err="1"/>
              <a:t>niweidiol</a:t>
            </a:r>
            <a:r>
              <a:rPr lang="en-GB" sz="1300" dirty="0"/>
              <a:t> neu </a:t>
            </a:r>
            <a:r>
              <a:rPr lang="en-GB" sz="1300" dirty="0" err="1"/>
              <a:t>ecsbloetio</a:t>
            </a:r>
            <a:r>
              <a:rPr lang="en-GB" sz="1300" dirty="0"/>
              <a:t> </a:t>
            </a:r>
            <a:r>
              <a:rPr lang="en-GB" sz="1300" dirty="0" err="1"/>
              <a:t>rhywiol</a:t>
            </a:r>
            <a:r>
              <a:rPr lang="en-GB" sz="1300" dirty="0"/>
              <a:t>.</a:t>
            </a:r>
          </a:p>
          <a:p>
            <a:pPr marL="174625" indent="-174625"/>
            <a:r>
              <a:rPr lang="en-GB" sz="1300" dirty="0"/>
              <a:t>•	Gall </a:t>
            </a:r>
            <a:r>
              <a:rPr lang="en-GB" sz="1300" dirty="0" err="1"/>
              <a:t>defnyddio'r</a:t>
            </a:r>
            <a:r>
              <a:rPr lang="en-GB" sz="1300" dirty="0"/>
              <a:t> </a:t>
            </a:r>
            <a:r>
              <a:rPr lang="en-GB" sz="1300" dirty="0" err="1"/>
              <a:t>cyfryngau</a:t>
            </a:r>
            <a:r>
              <a:rPr lang="en-GB" sz="1300" dirty="0"/>
              <a:t> </a:t>
            </a:r>
            <a:r>
              <a:rPr lang="en-GB" sz="1300" dirty="0" err="1"/>
              <a:t>cymdeithasol</a:t>
            </a:r>
            <a:r>
              <a:rPr lang="en-GB" sz="1300" dirty="0"/>
              <a:t> </a:t>
            </a:r>
            <a:r>
              <a:rPr lang="en-GB" sz="1300" dirty="0" err="1"/>
              <a:t>achosi</a:t>
            </a:r>
            <a:r>
              <a:rPr lang="en-GB" sz="1300" dirty="0"/>
              <a:t> </a:t>
            </a:r>
            <a:r>
              <a:rPr lang="en-GB" sz="1300" dirty="0" err="1"/>
              <a:t>cyfnodau</a:t>
            </a:r>
            <a:r>
              <a:rPr lang="en-GB" sz="1300" dirty="0"/>
              <a:t> o </a:t>
            </a:r>
            <a:r>
              <a:rPr lang="en-GB" sz="1300" dirty="0" err="1"/>
              <a:t>bryder</a:t>
            </a:r>
            <a:r>
              <a:rPr lang="en-GB" sz="1300" dirty="0"/>
              <a:t> a </a:t>
            </a:r>
            <a:r>
              <a:rPr lang="en-GB" sz="1300" dirty="0" err="1"/>
              <a:t>allai</a:t>
            </a:r>
            <a:r>
              <a:rPr lang="en-GB" sz="1300" dirty="0"/>
              <a:t> </a:t>
            </a:r>
            <a:r>
              <a:rPr lang="en-GB" sz="1300" dirty="0" err="1"/>
              <a:t>gyfrannu</a:t>
            </a:r>
            <a:r>
              <a:rPr lang="en-GB" sz="1300" dirty="0"/>
              <a:t> at iechyd </a:t>
            </a:r>
            <a:r>
              <a:rPr lang="en-GB" sz="1300" dirty="0" err="1"/>
              <a:t>meddwl</a:t>
            </a:r>
            <a:r>
              <a:rPr lang="en-GB" sz="1300" dirty="0"/>
              <a:t> </a:t>
            </a:r>
            <a:r>
              <a:rPr lang="en-GB" sz="1300" dirty="0" err="1"/>
              <a:t>gwael</a:t>
            </a:r>
            <a:r>
              <a:rPr lang="en-GB" sz="1300" dirty="0"/>
              <a:t>.</a:t>
            </a:r>
          </a:p>
          <a:p>
            <a:pPr marL="174625" indent="-174625"/>
            <a:r>
              <a:rPr lang="en-GB" sz="1300" dirty="0"/>
              <a:t>•	Gall </a:t>
            </a:r>
            <a:r>
              <a:rPr lang="en-GB" sz="1300" dirty="0" err="1"/>
              <a:t>technoleg</a:t>
            </a:r>
            <a:r>
              <a:rPr lang="en-GB" sz="1300" dirty="0"/>
              <a:t> </a:t>
            </a:r>
            <a:r>
              <a:rPr lang="en-GB" sz="1300" dirty="0" err="1"/>
              <a:t>annog</a:t>
            </a:r>
            <a:r>
              <a:rPr lang="en-GB" sz="1300" dirty="0"/>
              <a:t> plant </a:t>
            </a:r>
            <a:r>
              <a:rPr lang="en-GB" sz="1300" dirty="0" err="1"/>
              <a:t>i</a:t>
            </a:r>
            <a:r>
              <a:rPr lang="en-GB" sz="1300" dirty="0"/>
              <a:t> </a:t>
            </a:r>
            <a:r>
              <a:rPr lang="en-GB" sz="1300" dirty="0" err="1"/>
              <a:t>gyrchu</a:t>
            </a:r>
            <a:r>
              <a:rPr lang="en-GB" sz="1300" dirty="0"/>
              <a:t> </a:t>
            </a:r>
            <a:r>
              <a:rPr lang="en-GB" sz="1300" dirty="0" err="1"/>
              <a:t>gemau</a:t>
            </a:r>
            <a:r>
              <a:rPr lang="en-GB" sz="1300" dirty="0"/>
              <a:t> ac </a:t>
            </a:r>
            <a:r>
              <a:rPr lang="en-GB" sz="1300" dirty="0" err="1"/>
              <a:t>ati</a:t>
            </a:r>
            <a:r>
              <a:rPr lang="en-GB" sz="1300" dirty="0"/>
              <a:t> </a:t>
            </a:r>
            <a:r>
              <a:rPr lang="en-GB" sz="1300" dirty="0" err="1"/>
              <a:t>yn</a:t>
            </a:r>
            <a:r>
              <a:rPr lang="en-GB" sz="1300" dirty="0"/>
              <a:t> </a:t>
            </a:r>
            <a:r>
              <a:rPr lang="en-GB" sz="1300" dirty="0" err="1"/>
              <a:t>lle</a:t>
            </a:r>
            <a:r>
              <a:rPr lang="en-GB" sz="1300" dirty="0"/>
              <a:t> </a:t>
            </a:r>
            <a:r>
              <a:rPr lang="en-GB" sz="1300" dirty="0" err="1"/>
              <a:t>cwblhau</a:t>
            </a:r>
            <a:r>
              <a:rPr lang="en-GB" sz="1300" dirty="0"/>
              <a:t> </a:t>
            </a:r>
            <a:r>
              <a:rPr lang="en-GB" sz="1300" dirty="0" err="1"/>
              <a:t>gwaith</a:t>
            </a:r>
            <a:r>
              <a:rPr lang="en-GB" sz="1300" dirty="0"/>
              <a:t> </a:t>
            </a:r>
            <a:r>
              <a:rPr lang="en-GB" sz="1300" dirty="0" err="1"/>
              <a:t>academaidd</a:t>
            </a:r>
            <a:r>
              <a:rPr lang="en-GB" sz="1300" dirty="0"/>
              <a:t> </a:t>
            </a:r>
            <a:r>
              <a:rPr lang="en-GB" sz="1300" dirty="0" err="1"/>
              <a:t>gan</a:t>
            </a:r>
            <a:r>
              <a:rPr lang="en-GB" sz="1300" dirty="0"/>
              <a:t> </a:t>
            </a:r>
            <a:r>
              <a:rPr lang="en-GB" sz="1300" dirty="0" err="1"/>
              <a:t>arwain</a:t>
            </a:r>
            <a:r>
              <a:rPr lang="en-GB" sz="1300" dirty="0"/>
              <a:t> at </a:t>
            </a:r>
            <a:r>
              <a:rPr lang="en-GB" sz="1300" dirty="0" err="1"/>
              <a:t>gyrhaeddiad</a:t>
            </a:r>
            <a:r>
              <a:rPr lang="en-GB" sz="1300" dirty="0"/>
              <a:t> </a:t>
            </a:r>
            <a:r>
              <a:rPr lang="en-GB" sz="1300" dirty="0" err="1"/>
              <a:t>isel</a:t>
            </a:r>
            <a:r>
              <a:rPr lang="en-GB" sz="1300" dirty="0"/>
              <a:t>.</a:t>
            </a:r>
          </a:p>
          <a:p>
            <a:endParaRPr lang="en-GB" sz="1300" dirty="0"/>
          </a:p>
          <a:p>
            <a:r>
              <a:rPr lang="en-GB" sz="1300" dirty="0" err="1"/>
              <a:t>Nid</a:t>
            </a:r>
            <a:r>
              <a:rPr lang="en-GB" sz="1300" dirty="0"/>
              <a:t> </a:t>
            </a:r>
            <a:r>
              <a:rPr lang="en-GB" sz="1300" dirty="0" err="1"/>
              <a:t>yw’r</a:t>
            </a:r>
            <a:r>
              <a:rPr lang="en-GB" sz="1300" dirty="0"/>
              <a:t> </a:t>
            </a:r>
            <a:r>
              <a:rPr lang="en-GB" sz="1300" dirty="0" err="1"/>
              <a:t>rhestr</a:t>
            </a:r>
            <a:r>
              <a:rPr lang="en-GB" sz="1300" dirty="0"/>
              <a:t> </a:t>
            </a:r>
            <a:r>
              <a:rPr lang="en-GB" sz="1300" dirty="0" err="1"/>
              <a:t>yn</a:t>
            </a:r>
            <a:r>
              <a:rPr lang="en-GB" sz="1300" dirty="0"/>
              <a:t> </a:t>
            </a:r>
            <a:r>
              <a:rPr lang="en-GB" sz="1300" dirty="0" err="1"/>
              <a:t>gynhwysfawr</a:t>
            </a:r>
            <a:r>
              <a:rPr lang="en-GB" sz="1300" dirty="0"/>
              <a:t>.</a:t>
            </a:r>
          </a:p>
          <a:p>
            <a:r>
              <a:rPr lang="en-GB" sz="1300" dirty="0" err="1"/>
              <a:t>Rhowch</a:t>
            </a:r>
            <a:r>
              <a:rPr lang="en-GB" sz="1300" dirty="0"/>
              <a:t> </a:t>
            </a:r>
            <a:r>
              <a:rPr lang="en-GB" sz="1300" dirty="0" err="1"/>
              <a:t>farciau</a:t>
            </a:r>
            <a:r>
              <a:rPr lang="en-GB" sz="1300" dirty="0"/>
              <a:t> am </a:t>
            </a:r>
            <a:r>
              <a:rPr lang="en-GB" sz="1300" dirty="0" err="1"/>
              <a:t>unrhyw</a:t>
            </a:r>
            <a:r>
              <a:rPr lang="en-GB" sz="1300" dirty="0"/>
              <a:t> </a:t>
            </a:r>
            <a:r>
              <a:rPr lang="en-GB" sz="1300" dirty="0" err="1"/>
              <a:t>ymateb</a:t>
            </a:r>
            <a:r>
              <a:rPr lang="en-GB" sz="1300" dirty="0"/>
              <a:t> </a:t>
            </a:r>
            <a:r>
              <a:rPr lang="en-GB" sz="1300" dirty="0" err="1"/>
              <a:t>perthnasol</a:t>
            </a:r>
            <a:r>
              <a:rPr lang="en-GB" sz="1300" dirty="0"/>
              <a:t> </a:t>
            </a:r>
            <a:r>
              <a:rPr lang="en-GB" sz="1300" dirty="0" err="1"/>
              <a:t>arall</a:t>
            </a:r>
            <a:r>
              <a:rPr lang="en-GB" sz="1300" dirty="0"/>
              <a:t>.</a:t>
            </a:r>
          </a:p>
        </p:txBody>
      </p:sp>
    </p:spTree>
    <p:extLst>
      <p:ext uri="{BB962C8B-B14F-4D97-AF65-F5344CB8AC3E}">
        <p14:creationId xmlns:p14="http://schemas.microsoft.com/office/powerpoint/2010/main" val="98325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E88E2-2065-DEFC-0259-F001A748E9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6968874-EE83-C85B-BF49-8EE319F81AB4}"/>
              </a:ext>
            </a:extLst>
          </p:cNvPr>
          <p:cNvSpPr txBox="1"/>
          <p:nvPr/>
        </p:nvSpPr>
        <p:spPr>
          <a:xfrm>
            <a:off x="7217923" y="1336224"/>
            <a:ext cx="4406630" cy="5109091"/>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Mae'r ymateb hwn yn dangos gwybodaeth a dealltwriaeth gadarn o effaith cadarnhaol a negyddol y defnydd o dechnoleg ar iechyd, llesiant, a datblygiad plant. Mae'r dysgwr wedi defnyddio'r wybodaeth i ddatblygu esboniad da iawn. Mae'r dull rhesymegol lle mae'r effaith negyddol a chadarnhaol ar wahân wedi sicrhau fod y dysgwr wedi ymdrin â'r ddau faes gan ganiatáu ar gyfer cyrraedd y bandiau marciau uwch.</a:t>
            </a:r>
            <a:endParaRPr lang="en-GB" sz="1600" dirty="0">
              <a:solidFill>
                <a:srgbClr val="0070C0"/>
              </a:solidFill>
            </a:endParaRPr>
          </a:p>
          <a:p>
            <a:r>
              <a:rPr lang="cy-GB" sz="1600" i="1" dirty="0">
                <a:solidFill>
                  <a:srgbClr val="0070C0"/>
                </a:solidFill>
              </a:rPr>
              <a:t>Dyfernir marciau llawn ar gyfer datblygu'r cynnwys gan fod y dysgwr yn nodi'n glir y meysydd iechyd, llesiant a datblygiad. Mae'r dysgwr hwn wedi darllen ac wedi deall y cwestiwn gan ddangos i'r arholwr fod y marciau llawn o 6 marc yn gymwys</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6/6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F5F112DD-6B5C-332B-E361-ADF42B3AA38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B31F6D9-FCB0-B80D-4F02-861823948A9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AE6477C-921D-6D5C-650B-B038B9C271FE}"/>
              </a:ext>
            </a:extLst>
          </p:cNvPr>
          <p:cNvSpPr/>
          <p:nvPr/>
        </p:nvSpPr>
        <p:spPr>
          <a:xfrm>
            <a:off x="6734785" y="1095284"/>
            <a:ext cx="5078844" cy="538206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4BF3B6F9-7D7A-6AB9-8E83-0985BAE2D46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E76916FC-045A-F933-62D7-D0FCFD1E4443}"/>
              </a:ext>
            </a:extLst>
          </p:cNvPr>
          <p:cNvSpPr txBox="1"/>
          <p:nvPr/>
        </p:nvSpPr>
        <p:spPr>
          <a:xfrm>
            <a:off x="196984" y="968144"/>
            <a:ext cx="5260233" cy="5509200"/>
          </a:xfrm>
          <a:prstGeom prst="rect">
            <a:avLst/>
          </a:prstGeom>
          <a:noFill/>
        </p:spPr>
        <p:txBody>
          <a:bodyPr wrap="square">
            <a:spAutoFit/>
          </a:bodyPr>
          <a:lstStyle/>
          <a:p>
            <a:r>
              <a:rPr lang="en-US" sz="1600" dirty="0"/>
              <a:t>The positive use of technology on children's health, well-being, and development is that it gives the child more </a:t>
            </a:r>
            <a:r>
              <a:rPr lang="en-US" sz="1600" dirty="0" err="1"/>
              <a:t>opprutinities</a:t>
            </a:r>
            <a:r>
              <a:rPr lang="en-US" sz="1600" dirty="0"/>
              <a:t> to learn things from online or from apps (language apps, </a:t>
            </a:r>
            <a:r>
              <a:rPr lang="en-US" sz="1600" dirty="0" err="1"/>
              <a:t>mathamatical</a:t>
            </a:r>
            <a:r>
              <a:rPr lang="en-US" sz="1600" dirty="0"/>
              <a:t> apps, so on). Technology can also give the children a chance to </a:t>
            </a:r>
            <a:r>
              <a:rPr lang="en-US" sz="1600" dirty="0" err="1"/>
              <a:t>communicatie</a:t>
            </a:r>
            <a:r>
              <a:rPr lang="en-US" sz="1600" dirty="0"/>
              <a:t> with friends online, allowing them to </a:t>
            </a:r>
            <a:r>
              <a:rPr lang="en-US" sz="1600" dirty="0" err="1"/>
              <a:t>contunie</a:t>
            </a:r>
            <a:r>
              <a:rPr lang="en-US" sz="1600" dirty="0"/>
              <a:t> a social life online when unable to be outside. It can boost a child's well-being by giving them a chance to relax, allowing them to use the technology for games, tv, or any other type of </a:t>
            </a:r>
            <a:r>
              <a:rPr lang="en-US" sz="1600" dirty="0" err="1"/>
              <a:t>lesuire</a:t>
            </a:r>
            <a:r>
              <a:rPr lang="en-US" sz="1600" dirty="0"/>
              <a:t>.</a:t>
            </a:r>
          </a:p>
          <a:p>
            <a:endParaRPr lang="en-US" sz="1600" dirty="0"/>
          </a:p>
          <a:p>
            <a:r>
              <a:rPr lang="en-US" sz="1600" dirty="0"/>
              <a:t>The negative use is the child can come </a:t>
            </a:r>
            <a:r>
              <a:rPr lang="en-US" sz="1600" dirty="0" err="1"/>
              <a:t>depentant</a:t>
            </a:r>
            <a:r>
              <a:rPr lang="en-US" sz="1600" dirty="0"/>
              <a:t> on technology and become resistant to doing other activities/work if any type of </a:t>
            </a:r>
            <a:r>
              <a:rPr lang="en-US" sz="1600" dirty="0" err="1"/>
              <a:t>technolofy</a:t>
            </a:r>
            <a:r>
              <a:rPr lang="en-US" sz="1600" dirty="0"/>
              <a:t> is not included. This can then lead to </a:t>
            </a:r>
            <a:r>
              <a:rPr lang="en-US" sz="1600" dirty="0" err="1"/>
              <a:t>behavioural</a:t>
            </a:r>
            <a:r>
              <a:rPr lang="en-US" sz="1600" dirty="0"/>
              <a:t> problems and can cause issues with their learning at school and their social life, while they may have an ''online'' social life, they will be missing out on interacting with others face-to-face and therefore missing out on developing other skills, like physical (playing together outside) and can cause them to care less about their health and well-being (less personal </a:t>
            </a:r>
            <a:r>
              <a:rPr lang="en-US" sz="1600" dirty="0" err="1"/>
              <a:t>hyginye</a:t>
            </a:r>
            <a:r>
              <a:rPr lang="en-US" sz="1600" dirty="0"/>
              <a:t>, eating more poorly, </a:t>
            </a:r>
            <a:r>
              <a:rPr lang="en-US" sz="1600" dirty="0" err="1"/>
              <a:t>etc</a:t>
            </a:r>
            <a:r>
              <a:rPr lang="en-US" sz="1600" dirty="0"/>
              <a:t>).</a:t>
            </a:r>
            <a:endParaRPr lang="en-GB" sz="1600" dirty="0"/>
          </a:p>
        </p:txBody>
      </p:sp>
    </p:spTree>
    <p:extLst>
      <p:ext uri="{BB962C8B-B14F-4D97-AF65-F5344CB8AC3E}">
        <p14:creationId xmlns:p14="http://schemas.microsoft.com/office/powerpoint/2010/main" val="43975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BDF7F-C180-1ECA-D1FE-67024DD756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ECD89AD-899B-E77F-89E4-303E4BB4F47A}"/>
              </a:ext>
            </a:extLst>
          </p:cNvPr>
          <p:cNvSpPr txBox="1"/>
          <p:nvPr/>
        </p:nvSpPr>
        <p:spPr>
          <a:xfrm>
            <a:off x="7269807" y="1582340"/>
            <a:ext cx="4068754" cy="4124206"/>
          </a:xfrm>
          <a:prstGeom prst="rect">
            <a:avLst/>
          </a:prstGeom>
          <a:noFill/>
          <a:ln>
            <a:noFill/>
          </a:ln>
        </p:spPr>
        <p:txBody>
          <a:bodyPr wrap="square" lIns="91440" tIns="45720" rIns="91440" bIns="45720" rtlCol="0" anchor="t">
            <a:spAutoFit/>
          </a:bodyPr>
          <a:lstStyle/>
          <a:p>
            <a:r>
              <a:rPr lang="1106" b="1" i="1" dirty="0">
                <a:solidFill>
                  <a:schemeClr val="accent1"/>
                </a:solidFill>
              </a:rPr>
              <a:t>Adborth yr Uwch Arholwr </a:t>
            </a:r>
          </a:p>
          <a:p>
            <a:r>
              <a:rPr lang="cy-GB" sz="1600" i="1" dirty="0">
                <a:solidFill>
                  <a:srgbClr val="0070C0"/>
                </a:solidFill>
              </a:rPr>
              <a:t>Unwaith eto, mae'r dysgwr wedi gwahanu'r effaith negyddol a'r cadarnhaol gan ddangos dealltwriaeth o'r ddau. Mae pob adran wedi'i nodi'n glir mewn perthynas â'r cwestiwn lle mae'r dysgwr yn cyfeirio at iechyd, llesiant a datblygiad. Fodd bynnag, nid yw'r arholwr wedi rhoi marciau llawn, fel yr enghraifft blaenorol, oherwydd y nifer anghymesur o esboniad a roddir i'r effaith negyddol a'r diffyg datblygu mewn perthynas â'r sylwadau cadarnhaol a wnaed.</a:t>
            </a:r>
            <a:br>
              <a:rPr lang="en-GB" sz="1600" i="1" dirty="0">
                <a:solidFill>
                  <a:schemeClr val="accent1"/>
                </a:solidFill>
              </a:rPr>
            </a:br>
            <a:endParaRPr lang="en-GB" sz="1600" i="1" dirty="0">
              <a:solidFill>
                <a:schemeClr val="accent1"/>
              </a:solidFill>
            </a:endParaRPr>
          </a:p>
          <a:p>
            <a:r>
              <a:rPr lang="cy-GB" altLang="en-US" b="1" i="1" dirty="0">
                <a:solidFill>
                  <a:schemeClr val="accent1"/>
                </a:solidFill>
              </a:rPr>
              <a:t>Marc a ddyfarnwyd </a:t>
            </a:r>
            <a:r>
              <a:rPr lang="en-GB" b="1" i="1" dirty="0">
                <a:solidFill>
                  <a:srgbClr val="0070C0"/>
                </a:solidFill>
              </a:rPr>
              <a:t>5/6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051CD5BF-ED05-92A9-9A56-FA7C8D67C1F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5638C8C3-BB3F-EDFB-526B-D29B4767ED6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F258225D-F6DA-90AF-E678-64849E145DD1}"/>
              </a:ext>
            </a:extLst>
          </p:cNvPr>
          <p:cNvSpPr/>
          <p:nvPr/>
        </p:nvSpPr>
        <p:spPr>
          <a:xfrm>
            <a:off x="6800850" y="1095284"/>
            <a:ext cx="5012779"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06A73046-1EA8-3379-256D-219EED0986B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D8C5AA3C-6259-31D1-7C74-57CB4072EF04}"/>
              </a:ext>
            </a:extLst>
          </p:cNvPr>
          <p:cNvSpPr txBox="1"/>
          <p:nvPr/>
        </p:nvSpPr>
        <p:spPr>
          <a:xfrm>
            <a:off x="275279" y="1076052"/>
            <a:ext cx="4646917" cy="5693866"/>
          </a:xfrm>
          <a:prstGeom prst="rect">
            <a:avLst/>
          </a:prstGeom>
          <a:noFill/>
        </p:spPr>
        <p:txBody>
          <a:bodyPr wrap="square">
            <a:spAutoFit/>
          </a:bodyPr>
          <a:lstStyle/>
          <a:p>
            <a:r>
              <a:rPr lang="en-US" sz="1400" dirty="0"/>
              <a:t>The negative impact of the use of technology on </a:t>
            </a:r>
            <a:r>
              <a:rPr lang="en-US" sz="1400" dirty="0" err="1"/>
              <a:t>childrens</a:t>
            </a:r>
            <a:r>
              <a:rPr lang="en-US" sz="1400" dirty="0"/>
              <a:t> mental health is that the children can see stuff that </a:t>
            </a:r>
            <a:r>
              <a:rPr lang="en-US" sz="1400" dirty="0" err="1"/>
              <a:t>isnt</a:t>
            </a:r>
            <a:r>
              <a:rPr lang="en-US" sz="1400" dirty="0"/>
              <a:t> nice on the </a:t>
            </a:r>
            <a:r>
              <a:rPr lang="en-US" sz="1400" dirty="0" err="1"/>
              <a:t>interent</a:t>
            </a:r>
            <a:r>
              <a:rPr lang="en-US" sz="1400" dirty="0"/>
              <a:t> and this can make them feel low about themselves, The child may also be bullied online and can get sent horrible messages so this will have an negative impact on </a:t>
            </a:r>
            <a:r>
              <a:rPr lang="en-US" sz="1400" dirty="0" err="1"/>
              <a:t>thats</a:t>
            </a:r>
            <a:r>
              <a:rPr lang="en-US" sz="1400" dirty="0"/>
              <a:t> child mental health and well being. The impact on the </a:t>
            </a:r>
            <a:r>
              <a:rPr lang="en-US" sz="1400" dirty="0" err="1"/>
              <a:t>childs</a:t>
            </a:r>
            <a:r>
              <a:rPr lang="en-US" sz="1400" dirty="0"/>
              <a:t> well being from using the technology can be lack of focus to school and just wanting their phone or tablet, not participating in any </a:t>
            </a:r>
            <a:r>
              <a:rPr lang="en-US" sz="1400" dirty="0" err="1"/>
              <a:t>activties</a:t>
            </a:r>
            <a:r>
              <a:rPr lang="en-US" sz="1400" dirty="0"/>
              <a:t> and can also affect their diet as some children </a:t>
            </a:r>
            <a:r>
              <a:rPr lang="en-US" sz="1400" dirty="0" err="1"/>
              <a:t>ponly</a:t>
            </a:r>
            <a:r>
              <a:rPr lang="en-US" sz="1400" dirty="0"/>
              <a:t> like to eat while watching tv. It can have a impact on their development as they will not be improving their physical </a:t>
            </a:r>
            <a:r>
              <a:rPr lang="en-US" sz="1400" dirty="0" err="1"/>
              <a:t>dvelopment</a:t>
            </a:r>
            <a:r>
              <a:rPr lang="en-US" sz="1400" dirty="0"/>
              <a:t> as they will be sat on the tablet as much as they can and only eat junk food which can impact the </a:t>
            </a:r>
            <a:r>
              <a:rPr lang="en-US" sz="1400" dirty="0" err="1"/>
              <a:t>childrens</a:t>
            </a:r>
            <a:r>
              <a:rPr lang="en-US" sz="1400" dirty="0"/>
              <a:t> growth, It can effect the </a:t>
            </a:r>
            <a:r>
              <a:rPr lang="en-US" sz="1400" dirty="0" err="1"/>
              <a:t>childs</a:t>
            </a:r>
            <a:r>
              <a:rPr lang="en-US" sz="1400" dirty="0"/>
              <a:t> social skills as they wont know how to communicate if the child has been on the tablet for a long time, it can also effect their </a:t>
            </a:r>
            <a:r>
              <a:rPr lang="en-US" sz="1400" dirty="0" err="1"/>
              <a:t>emotinal</a:t>
            </a:r>
            <a:r>
              <a:rPr lang="en-US" sz="1400" dirty="0"/>
              <a:t> </a:t>
            </a:r>
            <a:r>
              <a:rPr lang="en-US" sz="1400" dirty="0" err="1"/>
              <a:t>dvelopment</a:t>
            </a:r>
            <a:r>
              <a:rPr lang="en-US" sz="1400" dirty="0"/>
              <a:t> as they will </a:t>
            </a:r>
            <a:r>
              <a:rPr lang="en-US" sz="1400" dirty="0" err="1"/>
              <a:t>juust</a:t>
            </a:r>
            <a:r>
              <a:rPr lang="en-US" sz="1400" dirty="0"/>
              <a:t> be staring at a screen and only thinking about that one thing. The </a:t>
            </a:r>
            <a:r>
              <a:rPr lang="en-US" sz="1400" dirty="0" err="1"/>
              <a:t>postive</a:t>
            </a:r>
            <a:r>
              <a:rPr lang="en-US" sz="1400" dirty="0"/>
              <a:t> impact is that they can speak to their out of school times and they can play stuff together, they can watch funny videos or show their friend </a:t>
            </a:r>
            <a:r>
              <a:rPr lang="en-US" sz="1400" dirty="0" err="1"/>
              <a:t>somethingcool</a:t>
            </a:r>
            <a:r>
              <a:rPr lang="en-US" sz="1400" dirty="0"/>
              <a:t> they have done. Technology also has teaching apps where the child can lean </a:t>
            </a:r>
            <a:r>
              <a:rPr lang="en-US" sz="1400" dirty="0" err="1"/>
              <a:t>maths</a:t>
            </a:r>
            <a:r>
              <a:rPr lang="en-US" sz="1400" dirty="0"/>
              <a:t>, Welsh or even different languages so this can support their language </a:t>
            </a:r>
            <a:r>
              <a:rPr lang="en-US" sz="1400" dirty="0" err="1"/>
              <a:t>deploment</a:t>
            </a:r>
            <a:r>
              <a:rPr lang="en-US" sz="1400" dirty="0"/>
              <a:t>. </a:t>
            </a:r>
            <a:endParaRPr lang="en-GB" sz="1400" dirty="0"/>
          </a:p>
        </p:txBody>
      </p:sp>
    </p:spTree>
    <p:extLst>
      <p:ext uri="{BB962C8B-B14F-4D97-AF65-F5344CB8AC3E}">
        <p14:creationId xmlns:p14="http://schemas.microsoft.com/office/powerpoint/2010/main" val="349962801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 ds:uri="7193da93-a274-4a48-9b3e-8eb151e63a58"/>
  </ds:schemaRefs>
</ds:datastoreItem>
</file>

<file path=customXml/itemProps3.xml><?xml version="1.0" encoding="utf-8"?>
<ds:datastoreItem xmlns:ds="http://schemas.openxmlformats.org/officeDocument/2006/customXml" ds:itemID="{970CF4C4-8CB3-45F7-9502-0125561688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20514</TotalTime>
  <Words>5422</Words>
  <Application>Microsoft Office PowerPoint</Application>
  <PresentationFormat>Widescreen</PresentationFormat>
  <Paragraphs>243</Paragraphs>
  <Slides>21</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Aptos</vt:lpstr>
      <vt:lpstr>Aptos Display</vt:lpstr>
      <vt:lpstr>Arial</vt:lpstr>
      <vt:lpstr>Arial WGL</vt:lpstr>
      <vt:lpstr>Calibri</vt:lpstr>
      <vt:lpstr>Lato</vt:lpstr>
      <vt:lpstr>Symbol</vt:lpstr>
      <vt:lpstr>Office Theme</vt:lpstr>
      <vt:lpstr>Custom Design</vt:lpstr>
      <vt:lpstr>PowerPoint Presentation</vt:lpstr>
      <vt:lpstr>PowerPoint Presentation</vt:lpstr>
      <vt:lpstr>Cwestiwn 1(ch) a'r cynllun marcio </vt:lpstr>
      <vt:lpstr>Cwestiwn 1(d)  ateb yr ymgeisydd gyda sylwadau’r Uwch Arholwr</vt:lpstr>
      <vt:lpstr>Cwestiwn 1(d)  ateb yr ymgeisydd gyda sylwadau’r Uwch Arholwr</vt:lpstr>
      <vt:lpstr>Cwestiwn 2(a) a'r cynllun marcio </vt:lpstr>
      <vt:lpstr>Cynllun marcio 2(a) parhau</vt:lpstr>
      <vt:lpstr>Cwestiwn 2(a)  ateb yr ymgeisydd gyda sylwadau’r Uwch Arholwr</vt:lpstr>
      <vt:lpstr>Cwestiwn 2(a)  ateb yr ymgeisydd gyda sylwadau’r Uwch Arholwr</vt:lpstr>
      <vt:lpstr>Cwestiwn 4(a) a'r cynllun marcio </vt:lpstr>
      <vt:lpstr>Cwestiwn 4(a)  ateb yr ymgeisydd gyda sylwadau’r Uwch Arholwr</vt:lpstr>
      <vt:lpstr>Cwestiwn 4(a)  ateb yr ymgeisydd gyda sylwadau’r Uwch Arholwr</vt:lpstr>
      <vt:lpstr>Cwestiwn 6 a'r cynllun marcio </vt:lpstr>
      <vt:lpstr>Cwestiwn 6  ateb yr ymgeisydd gyda sylwadau’r Uwch Arholwr</vt:lpstr>
      <vt:lpstr>Cwestiwn 6  ateb yr ymgeisydd gyda sylwadau’r Uwch Arholwr</vt:lpstr>
      <vt:lpstr>Cwestiwn 8 a'r cynllun marcio </vt:lpstr>
      <vt:lpstr>Cwestiwn 8 ateb yr ymgeisydd gyda sylwadau’r Uwch Arholwr</vt:lpstr>
      <vt:lpstr>Cwestiwn 8  ateb yr ymgeisydd gyda sylwadau’r Uwch Arholwr</vt:lpstr>
      <vt:lpstr>Cwestiwn 9(b) a'r cynllun marcio </vt:lpstr>
      <vt:lpstr>Cwestiwn 9(b)  ateb yr ymgeisydd gyda sylwadau’r Uwch Arholwr</vt:lpstr>
      <vt:lpstr>Cwestiwn 9(b)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598</cp:revision>
  <dcterms:created xsi:type="dcterms:W3CDTF">2020-09-10T07:54:11Z</dcterms:created>
  <dcterms:modified xsi:type="dcterms:W3CDTF">2025-09-17T12:32:51Z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2025-04-08T13:25:34Z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4de28aaf-9407-4f41-aefd-f5ccfe38feab</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