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6"/>
  </p:notesMasterIdLst>
  <p:handoutMasterIdLst>
    <p:handoutMasterId r:id="rId37"/>
  </p:handoutMasterIdLst>
  <p:sldIdLst>
    <p:sldId id="405" r:id="rId5"/>
    <p:sldId id="715" r:id="rId6"/>
    <p:sldId id="679" r:id="rId7"/>
    <p:sldId id="716" r:id="rId8"/>
    <p:sldId id="717" r:id="rId9"/>
    <p:sldId id="769" r:id="rId10"/>
    <p:sldId id="721" r:id="rId11"/>
    <p:sldId id="783" r:id="rId12"/>
    <p:sldId id="722" r:id="rId13"/>
    <p:sldId id="770" r:id="rId14"/>
    <p:sldId id="724" r:id="rId15"/>
    <p:sldId id="749" r:id="rId16"/>
    <p:sldId id="725" r:id="rId17"/>
    <p:sldId id="726" r:id="rId18"/>
    <p:sldId id="771" r:id="rId19"/>
    <p:sldId id="727" r:id="rId20"/>
    <p:sldId id="751" r:id="rId21"/>
    <p:sldId id="729" r:id="rId22"/>
    <p:sldId id="772" r:id="rId23"/>
    <p:sldId id="733" r:id="rId24"/>
    <p:sldId id="752" r:id="rId25"/>
    <p:sldId id="774" r:id="rId26"/>
    <p:sldId id="775" r:id="rId27"/>
    <p:sldId id="763" r:id="rId28"/>
    <p:sldId id="768" r:id="rId29"/>
    <p:sldId id="776" r:id="rId30"/>
    <p:sldId id="777" r:id="rId31"/>
    <p:sldId id="778" r:id="rId32"/>
    <p:sldId id="779" r:id="rId33"/>
    <p:sldId id="780" r:id="rId34"/>
    <p:sldId id="782" r:id="rId35"/>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Lucas, Tania" initials="LT" lastIdx="3" clrIdx="4">
    <p:extLst>
      <p:ext uri="{19B8F6BF-5375-455C-9EA6-DF929625EA0E}">
        <p15:presenceInfo xmlns:p15="http://schemas.microsoft.com/office/powerpoint/2012/main" userId="S::lucast@wjec.co.uk::232b37cb-a817-446c-b5f8-6c2be3ba9e7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77C8"/>
    <a:srgbClr val="0096FF"/>
    <a:srgbClr val="FFC000"/>
    <a:srgbClr val="65B2E6"/>
    <a:srgbClr val="CBD6EB"/>
    <a:srgbClr val="CB076E"/>
    <a:srgbClr val="E7ECF5"/>
    <a:srgbClr val="00B0F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74" autoAdjust="0"/>
    <p:restoredTop sz="94855"/>
  </p:normalViewPr>
  <p:slideViewPr>
    <p:cSldViewPr snapToGrid="0">
      <p:cViewPr>
        <p:scale>
          <a:sx n="69" d="100"/>
          <a:sy n="69" d="100"/>
        </p:scale>
        <p:origin x="476" y="-472"/>
      </p:cViewPr>
      <p:guideLst>
        <p:guide orient="horz" pos="1457"/>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nia Lucas" userId="232b37cb-a817-446c-b5f8-6c2be3ba9e7b" providerId="ADAL" clId="{16E89456-69B8-4E19-82CE-5D88CA45F38F}"/>
    <pc:docChg chg="undo custSel modSld">
      <pc:chgData name="Tania Lucas" userId="232b37cb-a817-446c-b5f8-6c2be3ba9e7b" providerId="ADAL" clId="{16E89456-69B8-4E19-82CE-5D88CA45F38F}" dt="2021-12-15T09:25:11.743" v="479" actId="478"/>
      <pc:docMkLst>
        <pc:docMk/>
      </pc:docMkLst>
      <pc:sldChg chg="modSp mod">
        <pc:chgData name="Tania Lucas" userId="232b37cb-a817-446c-b5f8-6c2be3ba9e7b" providerId="ADAL" clId="{16E89456-69B8-4E19-82CE-5D88CA45F38F}" dt="2021-11-29T10:40:40.223" v="1"/>
        <pc:sldMkLst>
          <pc:docMk/>
          <pc:sldMk cId="1614504874" sldId="405"/>
        </pc:sldMkLst>
        <pc:spChg chg="mod">
          <ac:chgData name="Tania Lucas" userId="232b37cb-a817-446c-b5f8-6c2be3ba9e7b" providerId="ADAL" clId="{16E89456-69B8-4E19-82CE-5D88CA45F38F}" dt="2021-11-29T10:40:29.891" v="0"/>
          <ac:spMkLst>
            <pc:docMk/>
            <pc:sldMk cId="1614504874" sldId="405"/>
            <ac:spMk id="2" creationId="{00000000-0000-0000-0000-000000000000}"/>
          </ac:spMkLst>
        </pc:spChg>
        <pc:spChg chg="mod">
          <ac:chgData name="Tania Lucas" userId="232b37cb-a817-446c-b5f8-6c2be3ba9e7b" providerId="ADAL" clId="{16E89456-69B8-4E19-82CE-5D88CA45F38F}" dt="2021-11-29T10:40:40.223" v="1"/>
          <ac:spMkLst>
            <pc:docMk/>
            <pc:sldMk cId="1614504874" sldId="405"/>
            <ac:spMk id="9" creationId="{00000000-0000-0000-0000-000000000000}"/>
          </ac:spMkLst>
        </pc:spChg>
      </pc:sldChg>
      <pc:sldChg chg="addSp delSp modSp mod">
        <pc:chgData name="Tania Lucas" userId="232b37cb-a817-446c-b5f8-6c2be3ba9e7b" providerId="ADAL" clId="{16E89456-69B8-4E19-82CE-5D88CA45F38F}" dt="2021-11-30T14:46:35.175" v="330" actId="114"/>
        <pc:sldMkLst>
          <pc:docMk/>
          <pc:sldMk cId="3630742754" sldId="679"/>
        </pc:sldMkLst>
        <pc:spChg chg="mod">
          <ac:chgData name="Tania Lucas" userId="232b37cb-a817-446c-b5f8-6c2be3ba9e7b" providerId="ADAL" clId="{16E89456-69B8-4E19-82CE-5D88CA45F38F}" dt="2021-11-29T10:52:32.636" v="80" actId="20577"/>
          <ac:spMkLst>
            <pc:docMk/>
            <pc:sldMk cId="3630742754" sldId="679"/>
            <ac:spMk id="3" creationId="{42A8F2AF-BC28-4991-9816-07479106F8A5}"/>
          </ac:spMkLst>
        </pc:spChg>
        <pc:spChg chg="mod">
          <ac:chgData name="Tania Lucas" userId="232b37cb-a817-446c-b5f8-6c2be3ba9e7b" providerId="ADAL" clId="{16E89456-69B8-4E19-82CE-5D88CA45F38F}" dt="2021-11-30T14:46:35.175" v="330" actId="114"/>
          <ac:spMkLst>
            <pc:docMk/>
            <pc:sldMk cId="3630742754" sldId="679"/>
            <ac:spMk id="19" creationId="{C215A1BE-67B7-4F84-9905-92EB7AE1CF19}"/>
          </ac:spMkLst>
        </pc:spChg>
        <pc:picChg chg="add del mod">
          <ac:chgData name="Tania Lucas" userId="232b37cb-a817-446c-b5f8-6c2be3ba9e7b" providerId="ADAL" clId="{16E89456-69B8-4E19-82CE-5D88CA45F38F}" dt="2021-11-30T11:43:20.600" v="154" actId="478"/>
          <ac:picMkLst>
            <pc:docMk/>
            <pc:sldMk cId="3630742754" sldId="679"/>
            <ac:picMk id="4" creationId="{4AAB40A1-E532-432D-B2FB-0BD42DB164E4}"/>
          </ac:picMkLst>
        </pc:picChg>
        <pc:picChg chg="add del mod modCrop">
          <ac:chgData name="Tania Lucas" userId="232b37cb-a817-446c-b5f8-6c2be3ba9e7b" providerId="ADAL" clId="{16E89456-69B8-4E19-82CE-5D88CA45F38F}" dt="2021-11-30T11:43:51.960" v="160" actId="732"/>
          <ac:picMkLst>
            <pc:docMk/>
            <pc:sldMk cId="3630742754" sldId="679"/>
            <ac:picMk id="6" creationId="{9DEF5B77-5460-4CCC-B925-BA23ACF4F42E}"/>
          </ac:picMkLst>
        </pc:picChg>
        <pc:picChg chg="del">
          <ac:chgData name="Tania Lucas" userId="232b37cb-a817-446c-b5f8-6c2be3ba9e7b" providerId="ADAL" clId="{16E89456-69B8-4E19-82CE-5D88CA45F38F}" dt="2021-11-30T11:42:41.089" v="150" actId="478"/>
          <ac:picMkLst>
            <pc:docMk/>
            <pc:sldMk cId="3630742754" sldId="679"/>
            <ac:picMk id="9" creationId="{A9383541-4C10-479A-A47A-18E05243C487}"/>
          </ac:picMkLst>
        </pc:picChg>
      </pc:sldChg>
      <pc:sldChg chg="addSp delSp modSp mod">
        <pc:chgData name="Tania Lucas" userId="232b37cb-a817-446c-b5f8-6c2be3ba9e7b" providerId="ADAL" clId="{16E89456-69B8-4E19-82CE-5D88CA45F38F}" dt="2021-11-30T11:42:02.762" v="149" actId="1076"/>
        <pc:sldMkLst>
          <pc:docMk/>
          <pc:sldMk cId="1643471483" sldId="715"/>
        </pc:sldMkLst>
        <pc:spChg chg="mod">
          <ac:chgData name="Tania Lucas" userId="232b37cb-a817-446c-b5f8-6c2be3ba9e7b" providerId="ADAL" clId="{16E89456-69B8-4E19-82CE-5D88CA45F38F}" dt="2021-11-29T10:41:47.860" v="2"/>
          <ac:spMkLst>
            <pc:docMk/>
            <pc:sldMk cId="1643471483" sldId="715"/>
            <ac:spMk id="3" creationId="{CED8EBE1-1839-4118-B69D-7F5F54E34893}"/>
          </ac:spMkLst>
        </pc:spChg>
        <pc:spChg chg="mod">
          <ac:chgData name="Tania Lucas" userId="232b37cb-a817-446c-b5f8-6c2be3ba9e7b" providerId="ADAL" clId="{16E89456-69B8-4E19-82CE-5D88CA45F38F}" dt="2021-11-29T10:42:43.700" v="5"/>
          <ac:spMkLst>
            <pc:docMk/>
            <pc:sldMk cId="1643471483" sldId="715"/>
            <ac:spMk id="8" creationId="{71C2D5AF-5D3B-4276-B36C-97AFA6E5BBF9}"/>
          </ac:spMkLst>
        </pc:spChg>
        <pc:picChg chg="add del mod">
          <ac:chgData name="Tania Lucas" userId="232b37cb-a817-446c-b5f8-6c2be3ba9e7b" providerId="ADAL" clId="{16E89456-69B8-4E19-82CE-5D88CA45F38F}" dt="2021-11-30T11:41:52.733" v="146" actId="478"/>
          <ac:picMkLst>
            <pc:docMk/>
            <pc:sldMk cId="1643471483" sldId="715"/>
            <ac:picMk id="4" creationId="{2F5E77DB-F86D-45D4-BA2C-61B3DF59623A}"/>
          </ac:picMkLst>
        </pc:picChg>
        <pc:picChg chg="add mod">
          <ac:chgData name="Tania Lucas" userId="232b37cb-a817-446c-b5f8-6c2be3ba9e7b" providerId="ADAL" clId="{16E89456-69B8-4E19-82CE-5D88CA45F38F}" dt="2021-11-30T11:42:02.762" v="149" actId="1076"/>
          <ac:picMkLst>
            <pc:docMk/>
            <pc:sldMk cId="1643471483" sldId="715"/>
            <ac:picMk id="5" creationId="{628B982E-A4B4-448F-A583-7EF176F30B96}"/>
          </ac:picMkLst>
        </pc:picChg>
        <pc:picChg chg="del">
          <ac:chgData name="Tania Lucas" userId="232b37cb-a817-446c-b5f8-6c2be3ba9e7b" providerId="ADAL" clId="{16E89456-69B8-4E19-82CE-5D88CA45F38F}" dt="2021-11-29T11:07:35.719" v="141" actId="478"/>
          <ac:picMkLst>
            <pc:docMk/>
            <pc:sldMk cId="1643471483" sldId="715"/>
            <ac:picMk id="5" creationId="{F541DD5A-0DD2-4DEA-9CF3-C24DC2D4082E}"/>
          </ac:picMkLst>
        </pc:picChg>
      </pc:sldChg>
      <pc:sldChg chg="addSp delSp modSp mod">
        <pc:chgData name="Tania Lucas" userId="232b37cb-a817-446c-b5f8-6c2be3ba9e7b" providerId="ADAL" clId="{16E89456-69B8-4E19-82CE-5D88CA45F38F}" dt="2021-12-13T10:36:14.192" v="390" actId="114"/>
        <pc:sldMkLst>
          <pc:docMk/>
          <pc:sldMk cId="118894848" sldId="716"/>
        </pc:sldMkLst>
        <pc:spChg chg="mod">
          <ac:chgData name="Tania Lucas" userId="232b37cb-a817-446c-b5f8-6c2be3ba9e7b" providerId="ADAL" clId="{16E89456-69B8-4E19-82CE-5D88CA45F38F}" dt="2021-12-13T10:36:14.192" v="390" actId="114"/>
          <ac:spMkLst>
            <pc:docMk/>
            <pc:sldMk cId="118894848" sldId="716"/>
            <ac:spMk id="3" creationId="{99AC6333-7503-1744-97FA-ED7838DBF41D}"/>
          </ac:spMkLst>
        </pc:spChg>
        <pc:spChg chg="mod">
          <ac:chgData name="Tania Lucas" userId="232b37cb-a817-446c-b5f8-6c2be3ba9e7b" providerId="ADAL" clId="{16E89456-69B8-4E19-82CE-5D88CA45F38F}" dt="2021-11-29T10:43:23.915" v="7"/>
          <ac:spMkLst>
            <pc:docMk/>
            <pc:sldMk cId="118894848" sldId="716"/>
            <ac:spMk id="11" creationId="{91B27EA4-A427-43AC-A564-40F7D401D33F}"/>
          </ac:spMkLst>
        </pc:spChg>
        <pc:picChg chg="add del mod">
          <ac:chgData name="Tania Lucas" userId="232b37cb-a817-446c-b5f8-6c2be3ba9e7b" providerId="ADAL" clId="{16E89456-69B8-4E19-82CE-5D88CA45F38F}" dt="2021-11-30T11:45:10.761" v="165" actId="478"/>
          <ac:picMkLst>
            <pc:docMk/>
            <pc:sldMk cId="118894848" sldId="716"/>
            <ac:picMk id="4" creationId="{A219A931-1C87-4BD7-852F-A3B73DDAF894}"/>
          </ac:picMkLst>
        </pc:picChg>
        <pc:picChg chg="mod modCrop">
          <ac:chgData name="Tania Lucas" userId="232b37cb-a817-446c-b5f8-6c2be3ba9e7b" providerId="ADAL" clId="{16E89456-69B8-4E19-82CE-5D88CA45F38F}" dt="2021-11-30T11:45:24.313" v="168" actId="1076"/>
          <ac:picMkLst>
            <pc:docMk/>
            <pc:sldMk cId="118894848" sldId="716"/>
            <ac:picMk id="6" creationId="{64FBEC46-7C9A-49BA-9305-ABBFB7ED5ED7}"/>
          </ac:picMkLst>
        </pc:picChg>
        <pc:picChg chg="add mod">
          <ac:chgData name="Tania Lucas" userId="232b37cb-a817-446c-b5f8-6c2be3ba9e7b" providerId="ADAL" clId="{16E89456-69B8-4E19-82CE-5D88CA45F38F}" dt="2021-11-30T11:45:19.465" v="167" actId="1076"/>
          <ac:picMkLst>
            <pc:docMk/>
            <pc:sldMk cId="118894848" sldId="716"/>
            <ac:picMk id="9" creationId="{1ABE820B-3132-4D9F-ADBC-411456BECBA7}"/>
          </ac:picMkLst>
        </pc:picChg>
      </pc:sldChg>
      <pc:sldChg chg="addSp modSp mod">
        <pc:chgData name="Tania Lucas" userId="232b37cb-a817-446c-b5f8-6c2be3ba9e7b" providerId="ADAL" clId="{16E89456-69B8-4E19-82CE-5D88CA45F38F}" dt="2021-12-13T10:35:18.964" v="385" actId="114"/>
        <pc:sldMkLst>
          <pc:docMk/>
          <pc:sldMk cId="4033031116" sldId="717"/>
        </pc:sldMkLst>
        <pc:spChg chg="mod">
          <ac:chgData name="Tania Lucas" userId="232b37cb-a817-446c-b5f8-6c2be3ba9e7b" providerId="ADAL" clId="{16E89456-69B8-4E19-82CE-5D88CA45F38F}" dt="2021-12-13T10:35:18.964" v="385" actId="114"/>
          <ac:spMkLst>
            <pc:docMk/>
            <pc:sldMk cId="4033031116" sldId="717"/>
            <ac:spMk id="2" creationId="{B5FB261B-40CF-5F44-932D-5C3611C2EE5C}"/>
          </ac:spMkLst>
        </pc:spChg>
        <pc:spChg chg="mod">
          <ac:chgData name="Tania Lucas" userId="232b37cb-a817-446c-b5f8-6c2be3ba9e7b" providerId="ADAL" clId="{16E89456-69B8-4E19-82CE-5D88CA45F38F}" dt="2021-11-29T10:46:25.538" v="8"/>
          <ac:spMkLst>
            <pc:docMk/>
            <pc:sldMk cId="4033031116" sldId="717"/>
            <ac:spMk id="11" creationId="{91B27EA4-A427-43AC-A564-40F7D401D33F}"/>
          </ac:spMkLst>
        </pc:spChg>
        <pc:picChg chg="add mod">
          <ac:chgData name="Tania Lucas" userId="232b37cb-a817-446c-b5f8-6c2be3ba9e7b" providerId="ADAL" clId="{16E89456-69B8-4E19-82CE-5D88CA45F38F}" dt="2021-11-30T11:47:56.341" v="174" actId="14100"/>
          <ac:picMkLst>
            <pc:docMk/>
            <pc:sldMk cId="4033031116" sldId="717"/>
            <ac:picMk id="4" creationId="{C02780DE-B124-4F10-A8C1-9BC2CB8E8C8E}"/>
          </ac:picMkLst>
        </pc:picChg>
        <pc:picChg chg="mod modCrop">
          <ac:chgData name="Tania Lucas" userId="232b37cb-a817-446c-b5f8-6c2be3ba9e7b" providerId="ADAL" clId="{16E89456-69B8-4E19-82CE-5D88CA45F38F}" dt="2021-11-30T11:47:42.569" v="171" actId="1076"/>
          <ac:picMkLst>
            <pc:docMk/>
            <pc:sldMk cId="4033031116" sldId="717"/>
            <ac:picMk id="5" creationId="{A3E0973D-9210-44F2-A503-BF5A5BBD54ED}"/>
          </ac:picMkLst>
        </pc:picChg>
      </pc:sldChg>
      <pc:sldChg chg="addSp delSp modSp mod">
        <pc:chgData name="Tania Lucas" userId="232b37cb-a817-446c-b5f8-6c2be3ba9e7b" providerId="ADAL" clId="{16E89456-69B8-4E19-82CE-5D88CA45F38F}" dt="2021-11-30T14:56:16.665" v="377"/>
        <pc:sldMkLst>
          <pc:docMk/>
          <pc:sldMk cId="206933870" sldId="721"/>
        </pc:sldMkLst>
        <pc:spChg chg="mod">
          <ac:chgData name="Tania Lucas" userId="232b37cb-a817-446c-b5f8-6c2be3ba9e7b" providerId="ADAL" clId="{16E89456-69B8-4E19-82CE-5D88CA45F38F}" dt="2021-11-29T10:52:54.812" v="87" actId="20577"/>
          <ac:spMkLst>
            <pc:docMk/>
            <pc:sldMk cId="206933870" sldId="721"/>
            <ac:spMk id="3" creationId="{42A8F2AF-BC28-4991-9816-07479106F8A5}"/>
          </ac:spMkLst>
        </pc:spChg>
        <pc:spChg chg="add mod">
          <ac:chgData name="Tania Lucas" userId="232b37cb-a817-446c-b5f8-6c2be3ba9e7b" providerId="ADAL" clId="{16E89456-69B8-4E19-82CE-5D88CA45F38F}" dt="2021-11-30T14:56:16.665" v="377"/>
          <ac:spMkLst>
            <pc:docMk/>
            <pc:sldMk cId="206933870" sldId="721"/>
            <ac:spMk id="10" creationId="{BD8D770F-A8BE-49CC-9813-0B5DB78DFC7D}"/>
          </ac:spMkLst>
        </pc:spChg>
        <pc:spChg chg="del">
          <ac:chgData name="Tania Lucas" userId="232b37cb-a817-446c-b5f8-6c2be3ba9e7b" providerId="ADAL" clId="{16E89456-69B8-4E19-82CE-5D88CA45F38F}" dt="2021-11-30T14:56:15.380" v="376" actId="478"/>
          <ac:spMkLst>
            <pc:docMk/>
            <pc:sldMk cId="206933870" sldId="721"/>
            <ac:spMk id="13" creationId="{DFB188F4-CAEF-493D-94EC-C4C71DB92BA3}"/>
          </ac:spMkLst>
        </pc:spChg>
        <pc:spChg chg="mod">
          <ac:chgData name="Tania Lucas" userId="232b37cb-a817-446c-b5f8-6c2be3ba9e7b" providerId="ADAL" clId="{16E89456-69B8-4E19-82CE-5D88CA45F38F}" dt="2021-11-30T14:47:50.934" v="336" actId="114"/>
          <ac:spMkLst>
            <pc:docMk/>
            <pc:sldMk cId="206933870" sldId="721"/>
            <ac:spMk id="14" creationId="{B62C611B-FDE7-4410-A6AA-961BF96668E8}"/>
          </ac:spMkLst>
        </pc:spChg>
        <pc:picChg chg="add mod">
          <ac:chgData name="Tania Lucas" userId="232b37cb-a817-446c-b5f8-6c2be3ba9e7b" providerId="ADAL" clId="{16E89456-69B8-4E19-82CE-5D88CA45F38F}" dt="2021-11-30T11:49:23.556" v="185" actId="14100"/>
          <ac:picMkLst>
            <pc:docMk/>
            <pc:sldMk cId="206933870" sldId="721"/>
            <ac:picMk id="4" creationId="{2BA8FF54-9759-4D48-A4D0-7AA2C7C2CBD0}"/>
          </ac:picMkLst>
        </pc:picChg>
        <pc:picChg chg="del">
          <ac:chgData name="Tania Lucas" userId="232b37cb-a817-446c-b5f8-6c2be3ba9e7b" providerId="ADAL" clId="{16E89456-69B8-4E19-82CE-5D88CA45F38F}" dt="2021-11-30T11:49:03.371" v="180" actId="478"/>
          <ac:picMkLst>
            <pc:docMk/>
            <pc:sldMk cId="206933870" sldId="721"/>
            <ac:picMk id="5" creationId="{66123FA3-22B9-4A39-A723-980DEB362301}"/>
          </ac:picMkLst>
        </pc:picChg>
      </pc:sldChg>
      <pc:sldChg chg="addSp delSp modSp mod">
        <pc:chgData name="Tania Lucas" userId="232b37cb-a817-446c-b5f8-6c2be3ba9e7b" providerId="ADAL" clId="{16E89456-69B8-4E19-82CE-5D88CA45F38F}" dt="2021-12-15T09:25:11.743" v="479" actId="478"/>
        <pc:sldMkLst>
          <pc:docMk/>
          <pc:sldMk cId="2683767864" sldId="722"/>
        </pc:sldMkLst>
        <pc:spChg chg="mod">
          <ac:chgData name="Tania Lucas" userId="232b37cb-a817-446c-b5f8-6c2be3ba9e7b" providerId="ADAL" clId="{16E89456-69B8-4E19-82CE-5D88CA45F38F}" dt="2021-12-13T10:38:21.319" v="396" actId="114"/>
          <ac:spMkLst>
            <pc:docMk/>
            <pc:sldMk cId="2683767864" sldId="722"/>
            <ac:spMk id="2" creationId="{1DE88A75-7ACD-8847-BE5C-51ED383B294B}"/>
          </ac:spMkLst>
        </pc:spChg>
        <pc:spChg chg="mod">
          <ac:chgData name="Tania Lucas" userId="232b37cb-a817-446c-b5f8-6c2be3ba9e7b" providerId="ADAL" clId="{16E89456-69B8-4E19-82CE-5D88CA45F38F}" dt="2021-11-29T10:46:53.037" v="12" actId="20577"/>
          <ac:spMkLst>
            <pc:docMk/>
            <pc:sldMk cId="2683767864" sldId="722"/>
            <ac:spMk id="11" creationId="{91B27EA4-A427-43AC-A564-40F7D401D33F}"/>
          </ac:spMkLst>
        </pc:spChg>
        <pc:picChg chg="add mod">
          <ac:chgData name="Tania Lucas" userId="232b37cb-a817-446c-b5f8-6c2be3ba9e7b" providerId="ADAL" clId="{16E89456-69B8-4E19-82CE-5D88CA45F38F}" dt="2021-11-30T11:50:10.788" v="190" actId="14100"/>
          <ac:picMkLst>
            <pc:docMk/>
            <pc:sldMk cId="2683767864" sldId="722"/>
            <ac:picMk id="4" creationId="{04E7FF5F-FF3D-40B5-AAF0-2B507C94455E}"/>
          </ac:picMkLst>
        </pc:picChg>
        <pc:picChg chg="mod modCrop">
          <ac:chgData name="Tania Lucas" userId="232b37cb-a817-446c-b5f8-6c2be3ba9e7b" providerId="ADAL" clId="{16E89456-69B8-4E19-82CE-5D88CA45F38F}" dt="2021-11-30T11:50:01.236" v="187" actId="1076"/>
          <ac:picMkLst>
            <pc:docMk/>
            <pc:sldMk cId="2683767864" sldId="722"/>
            <ac:picMk id="9" creationId="{09ED680A-BC6F-470F-BD36-3FFC8EABF25C}"/>
          </ac:picMkLst>
        </pc:picChg>
        <pc:picChg chg="add del mod">
          <ac:chgData name="Tania Lucas" userId="232b37cb-a817-446c-b5f8-6c2be3ba9e7b" providerId="ADAL" clId="{16E89456-69B8-4E19-82CE-5D88CA45F38F}" dt="2021-12-15T09:25:11.743" v="479" actId="478"/>
          <ac:picMkLst>
            <pc:docMk/>
            <pc:sldMk cId="2683767864" sldId="722"/>
            <ac:picMk id="12" creationId="{6244EFA7-AFF4-4361-BC58-E0417029C595}"/>
          </ac:picMkLst>
        </pc:picChg>
      </pc:sldChg>
      <pc:sldChg chg="addSp delSp modSp mod">
        <pc:chgData name="Tania Lucas" userId="232b37cb-a817-446c-b5f8-6c2be3ba9e7b" providerId="ADAL" clId="{16E89456-69B8-4E19-82CE-5D88CA45F38F}" dt="2021-11-30T14:56:05.941" v="375"/>
        <pc:sldMkLst>
          <pc:docMk/>
          <pc:sldMk cId="2983654914" sldId="724"/>
        </pc:sldMkLst>
        <pc:spChg chg="mod">
          <ac:chgData name="Tania Lucas" userId="232b37cb-a817-446c-b5f8-6c2be3ba9e7b" providerId="ADAL" clId="{16E89456-69B8-4E19-82CE-5D88CA45F38F}" dt="2021-11-29T10:53:20.503" v="90" actId="20577"/>
          <ac:spMkLst>
            <pc:docMk/>
            <pc:sldMk cId="2983654914" sldId="724"/>
            <ac:spMk id="3" creationId="{42A8F2AF-BC28-4991-9816-07479106F8A5}"/>
          </ac:spMkLst>
        </pc:spChg>
        <pc:spChg chg="add mod">
          <ac:chgData name="Tania Lucas" userId="232b37cb-a817-446c-b5f8-6c2be3ba9e7b" providerId="ADAL" clId="{16E89456-69B8-4E19-82CE-5D88CA45F38F}" dt="2021-11-30T14:56:05.941" v="375"/>
          <ac:spMkLst>
            <pc:docMk/>
            <pc:sldMk cId="2983654914" sldId="724"/>
            <ac:spMk id="9" creationId="{80AD6BFB-9079-42BC-A0F3-7A9E4E777600}"/>
          </ac:spMkLst>
        </pc:spChg>
        <pc:spChg chg="del mod">
          <ac:chgData name="Tania Lucas" userId="232b37cb-a817-446c-b5f8-6c2be3ba9e7b" providerId="ADAL" clId="{16E89456-69B8-4E19-82CE-5D88CA45F38F}" dt="2021-11-30T14:56:04.684" v="374" actId="478"/>
          <ac:spMkLst>
            <pc:docMk/>
            <pc:sldMk cId="2983654914" sldId="724"/>
            <ac:spMk id="11" creationId="{C7727DDB-EC5E-4D77-805B-D2A51FB8D046}"/>
          </ac:spMkLst>
        </pc:spChg>
        <pc:spChg chg="mod">
          <ac:chgData name="Tania Lucas" userId="232b37cb-a817-446c-b5f8-6c2be3ba9e7b" providerId="ADAL" clId="{16E89456-69B8-4E19-82CE-5D88CA45F38F}" dt="2021-11-30T14:48:48.154" v="339" actId="20577"/>
          <ac:spMkLst>
            <pc:docMk/>
            <pc:sldMk cId="2983654914" sldId="724"/>
            <ac:spMk id="13" creationId="{619C2CB1-2FF9-46F8-97C4-944DD65283FE}"/>
          </ac:spMkLst>
        </pc:spChg>
        <pc:picChg chg="add mod">
          <ac:chgData name="Tania Lucas" userId="232b37cb-a817-446c-b5f8-6c2be3ba9e7b" providerId="ADAL" clId="{16E89456-69B8-4E19-82CE-5D88CA45F38F}" dt="2021-11-30T11:51:37.758" v="201" actId="14100"/>
          <ac:picMkLst>
            <pc:docMk/>
            <pc:sldMk cId="2983654914" sldId="724"/>
            <ac:picMk id="4" creationId="{BBE32EE9-1C44-4F2F-B2B7-A2423B0CBA4B}"/>
          </ac:picMkLst>
        </pc:picChg>
        <pc:picChg chg="del">
          <ac:chgData name="Tania Lucas" userId="232b37cb-a817-446c-b5f8-6c2be3ba9e7b" providerId="ADAL" clId="{16E89456-69B8-4E19-82CE-5D88CA45F38F}" dt="2021-11-30T11:51:06.680" v="195" actId="478"/>
          <ac:picMkLst>
            <pc:docMk/>
            <pc:sldMk cId="2983654914" sldId="724"/>
            <ac:picMk id="5" creationId="{FF9A3D56-874E-4F9B-9F79-43F7E9E89D9B}"/>
          </ac:picMkLst>
        </pc:picChg>
      </pc:sldChg>
      <pc:sldChg chg="addSp modSp mod">
        <pc:chgData name="Tania Lucas" userId="232b37cb-a817-446c-b5f8-6c2be3ba9e7b" providerId="ADAL" clId="{16E89456-69B8-4E19-82CE-5D88CA45F38F}" dt="2021-12-13T10:42:00.332" v="422" actId="14100"/>
        <pc:sldMkLst>
          <pc:docMk/>
          <pc:sldMk cId="330492536" sldId="725"/>
        </pc:sldMkLst>
        <pc:spChg chg="mod">
          <ac:chgData name="Tania Lucas" userId="232b37cb-a817-446c-b5f8-6c2be3ba9e7b" providerId="ADAL" clId="{16E89456-69B8-4E19-82CE-5D88CA45F38F}" dt="2021-12-13T10:41:56.966" v="421" actId="14100"/>
          <ac:spMkLst>
            <pc:docMk/>
            <pc:sldMk cId="330492536" sldId="725"/>
            <ac:spMk id="2" creationId="{812A0EED-E76D-1248-BA95-AC9DEE054C4F}"/>
          </ac:spMkLst>
        </pc:spChg>
        <pc:spChg chg="mod">
          <ac:chgData name="Tania Lucas" userId="232b37cb-a817-446c-b5f8-6c2be3ba9e7b" providerId="ADAL" clId="{16E89456-69B8-4E19-82CE-5D88CA45F38F}" dt="2021-12-13T10:42:00.332" v="422" actId="14100"/>
          <ac:spMkLst>
            <pc:docMk/>
            <pc:sldMk cId="330492536" sldId="725"/>
            <ac:spMk id="10" creationId="{AE5FD186-E0B8-4137-A176-B667CBC87609}"/>
          </ac:spMkLst>
        </pc:spChg>
        <pc:spChg chg="mod">
          <ac:chgData name="Tania Lucas" userId="232b37cb-a817-446c-b5f8-6c2be3ba9e7b" providerId="ADAL" clId="{16E89456-69B8-4E19-82CE-5D88CA45F38F}" dt="2021-11-29T10:47:33.935" v="22" actId="20577"/>
          <ac:spMkLst>
            <pc:docMk/>
            <pc:sldMk cId="330492536" sldId="725"/>
            <ac:spMk id="11" creationId="{91B27EA4-A427-43AC-A564-40F7D401D33F}"/>
          </ac:spMkLst>
        </pc:spChg>
        <pc:picChg chg="add mod">
          <ac:chgData name="Tania Lucas" userId="232b37cb-a817-446c-b5f8-6c2be3ba9e7b" providerId="ADAL" clId="{16E89456-69B8-4E19-82CE-5D88CA45F38F}" dt="2021-11-30T11:52:30.009" v="206" actId="14100"/>
          <ac:picMkLst>
            <pc:docMk/>
            <pc:sldMk cId="330492536" sldId="725"/>
            <ac:picMk id="4" creationId="{626C29FB-3C33-4E08-B6C0-A3043A3C7CB6}"/>
          </ac:picMkLst>
        </pc:picChg>
        <pc:picChg chg="mod modCrop">
          <ac:chgData name="Tania Lucas" userId="232b37cb-a817-446c-b5f8-6c2be3ba9e7b" providerId="ADAL" clId="{16E89456-69B8-4E19-82CE-5D88CA45F38F}" dt="2021-11-30T11:52:39.658" v="207" actId="1076"/>
          <ac:picMkLst>
            <pc:docMk/>
            <pc:sldMk cId="330492536" sldId="725"/>
            <ac:picMk id="5" creationId="{F439C296-BA1F-4D4E-8A79-5669B76B9642}"/>
          </ac:picMkLst>
        </pc:picChg>
      </pc:sldChg>
      <pc:sldChg chg="addSp modSp mod">
        <pc:chgData name="Tania Lucas" userId="232b37cb-a817-446c-b5f8-6c2be3ba9e7b" providerId="ADAL" clId="{16E89456-69B8-4E19-82CE-5D88CA45F38F}" dt="2021-12-13T14:15:43.404" v="428" actId="20577"/>
        <pc:sldMkLst>
          <pc:docMk/>
          <pc:sldMk cId="451284700" sldId="726"/>
        </pc:sldMkLst>
        <pc:spChg chg="mod">
          <ac:chgData name="Tania Lucas" userId="232b37cb-a817-446c-b5f8-6c2be3ba9e7b" providerId="ADAL" clId="{16E89456-69B8-4E19-82CE-5D88CA45F38F}" dt="2021-12-13T14:15:43.404" v="428" actId="20577"/>
          <ac:spMkLst>
            <pc:docMk/>
            <pc:sldMk cId="451284700" sldId="726"/>
            <ac:spMk id="2" creationId="{9ED9112D-734C-884D-B8AA-DDC9070FF62A}"/>
          </ac:spMkLst>
        </pc:spChg>
        <pc:spChg chg="mod">
          <ac:chgData name="Tania Lucas" userId="232b37cb-a817-446c-b5f8-6c2be3ba9e7b" providerId="ADAL" clId="{16E89456-69B8-4E19-82CE-5D88CA45F38F}" dt="2021-11-29T10:47:50.115" v="23"/>
          <ac:spMkLst>
            <pc:docMk/>
            <pc:sldMk cId="451284700" sldId="726"/>
            <ac:spMk id="11" creationId="{91B27EA4-A427-43AC-A564-40F7D401D33F}"/>
          </ac:spMkLst>
        </pc:spChg>
        <pc:picChg chg="mod modCrop">
          <ac:chgData name="Tania Lucas" userId="232b37cb-a817-446c-b5f8-6c2be3ba9e7b" providerId="ADAL" clId="{16E89456-69B8-4E19-82CE-5D88CA45F38F}" dt="2021-11-30T11:53:06.818" v="211" actId="1076"/>
          <ac:picMkLst>
            <pc:docMk/>
            <pc:sldMk cId="451284700" sldId="726"/>
            <ac:picMk id="5" creationId="{5C6AD738-5911-4597-AEFC-7F6A968249FD}"/>
          </ac:picMkLst>
        </pc:picChg>
        <pc:picChg chg="add mod">
          <ac:chgData name="Tania Lucas" userId="232b37cb-a817-446c-b5f8-6c2be3ba9e7b" providerId="ADAL" clId="{16E89456-69B8-4E19-82CE-5D88CA45F38F}" dt="2021-11-30T11:53:11.652" v="212" actId="14100"/>
          <ac:picMkLst>
            <pc:docMk/>
            <pc:sldMk cId="451284700" sldId="726"/>
            <ac:picMk id="9" creationId="{FC45DCC8-312F-40D0-8422-B9E78CE37DB8}"/>
          </ac:picMkLst>
        </pc:picChg>
      </pc:sldChg>
      <pc:sldChg chg="addSp delSp modSp mod">
        <pc:chgData name="Tania Lucas" userId="232b37cb-a817-446c-b5f8-6c2be3ba9e7b" providerId="ADAL" clId="{16E89456-69B8-4E19-82CE-5D88CA45F38F}" dt="2021-11-30T14:55:49.006" v="372"/>
        <pc:sldMkLst>
          <pc:docMk/>
          <pc:sldMk cId="651568079" sldId="727"/>
        </pc:sldMkLst>
        <pc:spChg chg="mod">
          <ac:chgData name="Tania Lucas" userId="232b37cb-a817-446c-b5f8-6c2be3ba9e7b" providerId="ADAL" clId="{16E89456-69B8-4E19-82CE-5D88CA45F38F}" dt="2021-11-29T10:53:32.903" v="91"/>
          <ac:spMkLst>
            <pc:docMk/>
            <pc:sldMk cId="651568079" sldId="727"/>
            <ac:spMk id="3" creationId="{42A8F2AF-BC28-4991-9816-07479106F8A5}"/>
          </ac:spMkLst>
        </pc:spChg>
        <pc:spChg chg="del">
          <ac:chgData name="Tania Lucas" userId="232b37cb-a817-446c-b5f8-6c2be3ba9e7b" providerId="ADAL" clId="{16E89456-69B8-4E19-82CE-5D88CA45F38F}" dt="2021-11-30T14:55:47.818" v="371" actId="478"/>
          <ac:spMkLst>
            <pc:docMk/>
            <pc:sldMk cId="651568079" sldId="727"/>
            <ac:spMk id="7" creationId="{311B9D2E-6D29-4DEA-BCC6-BF2A5B296001}"/>
          </ac:spMkLst>
        </pc:spChg>
        <pc:spChg chg="add mod">
          <ac:chgData name="Tania Lucas" userId="232b37cb-a817-446c-b5f8-6c2be3ba9e7b" providerId="ADAL" clId="{16E89456-69B8-4E19-82CE-5D88CA45F38F}" dt="2021-11-30T14:55:49.006" v="372"/>
          <ac:spMkLst>
            <pc:docMk/>
            <pc:sldMk cId="651568079" sldId="727"/>
            <ac:spMk id="12" creationId="{77F95261-30E3-46EC-847B-CC4F68F3621D}"/>
          </ac:spMkLst>
        </pc:spChg>
        <pc:spChg chg="mod">
          <ac:chgData name="Tania Lucas" userId="232b37cb-a817-446c-b5f8-6c2be3ba9e7b" providerId="ADAL" clId="{16E89456-69B8-4E19-82CE-5D88CA45F38F}" dt="2021-11-30T14:49:47.470" v="345" actId="1076"/>
          <ac:spMkLst>
            <pc:docMk/>
            <pc:sldMk cId="651568079" sldId="727"/>
            <ac:spMk id="14" creationId="{B00318ED-167A-405C-8982-B8BA205BC224}"/>
          </ac:spMkLst>
        </pc:spChg>
        <pc:picChg chg="add mod">
          <ac:chgData name="Tania Lucas" userId="232b37cb-a817-446c-b5f8-6c2be3ba9e7b" providerId="ADAL" clId="{16E89456-69B8-4E19-82CE-5D88CA45F38F}" dt="2021-11-30T11:59:03.088" v="231" actId="1076"/>
          <ac:picMkLst>
            <pc:docMk/>
            <pc:sldMk cId="651568079" sldId="727"/>
            <ac:picMk id="4" creationId="{6FA452A1-25E0-4203-B845-CB8D827266A4}"/>
          </ac:picMkLst>
        </pc:picChg>
        <pc:picChg chg="del">
          <ac:chgData name="Tania Lucas" userId="232b37cb-a817-446c-b5f8-6c2be3ba9e7b" providerId="ADAL" clId="{16E89456-69B8-4E19-82CE-5D88CA45F38F}" dt="2021-11-30T11:58:38.132" v="226" actId="478"/>
          <ac:picMkLst>
            <pc:docMk/>
            <pc:sldMk cId="651568079" sldId="727"/>
            <ac:picMk id="5" creationId="{CE98F0F9-C0DF-45BB-B1B2-8CAFADCDA6E2}"/>
          </ac:picMkLst>
        </pc:picChg>
        <pc:picChg chg="add mod modCrop">
          <ac:chgData name="Tania Lucas" userId="232b37cb-a817-446c-b5f8-6c2be3ba9e7b" providerId="ADAL" clId="{16E89456-69B8-4E19-82CE-5D88CA45F38F}" dt="2021-11-30T11:54:25.675" v="225" actId="14100"/>
          <ac:picMkLst>
            <pc:docMk/>
            <pc:sldMk cId="651568079" sldId="727"/>
            <ac:picMk id="8" creationId="{26F883AB-3877-4BF1-8235-8D72938931B0}"/>
          </ac:picMkLst>
        </pc:picChg>
        <pc:picChg chg="del">
          <ac:chgData name="Tania Lucas" userId="232b37cb-a817-446c-b5f8-6c2be3ba9e7b" providerId="ADAL" clId="{16E89456-69B8-4E19-82CE-5D88CA45F38F}" dt="2021-11-30T11:54:02.570" v="219" actId="478"/>
          <ac:picMkLst>
            <pc:docMk/>
            <pc:sldMk cId="651568079" sldId="727"/>
            <ac:picMk id="11" creationId="{5F695F27-C73F-4B3E-9AC5-3EEF768584F4}"/>
          </ac:picMkLst>
        </pc:picChg>
      </pc:sldChg>
      <pc:sldChg chg="addSp modSp mod">
        <pc:chgData name="Tania Lucas" userId="232b37cb-a817-446c-b5f8-6c2be3ba9e7b" providerId="ADAL" clId="{16E89456-69B8-4E19-82CE-5D88CA45F38F}" dt="2021-12-13T14:18:07.511" v="436" actId="114"/>
        <pc:sldMkLst>
          <pc:docMk/>
          <pc:sldMk cId="502313826" sldId="729"/>
        </pc:sldMkLst>
        <pc:spChg chg="mod">
          <ac:chgData name="Tania Lucas" userId="232b37cb-a817-446c-b5f8-6c2be3ba9e7b" providerId="ADAL" clId="{16E89456-69B8-4E19-82CE-5D88CA45F38F}" dt="2021-12-13T14:18:07.511" v="436" actId="114"/>
          <ac:spMkLst>
            <pc:docMk/>
            <pc:sldMk cId="502313826" sldId="729"/>
            <ac:spMk id="2" creationId="{7B5E48F2-753E-8043-9BE7-DD13EBE907BC}"/>
          </ac:spMkLst>
        </pc:spChg>
        <pc:spChg chg="mod">
          <ac:chgData name="Tania Lucas" userId="232b37cb-a817-446c-b5f8-6c2be3ba9e7b" providerId="ADAL" clId="{16E89456-69B8-4E19-82CE-5D88CA45F38F}" dt="2021-11-29T10:48:15.711" v="27" actId="20577"/>
          <ac:spMkLst>
            <pc:docMk/>
            <pc:sldMk cId="502313826" sldId="729"/>
            <ac:spMk id="11" creationId="{91B27EA4-A427-43AC-A564-40F7D401D33F}"/>
          </ac:spMkLst>
        </pc:spChg>
        <pc:picChg chg="add mod">
          <ac:chgData name="Tania Lucas" userId="232b37cb-a817-446c-b5f8-6c2be3ba9e7b" providerId="ADAL" clId="{16E89456-69B8-4E19-82CE-5D88CA45F38F}" dt="2021-11-30T14:08:46.973" v="235" actId="14100"/>
          <ac:picMkLst>
            <pc:docMk/>
            <pc:sldMk cId="502313826" sldId="729"/>
            <ac:picMk id="4" creationId="{613E1071-1FCC-4FFB-B18C-496AAB2ECEBF}"/>
          </ac:picMkLst>
        </pc:picChg>
        <pc:picChg chg="mod modCrop">
          <ac:chgData name="Tania Lucas" userId="232b37cb-a817-446c-b5f8-6c2be3ba9e7b" providerId="ADAL" clId="{16E89456-69B8-4E19-82CE-5D88CA45F38F}" dt="2021-11-30T14:08:56.535" v="237" actId="1076"/>
          <ac:picMkLst>
            <pc:docMk/>
            <pc:sldMk cId="502313826" sldId="729"/>
            <ac:picMk id="5" creationId="{9DA5309B-1ED6-46E4-8525-AA2A2A47AA57}"/>
          </ac:picMkLst>
        </pc:picChg>
      </pc:sldChg>
      <pc:sldChg chg="addSp delSp modSp mod">
        <pc:chgData name="Tania Lucas" userId="232b37cb-a817-446c-b5f8-6c2be3ba9e7b" providerId="ADAL" clId="{16E89456-69B8-4E19-82CE-5D88CA45F38F}" dt="2021-11-30T14:55:39.182" v="370"/>
        <pc:sldMkLst>
          <pc:docMk/>
          <pc:sldMk cId="98375208" sldId="733"/>
        </pc:sldMkLst>
        <pc:spChg chg="mod">
          <ac:chgData name="Tania Lucas" userId="232b37cb-a817-446c-b5f8-6c2be3ba9e7b" providerId="ADAL" clId="{16E89456-69B8-4E19-82CE-5D88CA45F38F}" dt="2021-11-29T10:53:50.285" v="98" actId="20577"/>
          <ac:spMkLst>
            <pc:docMk/>
            <pc:sldMk cId="98375208" sldId="733"/>
            <ac:spMk id="3" creationId="{42A8F2AF-BC28-4991-9816-07479106F8A5}"/>
          </ac:spMkLst>
        </pc:spChg>
        <pc:spChg chg="del">
          <ac:chgData name="Tania Lucas" userId="232b37cb-a817-446c-b5f8-6c2be3ba9e7b" providerId="ADAL" clId="{16E89456-69B8-4E19-82CE-5D88CA45F38F}" dt="2021-11-30T14:55:36.828" v="369" actId="478"/>
          <ac:spMkLst>
            <pc:docMk/>
            <pc:sldMk cId="98375208" sldId="733"/>
            <ac:spMk id="7" creationId="{25410485-DFD9-45B5-8F87-D5E202210F61}"/>
          </ac:spMkLst>
        </pc:spChg>
        <pc:spChg chg="add mod">
          <ac:chgData name="Tania Lucas" userId="232b37cb-a817-446c-b5f8-6c2be3ba9e7b" providerId="ADAL" clId="{16E89456-69B8-4E19-82CE-5D88CA45F38F}" dt="2021-11-30T14:55:39.182" v="370"/>
          <ac:spMkLst>
            <pc:docMk/>
            <pc:sldMk cId="98375208" sldId="733"/>
            <ac:spMk id="9" creationId="{178E6816-8D10-4A5E-90F3-F28388B56271}"/>
          </ac:spMkLst>
        </pc:spChg>
        <pc:spChg chg="mod">
          <ac:chgData name="Tania Lucas" userId="232b37cb-a817-446c-b5f8-6c2be3ba9e7b" providerId="ADAL" clId="{16E89456-69B8-4E19-82CE-5D88CA45F38F}" dt="2021-11-30T14:50:48.607" v="351" actId="1076"/>
          <ac:spMkLst>
            <pc:docMk/>
            <pc:sldMk cId="98375208" sldId="733"/>
            <ac:spMk id="12" creationId="{47D040A7-7BD4-4B37-B79F-67DF450E4A68}"/>
          </ac:spMkLst>
        </pc:spChg>
        <pc:picChg chg="add mod">
          <ac:chgData name="Tania Lucas" userId="232b37cb-a817-446c-b5f8-6c2be3ba9e7b" providerId="ADAL" clId="{16E89456-69B8-4E19-82CE-5D88CA45F38F}" dt="2021-11-30T14:10:30.009" v="248" actId="14100"/>
          <ac:picMkLst>
            <pc:docMk/>
            <pc:sldMk cId="98375208" sldId="733"/>
            <ac:picMk id="4" creationId="{8F56A436-636C-4501-AD3F-F6332F3042B6}"/>
          </ac:picMkLst>
        </pc:picChg>
        <pc:picChg chg="del">
          <ac:chgData name="Tania Lucas" userId="232b37cb-a817-446c-b5f8-6c2be3ba9e7b" providerId="ADAL" clId="{16E89456-69B8-4E19-82CE-5D88CA45F38F}" dt="2021-11-30T14:09:48.830" v="243" actId="478"/>
          <ac:picMkLst>
            <pc:docMk/>
            <pc:sldMk cId="98375208" sldId="733"/>
            <ac:picMk id="5" creationId="{6611B026-605C-4B62-8F2A-353300050EE5}"/>
          </ac:picMkLst>
        </pc:picChg>
      </pc:sldChg>
      <pc:sldChg chg="modSp mod">
        <pc:chgData name="Tania Lucas" userId="232b37cb-a817-446c-b5f8-6c2be3ba9e7b" providerId="ADAL" clId="{16E89456-69B8-4E19-82CE-5D88CA45F38F}" dt="2021-11-29T10:55:25.744" v="121" actId="20577"/>
        <pc:sldMkLst>
          <pc:docMk/>
          <pc:sldMk cId="1112798457" sldId="749"/>
        </pc:sldMkLst>
        <pc:spChg chg="mod">
          <ac:chgData name="Tania Lucas" userId="232b37cb-a817-446c-b5f8-6c2be3ba9e7b" providerId="ADAL" clId="{16E89456-69B8-4E19-82CE-5D88CA45F38F}" dt="2021-11-29T10:55:25.744" v="121" actId="20577"/>
          <ac:spMkLst>
            <pc:docMk/>
            <pc:sldMk cId="1112798457" sldId="749"/>
            <ac:spMk id="3" creationId="{42A8F2AF-BC28-4991-9816-07479106F8A5}"/>
          </ac:spMkLst>
        </pc:spChg>
      </pc:sldChg>
      <pc:sldChg chg="modSp mod">
        <pc:chgData name="Tania Lucas" userId="232b37cb-a817-446c-b5f8-6c2be3ba9e7b" providerId="ADAL" clId="{16E89456-69B8-4E19-82CE-5D88CA45F38F}" dt="2021-11-29T10:55:36.147" v="122"/>
        <pc:sldMkLst>
          <pc:docMk/>
          <pc:sldMk cId="1967655642" sldId="751"/>
        </pc:sldMkLst>
        <pc:spChg chg="mod">
          <ac:chgData name="Tania Lucas" userId="232b37cb-a817-446c-b5f8-6c2be3ba9e7b" providerId="ADAL" clId="{16E89456-69B8-4E19-82CE-5D88CA45F38F}" dt="2021-11-29T10:55:36.147" v="122"/>
          <ac:spMkLst>
            <pc:docMk/>
            <pc:sldMk cId="1967655642" sldId="751"/>
            <ac:spMk id="3" creationId="{42A8F2AF-BC28-4991-9816-07479106F8A5}"/>
          </ac:spMkLst>
        </pc:spChg>
      </pc:sldChg>
      <pc:sldChg chg="modSp mod">
        <pc:chgData name="Tania Lucas" userId="232b37cb-a817-446c-b5f8-6c2be3ba9e7b" providerId="ADAL" clId="{16E89456-69B8-4E19-82CE-5D88CA45F38F}" dt="2021-11-29T10:55:55.537" v="129" actId="20577"/>
        <pc:sldMkLst>
          <pc:docMk/>
          <pc:sldMk cId="3951231052" sldId="752"/>
        </pc:sldMkLst>
        <pc:spChg chg="mod">
          <ac:chgData name="Tania Lucas" userId="232b37cb-a817-446c-b5f8-6c2be3ba9e7b" providerId="ADAL" clId="{16E89456-69B8-4E19-82CE-5D88CA45F38F}" dt="2021-11-29T10:55:55.537" v="129" actId="20577"/>
          <ac:spMkLst>
            <pc:docMk/>
            <pc:sldMk cId="3951231052" sldId="752"/>
            <ac:spMk id="3" creationId="{42A8F2AF-BC28-4991-9816-07479106F8A5}"/>
          </ac:spMkLst>
        </pc:spChg>
      </pc:sldChg>
      <pc:sldChg chg="addSp delSp modSp mod">
        <pc:chgData name="Tania Lucas" userId="232b37cb-a817-446c-b5f8-6c2be3ba9e7b" providerId="ADAL" clId="{16E89456-69B8-4E19-82CE-5D88CA45F38F}" dt="2021-11-30T14:55:27.429" v="368"/>
        <pc:sldMkLst>
          <pc:docMk/>
          <pc:sldMk cId="3394313177" sldId="763"/>
        </pc:sldMkLst>
        <pc:spChg chg="mod">
          <ac:chgData name="Tania Lucas" userId="232b37cb-a817-446c-b5f8-6c2be3ba9e7b" providerId="ADAL" clId="{16E89456-69B8-4E19-82CE-5D88CA45F38F}" dt="2021-11-29T10:54:14.835" v="104" actId="20577"/>
          <ac:spMkLst>
            <pc:docMk/>
            <pc:sldMk cId="3394313177" sldId="763"/>
            <ac:spMk id="3" creationId="{42A8F2AF-BC28-4991-9816-07479106F8A5}"/>
          </ac:spMkLst>
        </pc:spChg>
        <pc:spChg chg="del">
          <ac:chgData name="Tania Lucas" userId="232b37cb-a817-446c-b5f8-6c2be3ba9e7b" providerId="ADAL" clId="{16E89456-69B8-4E19-82CE-5D88CA45F38F}" dt="2021-11-30T14:55:25.772" v="367" actId="478"/>
          <ac:spMkLst>
            <pc:docMk/>
            <pc:sldMk cId="3394313177" sldId="763"/>
            <ac:spMk id="9" creationId="{7B6A87B6-455D-4A5C-A457-A82A19FEC1E9}"/>
          </ac:spMkLst>
        </pc:spChg>
        <pc:spChg chg="add mod">
          <ac:chgData name="Tania Lucas" userId="232b37cb-a817-446c-b5f8-6c2be3ba9e7b" providerId="ADAL" clId="{16E89456-69B8-4E19-82CE-5D88CA45F38F}" dt="2021-11-30T14:55:27.429" v="368"/>
          <ac:spMkLst>
            <pc:docMk/>
            <pc:sldMk cId="3394313177" sldId="763"/>
            <ac:spMk id="11" creationId="{E4E59534-ECD1-4C34-A60A-578175F631EC}"/>
          </ac:spMkLst>
        </pc:spChg>
        <pc:spChg chg="mod">
          <ac:chgData name="Tania Lucas" userId="232b37cb-a817-446c-b5f8-6c2be3ba9e7b" providerId="ADAL" clId="{16E89456-69B8-4E19-82CE-5D88CA45F38F}" dt="2021-11-30T14:52:06.828" v="356" actId="114"/>
          <ac:spMkLst>
            <pc:docMk/>
            <pc:sldMk cId="3394313177" sldId="763"/>
            <ac:spMk id="12" creationId="{AC316459-6A5E-47D9-9F5D-F94D552A461F}"/>
          </ac:spMkLst>
        </pc:spChg>
        <pc:picChg chg="del">
          <ac:chgData name="Tania Lucas" userId="232b37cb-a817-446c-b5f8-6c2be3ba9e7b" providerId="ADAL" clId="{16E89456-69B8-4E19-82CE-5D88CA45F38F}" dt="2021-11-30T14:13:05.961" v="272" actId="478"/>
          <ac:picMkLst>
            <pc:docMk/>
            <pc:sldMk cId="3394313177" sldId="763"/>
            <ac:picMk id="4" creationId="{64CAACE0-C15B-40FB-836A-3BF326868C0A}"/>
          </ac:picMkLst>
        </pc:picChg>
        <pc:picChg chg="add mod">
          <ac:chgData name="Tania Lucas" userId="232b37cb-a817-446c-b5f8-6c2be3ba9e7b" providerId="ADAL" clId="{16E89456-69B8-4E19-82CE-5D88CA45F38F}" dt="2021-11-30T14:13:36.040" v="277" actId="14100"/>
          <ac:picMkLst>
            <pc:docMk/>
            <pc:sldMk cId="3394313177" sldId="763"/>
            <ac:picMk id="5" creationId="{6443331E-0AF4-443F-89A0-6AE390036B45}"/>
          </ac:picMkLst>
        </pc:picChg>
      </pc:sldChg>
      <pc:sldChg chg="modSp mod">
        <pc:chgData name="Tania Lucas" userId="232b37cb-a817-446c-b5f8-6c2be3ba9e7b" providerId="ADAL" clId="{16E89456-69B8-4E19-82CE-5D88CA45F38F}" dt="2021-11-29T10:56:13.718" v="135" actId="20577"/>
        <pc:sldMkLst>
          <pc:docMk/>
          <pc:sldMk cId="2257129791" sldId="768"/>
        </pc:sldMkLst>
        <pc:spChg chg="mod">
          <ac:chgData name="Tania Lucas" userId="232b37cb-a817-446c-b5f8-6c2be3ba9e7b" providerId="ADAL" clId="{16E89456-69B8-4E19-82CE-5D88CA45F38F}" dt="2021-11-29T10:56:13.718" v="135" actId="20577"/>
          <ac:spMkLst>
            <pc:docMk/>
            <pc:sldMk cId="2257129791" sldId="768"/>
            <ac:spMk id="3" creationId="{42A8F2AF-BC28-4991-9816-07479106F8A5}"/>
          </ac:spMkLst>
        </pc:spChg>
      </pc:sldChg>
      <pc:sldChg chg="addSp modSp mod">
        <pc:chgData name="Tania Lucas" userId="232b37cb-a817-446c-b5f8-6c2be3ba9e7b" providerId="ADAL" clId="{16E89456-69B8-4E19-82CE-5D88CA45F38F}" dt="2021-12-13T10:37:22.020" v="393" actId="114"/>
        <pc:sldMkLst>
          <pc:docMk/>
          <pc:sldMk cId="1253134324" sldId="769"/>
        </pc:sldMkLst>
        <pc:spChg chg="mod">
          <ac:chgData name="Tania Lucas" userId="232b37cb-a817-446c-b5f8-6c2be3ba9e7b" providerId="ADAL" clId="{16E89456-69B8-4E19-82CE-5D88CA45F38F}" dt="2021-12-13T10:37:22.020" v="393" actId="114"/>
          <ac:spMkLst>
            <pc:docMk/>
            <pc:sldMk cId="1253134324" sldId="769"/>
            <ac:spMk id="2" creationId="{41BC59B2-021E-7B4B-90E1-323D22759AD0}"/>
          </ac:spMkLst>
        </pc:spChg>
        <pc:spChg chg="mod">
          <ac:chgData name="Tania Lucas" userId="232b37cb-a817-446c-b5f8-6c2be3ba9e7b" providerId="ADAL" clId="{16E89456-69B8-4E19-82CE-5D88CA45F38F}" dt="2021-11-29T10:46:36.681" v="9"/>
          <ac:spMkLst>
            <pc:docMk/>
            <pc:sldMk cId="1253134324" sldId="769"/>
            <ac:spMk id="11" creationId="{91B27EA4-A427-43AC-A564-40F7D401D33F}"/>
          </ac:spMkLst>
        </pc:spChg>
        <pc:picChg chg="mod modCrop">
          <ac:chgData name="Tania Lucas" userId="232b37cb-a817-446c-b5f8-6c2be3ba9e7b" providerId="ADAL" clId="{16E89456-69B8-4E19-82CE-5D88CA45F38F}" dt="2021-11-30T11:48:10.674" v="176" actId="1076"/>
          <ac:picMkLst>
            <pc:docMk/>
            <pc:sldMk cId="1253134324" sldId="769"/>
            <ac:picMk id="3" creationId="{E7E5E4FF-7F1B-483A-9162-DC637FE7602D}"/>
          </ac:picMkLst>
        </pc:picChg>
        <pc:picChg chg="add mod">
          <ac:chgData name="Tania Lucas" userId="232b37cb-a817-446c-b5f8-6c2be3ba9e7b" providerId="ADAL" clId="{16E89456-69B8-4E19-82CE-5D88CA45F38F}" dt="2021-11-30T11:48:21.085" v="179" actId="14100"/>
          <ac:picMkLst>
            <pc:docMk/>
            <pc:sldMk cId="1253134324" sldId="769"/>
            <ac:picMk id="5" creationId="{C41B0910-4B18-4766-BF7F-AB49A0C9A4D7}"/>
          </ac:picMkLst>
        </pc:picChg>
      </pc:sldChg>
      <pc:sldChg chg="addSp modSp mod">
        <pc:chgData name="Tania Lucas" userId="232b37cb-a817-446c-b5f8-6c2be3ba9e7b" providerId="ADAL" clId="{16E89456-69B8-4E19-82CE-5D88CA45F38F}" dt="2021-12-13T10:39:40.978" v="401" actId="14100"/>
        <pc:sldMkLst>
          <pc:docMk/>
          <pc:sldMk cId="3641618352" sldId="770"/>
        </pc:sldMkLst>
        <pc:spChg chg="mod">
          <ac:chgData name="Tania Lucas" userId="232b37cb-a817-446c-b5f8-6c2be3ba9e7b" providerId="ADAL" clId="{16E89456-69B8-4E19-82CE-5D88CA45F38F}" dt="2021-12-13T10:39:36.249" v="400" actId="14100"/>
          <ac:spMkLst>
            <pc:docMk/>
            <pc:sldMk cId="3641618352" sldId="770"/>
            <ac:spMk id="2" creationId="{330A99EC-5ACB-4940-AD8A-A9B68D24D1D4}"/>
          </ac:spMkLst>
        </pc:spChg>
        <pc:spChg chg="mod">
          <ac:chgData name="Tania Lucas" userId="232b37cb-a817-446c-b5f8-6c2be3ba9e7b" providerId="ADAL" clId="{16E89456-69B8-4E19-82CE-5D88CA45F38F}" dt="2021-12-13T10:39:40.978" v="401" actId="14100"/>
          <ac:spMkLst>
            <pc:docMk/>
            <pc:sldMk cId="3641618352" sldId="770"/>
            <ac:spMk id="10" creationId="{AE5FD186-E0B8-4137-A176-B667CBC87609}"/>
          </ac:spMkLst>
        </pc:spChg>
        <pc:spChg chg="mod">
          <ac:chgData name="Tania Lucas" userId="232b37cb-a817-446c-b5f8-6c2be3ba9e7b" providerId="ADAL" clId="{16E89456-69B8-4E19-82CE-5D88CA45F38F}" dt="2021-11-29T10:47:03.183" v="15" actId="20577"/>
          <ac:spMkLst>
            <pc:docMk/>
            <pc:sldMk cId="3641618352" sldId="770"/>
            <ac:spMk id="11" creationId="{91B27EA4-A427-43AC-A564-40F7D401D33F}"/>
          </ac:spMkLst>
        </pc:spChg>
        <pc:picChg chg="mod modCrop">
          <ac:chgData name="Tania Lucas" userId="232b37cb-a817-446c-b5f8-6c2be3ba9e7b" providerId="ADAL" clId="{16E89456-69B8-4E19-82CE-5D88CA45F38F}" dt="2021-11-30T11:50:36.040" v="194" actId="1076"/>
          <ac:picMkLst>
            <pc:docMk/>
            <pc:sldMk cId="3641618352" sldId="770"/>
            <ac:picMk id="3" creationId="{FAF05450-6E89-4E43-B2FE-8323D7CD2CD0}"/>
          </ac:picMkLst>
        </pc:picChg>
        <pc:picChg chg="add mod">
          <ac:chgData name="Tania Lucas" userId="232b37cb-a817-446c-b5f8-6c2be3ba9e7b" providerId="ADAL" clId="{16E89456-69B8-4E19-82CE-5D88CA45F38F}" dt="2021-11-30T11:50:32.397" v="193" actId="14100"/>
          <ac:picMkLst>
            <pc:docMk/>
            <pc:sldMk cId="3641618352" sldId="770"/>
            <ac:picMk id="9" creationId="{02EA4FC4-B3DE-4D40-8CC7-5033EF777923}"/>
          </ac:picMkLst>
        </pc:picChg>
      </pc:sldChg>
      <pc:sldChg chg="addSp modSp mod">
        <pc:chgData name="Tania Lucas" userId="232b37cb-a817-446c-b5f8-6c2be3ba9e7b" providerId="ADAL" clId="{16E89456-69B8-4E19-82CE-5D88CA45F38F}" dt="2021-12-13T14:17:23.563" v="433" actId="114"/>
        <pc:sldMkLst>
          <pc:docMk/>
          <pc:sldMk cId="889262041" sldId="771"/>
        </pc:sldMkLst>
        <pc:spChg chg="mod">
          <ac:chgData name="Tania Lucas" userId="232b37cb-a817-446c-b5f8-6c2be3ba9e7b" providerId="ADAL" clId="{16E89456-69B8-4E19-82CE-5D88CA45F38F}" dt="2021-12-13T14:17:23.563" v="433" actId="114"/>
          <ac:spMkLst>
            <pc:docMk/>
            <pc:sldMk cId="889262041" sldId="771"/>
            <ac:spMk id="4" creationId="{27E1E981-2E58-5943-AA4D-6A517C30C6C0}"/>
          </ac:spMkLst>
        </pc:spChg>
        <pc:spChg chg="mod">
          <ac:chgData name="Tania Lucas" userId="232b37cb-a817-446c-b5f8-6c2be3ba9e7b" providerId="ADAL" clId="{16E89456-69B8-4E19-82CE-5D88CA45F38F}" dt="2021-11-29T10:48:04.340" v="24"/>
          <ac:spMkLst>
            <pc:docMk/>
            <pc:sldMk cId="889262041" sldId="771"/>
            <ac:spMk id="11" creationId="{91B27EA4-A427-43AC-A564-40F7D401D33F}"/>
          </ac:spMkLst>
        </pc:spChg>
        <pc:picChg chg="mod modCrop">
          <ac:chgData name="Tania Lucas" userId="232b37cb-a817-446c-b5f8-6c2be3ba9e7b" providerId="ADAL" clId="{16E89456-69B8-4E19-82CE-5D88CA45F38F}" dt="2021-11-30T11:53:46.167" v="218" actId="1076"/>
          <ac:picMkLst>
            <pc:docMk/>
            <pc:sldMk cId="889262041" sldId="771"/>
            <ac:picMk id="3" creationId="{941E748E-D257-46CC-9975-257B62E1919B}"/>
          </ac:picMkLst>
        </pc:picChg>
        <pc:picChg chg="add mod">
          <ac:chgData name="Tania Lucas" userId="232b37cb-a817-446c-b5f8-6c2be3ba9e7b" providerId="ADAL" clId="{16E89456-69B8-4E19-82CE-5D88CA45F38F}" dt="2021-11-30T11:53:43.027" v="217" actId="14100"/>
          <ac:picMkLst>
            <pc:docMk/>
            <pc:sldMk cId="889262041" sldId="771"/>
            <ac:picMk id="9" creationId="{5A9E01F0-B4E5-47AB-AC7F-777CE2AC021D}"/>
          </ac:picMkLst>
        </pc:picChg>
      </pc:sldChg>
      <pc:sldChg chg="addSp modSp mod">
        <pc:chgData name="Tania Lucas" userId="232b37cb-a817-446c-b5f8-6c2be3ba9e7b" providerId="ADAL" clId="{16E89456-69B8-4E19-82CE-5D88CA45F38F}" dt="2021-12-13T14:19:37.315" v="443" actId="1076"/>
        <pc:sldMkLst>
          <pc:docMk/>
          <pc:sldMk cId="157964029" sldId="772"/>
        </pc:sldMkLst>
        <pc:spChg chg="mod">
          <ac:chgData name="Tania Lucas" userId="232b37cb-a817-446c-b5f8-6c2be3ba9e7b" providerId="ADAL" clId="{16E89456-69B8-4E19-82CE-5D88CA45F38F}" dt="2021-12-13T14:19:37.315" v="443" actId="1076"/>
          <ac:spMkLst>
            <pc:docMk/>
            <pc:sldMk cId="157964029" sldId="772"/>
            <ac:spMk id="2" creationId="{26B24A42-18D7-A342-A7AD-8928DB6597A4}"/>
          </ac:spMkLst>
        </pc:spChg>
        <pc:spChg chg="mod">
          <ac:chgData name="Tania Lucas" userId="232b37cb-a817-446c-b5f8-6c2be3ba9e7b" providerId="ADAL" clId="{16E89456-69B8-4E19-82CE-5D88CA45F38F}" dt="2021-11-29T10:48:27.721" v="30" actId="20577"/>
          <ac:spMkLst>
            <pc:docMk/>
            <pc:sldMk cId="157964029" sldId="772"/>
            <ac:spMk id="11" creationId="{91B27EA4-A427-43AC-A564-40F7D401D33F}"/>
          </ac:spMkLst>
        </pc:spChg>
        <pc:picChg chg="mod modCrop">
          <ac:chgData name="Tania Lucas" userId="232b37cb-a817-446c-b5f8-6c2be3ba9e7b" providerId="ADAL" clId="{16E89456-69B8-4E19-82CE-5D88CA45F38F}" dt="2021-11-30T14:09:08.578" v="239" actId="732"/>
          <ac:picMkLst>
            <pc:docMk/>
            <pc:sldMk cId="157964029" sldId="772"/>
            <ac:picMk id="3" creationId="{00F32D99-CFF1-4D80-9BEF-216647A39F46}"/>
          </ac:picMkLst>
        </pc:picChg>
        <pc:picChg chg="add mod">
          <ac:chgData name="Tania Lucas" userId="232b37cb-a817-446c-b5f8-6c2be3ba9e7b" providerId="ADAL" clId="{16E89456-69B8-4E19-82CE-5D88CA45F38F}" dt="2021-11-30T14:09:18.020" v="242" actId="14100"/>
          <ac:picMkLst>
            <pc:docMk/>
            <pc:sldMk cId="157964029" sldId="772"/>
            <ac:picMk id="5" creationId="{FF8B9800-9885-43A3-A8B4-56FF69A8ABDA}"/>
          </ac:picMkLst>
        </pc:picChg>
      </pc:sldChg>
      <pc:sldChg chg="addSp modSp mod">
        <pc:chgData name="Tania Lucas" userId="232b37cb-a817-446c-b5f8-6c2be3ba9e7b" providerId="ADAL" clId="{16E89456-69B8-4E19-82CE-5D88CA45F38F}" dt="2021-12-13T14:23:33.148" v="448" actId="114"/>
        <pc:sldMkLst>
          <pc:docMk/>
          <pc:sldMk cId="694780483" sldId="774"/>
        </pc:sldMkLst>
        <pc:spChg chg="mod">
          <ac:chgData name="Tania Lucas" userId="232b37cb-a817-446c-b5f8-6c2be3ba9e7b" providerId="ADAL" clId="{16E89456-69B8-4E19-82CE-5D88CA45F38F}" dt="2021-12-13T14:23:33.148" v="448" actId="114"/>
          <ac:spMkLst>
            <pc:docMk/>
            <pc:sldMk cId="694780483" sldId="774"/>
            <ac:spMk id="2" creationId="{272222E1-ACEF-904C-899B-AD7F6008CC1F}"/>
          </ac:spMkLst>
        </pc:spChg>
        <pc:spChg chg="mod">
          <ac:chgData name="Tania Lucas" userId="232b37cb-a817-446c-b5f8-6c2be3ba9e7b" providerId="ADAL" clId="{16E89456-69B8-4E19-82CE-5D88CA45F38F}" dt="2021-11-29T10:48:50.693" v="37" actId="20577"/>
          <ac:spMkLst>
            <pc:docMk/>
            <pc:sldMk cId="694780483" sldId="774"/>
            <ac:spMk id="11" creationId="{91B27EA4-A427-43AC-A564-40F7D401D33F}"/>
          </ac:spMkLst>
        </pc:spChg>
        <pc:picChg chg="mod modCrop">
          <ac:chgData name="Tania Lucas" userId="232b37cb-a817-446c-b5f8-6c2be3ba9e7b" providerId="ADAL" clId="{16E89456-69B8-4E19-82CE-5D88CA45F38F}" dt="2021-11-30T14:11:30.875" v="254" actId="732"/>
          <ac:picMkLst>
            <pc:docMk/>
            <pc:sldMk cId="694780483" sldId="774"/>
            <ac:picMk id="3" creationId="{8E18AA28-47F8-422E-9CCF-6D9AC76F4406}"/>
          </ac:picMkLst>
        </pc:picChg>
        <pc:picChg chg="add mod">
          <ac:chgData name="Tania Lucas" userId="232b37cb-a817-446c-b5f8-6c2be3ba9e7b" providerId="ADAL" clId="{16E89456-69B8-4E19-82CE-5D88CA45F38F}" dt="2021-11-30T14:11:19.017" v="253" actId="14100"/>
          <ac:picMkLst>
            <pc:docMk/>
            <pc:sldMk cId="694780483" sldId="774"/>
            <ac:picMk id="5" creationId="{32E57360-4DF3-43E0-BA14-4B26D829C6DD}"/>
          </ac:picMkLst>
        </pc:picChg>
      </pc:sldChg>
      <pc:sldChg chg="addSp modSp mod">
        <pc:chgData name="Tania Lucas" userId="232b37cb-a817-446c-b5f8-6c2be3ba9e7b" providerId="ADAL" clId="{16E89456-69B8-4E19-82CE-5D88CA45F38F}" dt="2021-12-13T14:26:42.115" v="455" actId="14100"/>
        <pc:sldMkLst>
          <pc:docMk/>
          <pc:sldMk cId="3046680275" sldId="775"/>
        </pc:sldMkLst>
        <pc:spChg chg="mod">
          <ac:chgData name="Tania Lucas" userId="232b37cb-a817-446c-b5f8-6c2be3ba9e7b" providerId="ADAL" clId="{16E89456-69B8-4E19-82CE-5D88CA45F38F}" dt="2021-12-13T14:26:37.844" v="454" actId="14100"/>
          <ac:spMkLst>
            <pc:docMk/>
            <pc:sldMk cId="3046680275" sldId="775"/>
            <ac:spMk id="2" creationId="{9C1135CB-9CBB-F54B-B2BB-E6A83F9C6B6C}"/>
          </ac:spMkLst>
        </pc:spChg>
        <pc:spChg chg="mod">
          <ac:chgData name="Tania Lucas" userId="232b37cb-a817-446c-b5f8-6c2be3ba9e7b" providerId="ADAL" clId="{16E89456-69B8-4E19-82CE-5D88CA45F38F}" dt="2021-12-13T14:26:42.115" v="455" actId="14100"/>
          <ac:spMkLst>
            <pc:docMk/>
            <pc:sldMk cId="3046680275" sldId="775"/>
            <ac:spMk id="10" creationId="{AE5FD186-E0B8-4137-A176-B667CBC87609}"/>
          </ac:spMkLst>
        </pc:spChg>
        <pc:spChg chg="mod">
          <ac:chgData name="Tania Lucas" userId="232b37cb-a817-446c-b5f8-6c2be3ba9e7b" providerId="ADAL" clId="{16E89456-69B8-4E19-82CE-5D88CA45F38F}" dt="2021-11-29T10:49:04.509" v="44" actId="20577"/>
          <ac:spMkLst>
            <pc:docMk/>
            <pc:sldMk cId="3046680275" sldId="775"/>
            <ac:spMk id="11" creationId="{91B27EA4-A427-43AC-A564-40F7D401D33F}"/>
          </ac:spMkLst>
        </pc:spChg>
        <pc:picChg chg="mod modCrop">
          <ac:chgData name="Tania Lucas" userId="232b37cb-a817-446c-b5f8-6c2be3ba9e7b" providerId="ADAL" clId="{16E89456-69B8-4E19-82CE-5D88CA45F38F}" dt="2021-11-30T14:12:17.742" v="271" actId="14100"/>
          <ac:picMkLst>
            <pc:docMk/>
            <pc:sldMk cId="3046680275" sldId="775"/>
            <ac:picMk id="3" creationId="{A97628A9-0F42-462C-AAA8-0AAFBB8D9AB2}"/>
          </ac:picMkLst>
        </pc:picChg>
        <pc:picChg chg="add mod">
          <ac:chgData name="Tania Lucas" userId="232b37cb-a817-446c-b5f8-6c2be3ba9e7b" providerId="ADAL" clId="{16E89456-69B8-4E19-82CE-5D88CA45F38F}" dt="2021-11-30T14:12:03.536" v="257"/>
          <ac:picMkLst>
            <pc:docMk/>
            <pc:sldMk cId="3046680275" sldId="775"/>
            <ac:picMk id="9" creationId="{E8160E6A-74E9-40AE-90A6-A0C73B12F06A}"/>
          </ac:picMkLst>
        </pc:picChg>
      </pc:sldChg>
      <pc:sldChg chg="addSp modSp mod">
        <pc:chgData name="Tania Lucas" userId="232b37cb-a817-446c-b5f8-6c2be3ba9e7b" providerId="ADAL" clId="{16E89456-69B8-4E19-82CE-5D88CA45F38F}" dt="2021-12-13T14:28:21.657" v="459" actId="14100"/>
        <pc:sldMkLst>
          <pc:docMk/>
          <pc:sldMk cId="1852756058" sldId="776"/>
        </pc:sldMkLst>
        <pc:spChg chg="mod">
          <ac:chgData name="Tania Lucas" userId="232b37cb-a817-446c-b5f8-6c2be3ba9e7b" providerId="ADAL" clId="{16E89456-69B8-4E19-82CE-5D88CA45F38F}" dt="2021-12-13T14:28:21.657" v="459" actId="14100"/>
          <ac:spMkLst>
            <pc:docMk/>
            <pc:sldMk cId="1852756058" sldId="776"/>
            <ac:spMk id="2" creationId="{F8E232F0-CC4E-6B45-AFB6-127A927E94D3}"/>
          </ac:spMkLst>
        </pc:spChg>
        <pc:spChg chg="mod">
          <ac:chgData name="Tania Lucas" userId="232b37cb-a817-446c-b5f8-6c2be3ba9e7b" providerId="ADAL" clId="{16E89456-69B8-4E19-82CE-5D88CA45F38F}" dt="2021-11-29T10:49:27.787" v="48" actId="20577"/>
          <ac:spMkLst>
            <pc:docMk/>
            <pc:sldMk cId="1852756058" sldId="776"/>
            <ac:spMk id="11" creationId="{91B27EA4-A427-43AC-A564-40F7D401D33F}"/>
          </ac:spMkLst>
        </pc:spChg>
        <pc:picChg chg="mod modCrop">
          <ac:chgData name="Tania Lucas" userId="232b37cb-a817-446c-b5f8-6c2be3ba9e7b" providerId="ADAL" clId="{16E89456-69B8-4E19-82CE-5D88CA45F38F}" dt="2021-11-30T14:14:03.895" v="279" actId="1076"/>
          <ac:picMkLst>
            <pc:docMk/>
            <pc:sldMk cId="1852756058" sldId="776"/>
            <ac:picMk id="3" creationId="{FA56BCB4-76EB-4C5C-9FF8-75963D3211FF}"/>
          </ac:picMkLst>
        </pc:picChg>
        <pc:picChg chg="add mod">
          <ac:chgData name="Tania Lucas" userId="232b37cb-a817-446c-b5f8-6c2be3ba9e7b" providerId="ADAL" clId="{16E89456-69B8-4E19-82CE-5D88CA45F38F}" dt="2021-11-30T14:14:21.967" v="285" actId="1038"/>
          <ac:picMkLst>
            <pc:docMk/>
            <pc:sldMk cId="1852756058" sldId="776"/>
            <ac:picMk id="5" creationId="{321D98E2-2C3D-4D5F-AC6C-76351F8C1F60}"/>
          </ac:picMkLst>
        </pc:picChg>
      </pc:sldChg>
      <pc:sldChg chg="addSp modSp mod">
        <pc:chgData name="Tania Lucas" userId="232b37cb-a817-446c-b5f8-6c2be3ba9e7b" providerId="ADAL" clId="{16E89456-69B8-4E19-82CE-5D88CA45F38F}" dt="2021-12-13T14:30:07.782" v="465" actId="1076"/>
        <pc:sldMkLst>
          <pc:docMk/>
          <pc:sldMk cId="82379899" sldId="777"/>
        </pc:sldMkLst>
        <pc:spChg chg="mod">
          <ac:chgData name="Tania Lucas" userId="232b37cb-a817-446c-b5f8-6c2be3ba9e7b" providerId="ADAL" clId="{16E89456-69B8-4E19-82CE-5D88CA45F38F}" dt="2021-12-13T14:30:07.782" v="465" actId="1076"/>
          <ac:spMkLst>
            <pc:docMk/>
            <pc:sldMk cId="82379899" sldId="777"/>
            <ac:spMk id="4" creationId="{8C651653-195A-DF4B-B1F3-F0A0E2E200E2}"/>
          </ac:spMkLst>
        </pc:spChg>
        <pc:spChg chg="mod">
          <ac:chgData name="Tania Lucas" userId="232b37cb-a817-446c-b5f8-6c2be3ba9e7b" providerId="ADAL" clId="{16E89456-69B8-4E19-82CE-5D88CA45F38F}" dt="2021-11-29T10:49:42.747" v="52" actId="20577"/>
          <ac:spMkLst>
            <pc:docMk/>
            <pc:sldMk cId="82379899" sldId="777"/>
            <ac:spMk id="11" creationId="{91B27EA4-A427-43AC-A564-40F7D401D33F}"/>
          </ac:spMkLst>
        </pc:spChg>
        <pc:picChg chg="mod modCrop">
          <ac:chgData name="Tania Lucas" userId="232b37cb-a817-446c-b5f8-6c2be3ba9e7b" providerId="ADAL" clId="{16E89456-69B8-4E19-82CE-5D88CA45F38F}" dt="2021-11-30T14:14:52.720" v="291" actId="1076"/>
          <ac:picMkLst>
            <pc:docMk/>
            <pc:sldMk cId="82379899" sldId="777"/>
            <ac:picMk id="3" creationId="{A3A82D11-4FFC-4CA1-BCF8-1A1D8B65CBBD}"/>
          </ac:picMkLst>
        </pc:picChg>
        <pc:picChg chg="add mod">
          <ac:chgData name="Tania Lucas" userId="232b37cb-a817-446c-b5f8-6c2be3ba9e7b" providerId="ADAL" clId="{16E89456-69B8-4E19-82CE-5D88CA45F38F}" dt="2021-11-30T14:29:35.732" v="292" actId="14100"/>
          <ac:picMkLst>
            <pc:docMk/>
            <pc:sldMk cId="82379899" sldId="777"/>
            <ac:picMk id="5" creationId="{0662E684-1533-4B9F-A5E2-6B271EB7D5F7}"/>
          </ac:picMkLst>
        </pc:picChg>
      </pc:sldChg>
      <pc:sldChg chg="addSp delSp modSp mod">
        <pc:chgData name="Tania Lucas" userId="232b37cb-a817-446c-b5f8-6c2be3ba9e7b" providerId="ADAL" clId="{16E89456-69B8-4E19-82CE-5D88CA45F38F}" dt="2021-11-30T14:55:11.710" v="366" actId="1076"/>
        <pc:sldMkLst>
          <pc:docMk/>
          <pc:sldMk cId="2892684172" sldId="778"/>
        </pc:sldMkLst>
        <pc:spChg chg="mod">
          <ac:chgData name="Tania Lucas" userId="232b37cb-a817-446c-b5f8-6c2be3ba9e7b" providerId="ADAL" clId="{16E89456-69B8-4E19-82CE-5D88CA45F38F}" dt="2021-11-29T10:54:30.426" v="108" actId="20577"/>
          <ac:spMkLst>
            <pc:docMk/>
            <pc:sldMk cId="2892684172" sldId="778"/>
            <ac:spMk id="3" creationId="{42A8F2AF-BC28-4991-9816-07479106F8A5}"/>
          </ac:spMkLst>
        </pc:spChg>
        <pc:spChg chg="del mod">
          <ac:chgData name="Tania Lucas" userId="232b37cb-a817-446c-b5f8-6c2be3ba9e7b" providerId="ADAL" clId="{16E89456-69B8-4E19-82CE-5D88CA45F38F}" dt="2021-11-30T14:55:04.044" v="365" actId="478"/>
          <ac:spMkLst>
            <pc:docMk/>
            <pc:sldMk cId="2892684172" sldId="778"/>
            <ac:spMk id="9" creationId="{7B6A87B6-455D-4A5C-A457-A82A19FEC1E9}"/>
          </ac:spMkLst>
        </pc:spChg>
        <pc:spChg chg="mod">
          <ac:chgData name="Tania Lucas" userId="232b37cb-a817-446c-b5f8-6c2be3ba9e7b" providerId="ADAL" clId="{16E89456-69B8-4E19-82CE-5D88CA45F38F}" dt="2021-11-30T14:53:29.384" v="361" actId="114"/>
          <ac:spMkLst>
            <pc:docMk/>
            <pc:sldMk cId="2892684172" sldId="778"/>
            <ac:spMk id="11" creationId="{1623A67D-7557-4D54-8036-A992E895836B}"/>
          </ac:spMkLst>
        </pc:spChg>
        <pc:spChg chg="add mod">
          <ac:chgData name="Tania Lucas" userId="232b37cb-a817-446c-b5f8-6c2be3ba9e7b" providerId="ADAL" clId="{16E89456-69B8-4E19-82CE-5D88CA45F38F}" dt="2021-11-30T14:55:11.710" v="366" actId="1076"/>
          <ac:spMkLst>
            <pc:docMk/>
            <pc:sldMk cId="2892684172" sldId="778"/>
            <ac:spMk id="12" creationId="{84F10ABF-3DB8-481F-9D57-FFEB06508DC2}"/>
          </ac:spMkLst>
        </pc:spChg>
        <pc:picChg chg="del mod modCrop">
          <ac:chgData name="Tania Lucas" userId="232b37cb-a817-446c-b5f8-6c2be3ba9e7b" providerId="ADAL" clId="{16E89456-69B8-4E19-82CE-5D88CA45F38F}" dt="2021-11-30T14:35:38.523" v="299" actId="478"/>
          <ac:picMkLst>
            <pc:docMk/>
            <pc:sldMk cId="2892684172" sldId="778"/>
            <ac:picMk id="4" creationId="{721191F3-FAE6-413D-AB06-578C7B1B39AC}"/>
          </ac:picMkLst>
        </pc:picChg>
        <pc:picChg chg="add mod">
          <ac:chgData name="Tania Lucas" userId="232b37cb-a817-446c-b5f8-6c2be3ba9e7b" providerId="ADAL" clId="{16E89456-69B8-4E19-82CE-5D88CA45F38F}" dt="2021-11-30T14:36:15.454" v="304" actId="1076"/>
          <ac:picMkLst>
            <pc:docMk/>
            <pc:sldMk cId="2892684172" sldId="778"/>
            <ac:picMk id="5" creationId="{9615543F-0F0B-4A11-A60F-EA71DC702704}"/>
          </ac:picMkLst>
        </pc:picChg>
        <pc:picChg chg="del">
          <ac:chgData name="Tania Lucas" userId="232b37cb-a817-446c-b5f8-6c2be3ba9e7b" providerId="ADAL" clId="{16E89456-69B8-4E19-82CE-5D88CA45F38F}" dt="2021-11-30T14:29:53.964" v="293" actId="478"/>
          <ac:picMkLst>
            <pc:docMk/>
            <pc:sldMk cId="2892684172" sldId="778"/>
            <ac:picMk id="6" creationId="{CC9230F4-BCEE-4EF1-9178-C7E0BC3DAA64}"/>
          </ac:picMkLst>
        </pc:picChg>
        <pc:picChg chg="add mod modCrop">
          <ac:chgData name="Tania Lucas" userId="232b37cb-a817-446c-b5f8-6c2be3ba9e7b" providerId="ADAL" clId="{16E89456-69B8-4E19-82CE-5D88CA45F38F}" dt="2021-11-30T14:30:35.037" v="298" actId="14100"/>
          <ac:picMkLst>
            <pc:docMk/>
            <pc:sldMk cId="2892684172" sldId="778"/>
            <ac:picMk id="8" creationId="{396016C7-0567-4989-9D7F-BAA002F551E0}"/>
          </ac:picMkLst>
        </pc:picChg>
      </pc:sldChg>
      <pc:sldChg chg="modSp mod">
        <pc:chgData name="Tania Lucas" userId="232b37cb-a817-446c-b5f8-6c2be3ba9e7b" providerId="ADAL" clId="{16E89456-69B8-4E19-82CE-5D88CA45F38F}" dt="2021-11-29T10:56:27.560" v="140" actId="20577"/>
        <pc:sldMkLst>
          <pc:docMk/>
          <pc:sldMk cId="604326166" sldId="779"/>
        </pc:sldMkLst>
        <pc:spChg chg="mod">
          <ac:chgData name="Tania Lucas" userId="232b37cb-a817-446c-b5f8-6c2be3ba9e7b" providerId="ADAL" clId="{16E89456-69B8-4E19-82CE-5D88CA45F38F}" dt="2021-11-29T10:56:27.560" v="140" actId="20577"/>
          <ac:spMkLst>
            <pc:docMk/>
            <pc:sldMk cId="604326166" sldId="779"/>
            <ac:spMk id="3" creationId="{42A8F2AF-BC28-4991-9816-07479106F8A5}"/>
          </ac:spMkLst>
        </pc:spChg>
      </pc:sldChg>
      <pc:sldChg chg="addSp delSp modSp mod">
        <pc:chgData name="Tania Lucas" userId="232b37cb-a817-446c-b5f8-6c2be3ba9e7b" providerId="ADAL" clId="{16E89456-69B8-4E19-82CE-5D88CA45F38F}" dt="2021-12-13T14:31:50.512" v="470" actId="1076"/>
        <pc:sldMkLst>
          <pc:docMk/>
          <pc:sldMk cId="591545504" sldId="780"/>
        </pc:sldMkLst>
        <pc:spChg chg="mod">
          <ac:chgData name="Tania Lucas" userId="232b37cb-a817-446c-b5f8-6c2be3ba9e7b" providerId="ADAL" clId="{16E89456-69B8-4E19-82CE-5D88CA45F38F}" dt="2021-12-13T14:31:50.512" v="470" actId="1076"/>
          <ac:spMkLst>
            <pc:docMk/>
            <pc:sldMk cId="591545504" sldId="780"/>
            <ac:spMk id="2" creationId="{3F16C540-B361-2040-87E1-95E987E6BA17}"/>
          </ac:spMkLst>
        </pc:spChg>
        <pc:spChg chg="mod">
          <ac:chgData name="Tania Lucas" userId="232b37cb-a817-446c-b5f8-6c2be3ba9e7b" providerId="ADAL" clId="{16E89456-69B8-4E19-82CE-5D88CA45F38F}" dt="2021-11-29T10:50:05.785" v="58" actId="20577"/>
          <ac:spMkLst>
            <pc:docMk/>
            <pc:sldMk cId="591545504" sldId="780"/>
            <ac:spMk id="11" creationId="{91B27EA4-A427-43AC-A564-40F7D401D33F}"/>
          </ac:spMkLst>
        </pc:spChg>
        <pc:picChg chg="mod modCrop">
          <ac:chgData name="Tania Lucas" userId="232b37cb-a817-446c-b5f8-6c2be3ba9e7b" providerId="ADAL" clId="{16E89456-69B8-4E19-82CE-5D88CA45F38F}" dt="2021-11-30T14:39:37.455" v="319" actId="732"/>
          <ac:picMkLst>
            <pc:docMk/>
            <pc:sldMk cId="591545504" sldId="780"/>
            <ac:picMk id="3" creationId="{E298E9F9-8191-4984-9E75-4770D7509CCD}"/>
          </ac:picMkLst>
        </pc:picChg>
        <pc:picChg chg="add del mod">
          <ac:chgData name="Tania Lucas" userId="232b37cb-a817-446c-b5f8-6c2be3ba9e7b" providerId="ADAL" clId="{16E89456-69B8-4E19-82CE-5D88CA45F38F}" dt="2021-11-30T14:37:38.127" v="309" actId="478"/>
          <ac:picMkLst>
            <pc:docMk/>
            <pc:sldMk cId="591545504" sldId="780"/>
            <ac:picMk id="5" creationId="{E36A2564-6A83-4FED-9EFF-0E1640F6BF9F}"/>
          </ac:picMkLst>
        </pc:picChg>
        <pc:picChg chg="add del mod">
          <ac:chgData name="Tania Lucas" userId="232b37cb-a817-446c-b5f8-6c2be3ba9e7b" providerId="ADAL" clId="{16E89456-69B8-4E19-82CE-5D88CA45F38F}" dt="2021-11-30T14:38:56.050" v="315" actId="478"/>
          <ac:picMkLst>
            <pc:docMk/>
            <pc:sldMk cId="591545504" sldId="780"/>
            <ac:picMk id="9" creationId="{55CEA09F-3ABA-489A-9770-9E2CCF040873}"/>
          </ac:picMkLst>
        </pc:picChg>
        <pc:picChg chg="add mod">
          <ac:chgData name="Tania Lucas" userId="232b37cb-a817-446c-b5f8-6c2be3ba9e7b" providerId="ADAL" clId="{16E89456-69B8-4E19-82CE-5D88CA45F38F}" dt="2021-11-30T14:39:22.847" v="318" actId="14100"/>
          <ac:picMkLst>
            <pc:docMk/>
            <pc:sldMk cId="591545504" sldId="780"/>
            <ac:picMk id="13" creationId="{B19D6C74-7942-4D8C-A3E8-FD2CB4FC6452}"/>
          </ac:picMkLst>
        </pc:picChg>
      </pc:sldChg>
      <pc:sldChg chg="addSp modSp mod">
        <pc:chgData name="Tania Lucas" userId="232b37cb-a817-446c-b5f8-6c2be3ba9e7b" providerId="ADAL" clId="{16E89456-69B8-4E19-82CE-5D88CA45F38F}" dt="2021-12-13T14:32:31.299" v="476" actId="1076"/>
        <pc:sldMkLst>
          <pc:docMk/>
          <pc:sldMk cId="3620642221" sldId="782"/>
        </pc:sldMkLst>
        <pc:spChg chg="mod">
          <ac:chgData name="Tania Lucas" userId="232b37cb-a817-446c-b5f8-6c2be3ba9e7b" providerId="ADAL" clId="{16E89456-69B8-4E19-82CE-5D88CA45F38F}" dt="2021-12-13T14:32:31.299" v="476" actId="1076"/>
          <ac:spMkLst>
            <pc:docMk/>
            <pc:sldMk cId="3620642221" sldId="782"/>
            <ac:spMk id="2" creationId="{02AFF432-5340-1140-90A0-D26309C9A441}"/>
          </ac:spMkLst>
        </pc:spChg>
        <pc:spChg chg="mod">
          <ac:chgData name="Tania Lucas" userId="232b37cb-a817-446c-b5f8-6c2be3ba9e7b" providerId="ADAL" clId="{16E89456-69B8-4E19-82CE-5D88CA45F38F}" dt="2021-11-29T10:50:21.662" v="64" actId="20577"/>
          <ac:spMkLst>
            <pc:docMk/>
            <pc:sldMk cId="3620642221" sldId="782"/>
            <ac:spMk id="11" creationId="{91B27EA4-A427-43AC-A564-40F7D401D33F}"/>
          </ac:spMkLst>
        </pc:spChg>
        <pc:picChg chg="mod modCrop">
          <ac:chgData name="Tania Lucas" userId="232b37cb-a817-446c-b5f8-6c2be3ba9e7b" providerId="ADAL" clId="{16E89456-69B8-4E19-82CE-5D88CA45F38F}" dt="2021-11-30T14:42:37" v="325" actId="1076"/>
          <ac:picMkLst>
            <pc:docMk/>
            <pc:sldMk cId="3620642221" sldId="782"/>
            <ac:picMk id="3" creationId="{079C7481-3DAA-4F87-B965-DE76190ABFED}"/>
          </ac:picMkLst>
        </pc:picChg>
        <pc:picChg chg="add mod">
          <ac:chgData name="Tania Lucas" userId="232b37cb-a817-446c-b5f8-6c2be3ba9e7b" providerId="ADAL" clId="{16E89456-69B8-4E19-82CE-5D88CA45F38F}" dt="2021-11-30T14:42:33.959" v="324" actId="1076"/>
          <ac:picMkLst>
            <pc:docMk/>
            <pc:sldMk cId="3620642221" sldId="782"/>
            <ac:picMk id="9" creationId="{DE35B090-97E2-4F3D-BA59-823D5CA7813E}"/>
          </ac:picMkLst>
        </pc:picChg>
      </pc:sldChg>
      <pc:sldChg chg="modSp mod">
        <pc:chgData name="Tania Lucas" userId="232b37cb-a817-446c-b5f8-6c2be3ba9e7b" providerId="ADAL" clId="{16E89456-69B8-4E19-82CE-5D88CA45F38F}" dt="2021-11-29T10:55:06.245" v="118" actId="20577"/>
        <pc:sldMkLst>
          <pc:docMk/>
          <pc:sldMk cId="4050739694" sldId="783"/>
        </pc:sldMkLst>
        <pc:spChg chg="mod">
          <ac:chgData name="Tania Lucas" userId="232b37cb-a817-446c-b5f8-6c2be3ba9e7b" providerId="ADAL" clId="{16E89456-69B8-4E19-82CE-5D88CA45F38F}" dt="2021-11-29T10:55:06.245" v="118" actId="20577"/>
          <ac:spMkLst>
            <pc:docMk/>
            <pc:sldMk cId="4050739694" sldId="783"/>
            <ac:spMk id="3" creationId="{42A8F2AF-BC28-4991-9816-07479106F8A5}"/>
          </ac:spMkLst>
        </pc:spChg>
      </pc:sldChg>
    </pc:docChg>
  </pc:docChgLst>
  <pc:docChgLst>
    <pc:chgData name="Tania Lucas" userId="232b37cb-a817-446c-b5f8-6c2be3ba9e7b" providerId="ADAL" clId="{5704DCE3-17EC-4751-B739-91EB2457F487}"/>
    <pc:docChg chg="undo custSel modSld">
      <pc:chgData name="Tania Lucas" userId="232b37cb-a817-446c-b5f8-6c2be3ba9e7b" providerId="ADAL" clId="{5704DCE3-17EC-4751-B739-91EB2457F487}" dt="2022-01-17T15:10:43.521" v="971" actId="1076"/>
      <pc:docMkLst>
        <pc:docMk/>
      </pc:docMkLst>
      <pc:sldChg chg="modSp mod">
        <pc:chgData name="Tania Lucas" userId="232b37cb-a817-446c-b5f8-6c2be3ba9e7b" providerId="ADAL" clId="{5704DCE3-17EC-4751-B739-91EB2457F487}" dt="2022-01-05T16:56:35.933" v="88" actId="1076"/>
        <pc:sldMkLst>
          <pc:docMk/>
          <pc:sldMk cId="1614504874" sldId="405"/>
        </pc:sldMkLst>
        <pc:spChg chg="mod">
          <ac:chgData name="Tania Lucas" userId="232b37cb-a817-446c-b5f8-6c2be3ba9e7b" providerId="ADAL" clId="{5704DCE3-17EC-4751-B739-91EB2457F487}" dt="2022-01-05T16:56:35.933" v="88" actId="1076"/>
          <ac:spMkLst>
            <pc:docMk/>
            <pc:sldMk cId="1614504874" sldId="405"/>
            <ac:spMk id="9" creationId="{00000000-0000-0000-0000-000000000000}"/>
          </ac:spMkLst>
        </pc:spChg>
        <pc:picChg chg="mod">
          <ac:chgData name="Tania Lucas" userId="232b37cb-a817-446c-b5f8-6c2be3ba9e7b" providerId="ADAL" clId="{5704DCE3-17EC-4751-B739-91EB2457F487}" dt="2022-01-05T16:56:30.249" v="87" actId="14100"/>
          <ac:picMkLst>
            <pc:docMk/>
            <pc:sldMk cId="1614504874" sldId="405"/>
            <ac:picMk id="8" creationId="{BD4F171D-A595-465D-B26D-22EDDCA94149}"/>
          </ac:picMkLst>
        </pc:picChg>
      </pc:sldChg>
      <pc:sldChg chg="modSp mod">
        <pc:chgData name="Tania Lucas" userId="232b37cb-a817-446c-b5f8-6c2be3ba9e7b" providerId="ADAL" clId="{5704DCE3-17EC-4751-B739-91EB2457F487}" dt="2022-01-17T15:10:43.521" v="971" actId="1076"/>
        <pc:sldMkLst>
          <pc:docMk/>
          <pc:sldMk cId="3630742754" sldId="679"/>
        </pc:sldMkLst>
        <pc:spChg chg="mod">
          <ac:chgData name="Tania Lucas" userId="232b37cb-a817-446c-b5f8-6c2be3ba9e7b" providerId="ADAL" clId="{5704DCE3-17EC-4751-B739-91EB2457F487}" dt="2022-01-17T15:10:43.521" v="971" actId="1076"/>
          <ac:spMkLst>
            <pc:docMk/>
            <pc:sldMk cId="3630742754" sldId="679"/>
            <ac:spMk id="17" creationId="{2EC8678E-6DFF-41CD-A0E1-2A75A26F5547}"/>
          </ac:spMkLst>
        </pc:spChg>
      </pc:sldChg>
      <pc:sldChg chg="addSp delSp modSp mod">
        <pc:chgData name="Tania Lucas" userId="232b37cb-a817-446c-b5f8-6c2be3ba9e7b" providerId="ADAL" clId="{5704DCE3-17EC-4751-B739-91EB2457F487}" dt="2022-01-05T16:47:00.092" v="20" actId="255"/>
        <pc:sldMkLst>
          <pc:docMk/>
          <pc:sldMk cId="118894848" sldId="716"/>
        </pc:sldMkLst>
        <pc:spChg chg="add mod">
          <ac:chgData name="Tania Lucas" userId="232b37cb-a817-446c-b5f8-6c2be3ba9e7b" providerId="ADAL" clId="{5704DCE3-17EC-4751-B739-91EB2457F487}" dt="2022-01-05T16:47:00.092" v="20" actId="255"/>
          <ac:spMkLst>
            <pc:docMk/>
            <pc:sldMk cId="118894848" sldId="716"/>
            <ac:spMk id="12" creationId="{8FA8ABC5-343B-47AB-B8CE-0BEEA1EAE09A}"/>
          </ac:spMkLst>
        </pc:spChg>
        <pc:picChg chg="del">
          <ac:chgData name="Tania Lucas" userId="232b37cb-a817-446c-b5f8-6c2be3ba9e7b" providerId="ADAL" clId="{5704DCE3-17EC-4751-B739-91EB2457F487}" dt="2022-01-05T16:45:07.732" v="0" actId="478"/>
          <ac:picMkLst>
            <pc:docMk/>
            <pc:sldMk cId="118894848" sldId="716"/>
            <ac:picMk id="6" creationId="{64FBEC46-7C9A-49BA-9305-ABBFB7ED5ED7}"/>
          </ac:picMkLst>
        </pc:picChg>
      </pc:sldChg>
      <pc:sldChg chg="addSp delSp modSp mod">
        <pc:chgData name="Tania Lucas" userId="232b37cb-a817-446c-b5f8-6c2be3ba9e7b" providerId="ADAL" clId="{5704DCE3-17EC-4751-B739-91EB2457F487}" dt="2022-01-05T16:47:20.395" v="22" actId="1076"/>
        <pc:sldMkLst>
          <pc:docMk/>
          <pc:sldMk cId="4033031116" sldId="717"/>
        </pc:sldMkLst>
        <pc:spChg chg="add mod">
          <ac:chgData name="Tania Lucas" userId="232b37cb-a817-446c-b5f8-6c2be3ba9e7b" providerId="ADAL" clId="{5704DCE3-17EC-4751-B739-91EB2457F487}" dt="2022-01-05T16:47:20.395" v="22" actId="1076"/>
          <ac:spMkLst>
            <pc:docMk/>
            <pc:sldMk cId="4033031116" sldId="717"/>
            <ac:spMk id="12" creationId="{A59A4C5B-6E2E-4EAF-9A4B-0288E66693A4}"/>
          </ac:spMkLst>
        </pc:spChg>
        <pc:picChg chg="del">
          <ac:chgData name="Tania Lucas" userId="232b37cb-a817-446c-b5f8-6c2be3ba9e7b" providerId="ADAL" clId="{5704DCE3-17EC-4751-B739-91EB2457F487}" dt="2022-01-05T16:45:51.008" v="4" actId="478"/>
          <ac:picMkLst>
            <pc:docMk/>
            <pc:sldMk cId="4033031116" sldId="717"/>
            <ac:picMk id="5" creationId="{A3E0973D-9210-44F2-A503-BF5A5BBD54ED}"/>
          </ac:picMkLst>
        </pc:picChg>
      </pc:sldChg>
      <pc:sldChg chg="modSp mod">
        <pc:chgData name="Tania Lucas" userId="232b37cb-a817-446c-b5f8-6c2be3ba9e7b" providerId="ADAL" clId="{5704DCE3-17EC-4751-B739-91EB2457F487}" dt="2022-01-17T09:34:52.004" v="187" actId="6549"/>
        <pc:sldMkLst>
          <pc:docMk/>
          <pc:sldMk cId="206933870" sldId="721"/>
        </pc:sldMkLst>
        <pc:spChg chg="mod">
          <ac:chgData name="Tania Lucas" userId="232b37cb-a817-446c-b5f8-6c2be3ba9e7b" providerId="ADAL" clId="{5704DCE3-17EC-4751-B739-91EB2457F487}" dt="2022-01-17T09:34:52.004" v="187" actId="6549"/>
          <ac:spMkLst>
            <pc:docMk/>
            <pc:sldMk cId="206933870" sldId="721"/>
            <ac:spMk id="12" creationId="{98F61D30-EE5D-4913-A60D-66B148654F45}"/>
          </ac:spMkLst>
        </pc:spChg>
      </pc:sldChg>
      <pc:sldChg chg="addSp delSp modSp mod">
        <pc:chgData name="Tania Lucas" userId="232b37cb-a817-446c-b5f8-6c2be3ba9e7b" providerId="ADAL" clId="{5704DCE3-17EC-4751-B739-91EB2457F487}" dt="2022-01-05T16:48:00.165" v="27" actId="255"/>
        <pc:sldMkLst>
          <pc:docMk/>
          <pc:sldMk cId="2683767864" sldId="722"/>
        </pc:sldMkLst>
        <pc:spChg chg="add mod">
          <ac:chgData name="Tania Lucas" userId="232b37cb-a817-446c-b5f8-6c2be3ba9e7b" providerId="ADAL" clId="{5704DCE3-17EC-4751-B739-91EB2457F487}" dt="2022-01-05T16:48:00.165" v="27" actId="255"/>
          <ac:spMkLst>
            <pc:docMk/>
            <pc:sldMk cId="2683767864" sldId="722"/>
            <ac:spMk id="12" creationId="{8BFB20D9-1061-4D83-BC61-1DAB74396C17}"/>
          </ac:spMkLst>
        </pc:spChg>
        <pc:picChg chg="del">
          <ac:chgData name="Tania Lucas" userId="232b37cb-a817-446c-b5f8-6c2be3ba9e7b" providerId="ADAL" clId="{5704DCE3-17EC-4751-B739-91EB2457F487}" dt="2022-01-05T16:47:39.998" v="23" actId="478"/>
          <ac:picMkLst>
            <pc:docMk/>
            <pc:sldMk cId="2683767864" sldId="722"/>
            <ac:picMk id="9" creationId="{09ED680A-BC6F-470F-BD36-3FFC8EABF25C}"/>
          </ac:picMkLst>
        </pc:picChg>
      </pc:sldChg>
      <pc:sldChg chg="modSp mod">
        <pc:chgData name="Tania Lucas" userId="232b37cb-a817-446c-b5f8-6c2be3ba9e7b" providerId="ADAL" clId="{5704DCE3-17EC-4751-B739-91EB2457F487}" dt="2022-01-17T14:50:05.968" v="953" actId="14100"/>
        <pc:sldMkLst>
          <pc:docMk/>
          <pc:sldMk cId="2983654914" sldId="724"/>
        </pc:sldMkLst>
        <pc:spChg chg="mod">
          <ac:chgData name="Tania Lucas" userId="232b37cb-a817-446c-b5f8-6c2be3ba9e7b" providerId="ADAL" clId="{5704DCE3-17EC-4751-B739-91EB2457F487}" dt="2022-01-17T14:50:05.968" v="953" actId="14100"/>
          <ac:spMkLst>
            <pc:docMk/>
            <pc:sldMk cId="2983654914" sldId="724"/>
            <ac:spMk id="12" creationId="{C43A971C-FAB5-46EA-8F89-D68B7DD20FCC}"/>
          </ac:spMkLst>
        </pc:spChg>
        <pc:spChg chg="mod">
          <ac:chgData name="Tania Lucas" userId="232b37cb-a817-446c-b5f8-6c2be3ba9e7b" providerId="ADAL" clId="{5704DCE3-17EC-4751-B739-91EB2457F487}" dt="2022-01-17T10:07:20.766" v="365" actId="20577"/>
          <ac:spMkLst>
            <pc:docMk/>
            <pc:sldMk cId="2983654914" sldId="724"/>
            <ac:spMk id="13" creationId="{619C2CB1-2FF9-46F8-97C4-944DD65283FE}"/>
          </ac:spMkLst>
        </pc:spChg>
      </pc:sldChg>
      <pc:sldChg chg="addSp delSp modSp mod">
        <pc:chgData name="Tania Lucas" userId="232b37cb-a817-446c-b5f8-6c2be3ba9e7b" providerId="ADAL" clId="{5704DCE3-17EC-4751-B739-91EB2457F487}" dt="2022-01-05T16:49:27.771" v="38" actId="255"/>
        <pc:sldMkLst>
          <pc:docMk/>
          <pc:sldMk cId="330492536" sldId="725"/>
        </pc:sldMkLst>
        <pc:spChg chg="add mod">
          <ac:chgData name="Tania Lucas" userId="232b37cb-a817-446c-b5f8-6c2be3ba9e7b" providerId="ADAL" clId="{5704DCE3-17EC-4751-B739-91EB2457F487}" dt="2022-01-05T16:49:27.771" v="38" actId="255"/>
          <ac:spMkLst>
            <pc:docMk/>
            <pc:sldMk cId="330492536" sldId="725"/>
            <ac:spMk id="12" creationId="{48A51724-39A4-4023-8486-C0BFB10F72D9}"/>
          </ac:spMkLst>
        </pc:spChg>
        <pc:picChg chg="del">
          <ac:chgData name="Tania Lucas" userId="232b37cb-a817-446c-b5f8-6c2be3ba9e7b" providerId="ADAL" clId="{5704DCE3-17EC-4751-B739-91EB2457F487}" dt="2022-01-05T16:49:14.367" v="34" actId="478"/>
          <ac:picMkLst>
            <pc:docMk/>
            <pc:sldMk cId="330492536" sldId="725"/>
            <ac:picMk id="5" creationId="{F439C296-BA1F-4D4E-8A79-5669B76B9642}"/>
          </ac:picMkLst>
        </pc:picChg>
      </pc:sldChg>
      <pc:sldChg chg="addSp delSp modSp mod">
        <pc:chgData name="Tania Lucas" userId="232b37cb-a817-446c-b5f8-6c2be3ba9e7b" providerId="ADAL" clId="{5704DCE3-17EC-4751-B739-91EB2457F487}" dt="2022-01-05T16:50:05.424" v="43" actId="255"/>
        <pc:sldMkLst>
          <pc:docMk/>
          <pc:sldMk cId="451284700" sldId="726"/>
        </pc:sldMkLst>
        <pc:spChg chg="add mod">
          <ac:chgData name="Tania Lucas" userId="232b37cb-a817-446c-b5f8-6c2be3ba9e7b" providerId="ADAL" clId="{5704DCE3-17EC-4751-B739-91EB2457F487}" dt="2022-01-05T16:50:05.424" v="43" actId="255"/>
          <ac:spMkLst>
            <pc:docMk/>
            <pc:sldMk cId="451284700" sldId="726"/>
            <ac:spMk id="12" creationId="{87C30576-C3A7-4C40-9B41-11D89960DB70}"/>
          </ac:spMkLst>
        </pc:spChg>
        <pc:picChg chg="del">
          <ac:chgData name="Tania Lucas" userId="232b37cb-a817-446c-b5f8-6c2be3ba9e7b" providerId="ADAL" clId="{5704DCE3-17EC-4751-B739-91EB2457F487}" dt="2022-01-05T16:49:38.478" v="39" actId="478"/>
          <ac:picMkLst>
            <pc:docMk/>
            <pc:sldMk cId="451284700" sldId="726"/>
            <ac:picMk id="5" creationId="{5C6AD738-5911-4597-AEFC-7F6A968249FD}"/>
          </ac:picMkLst>
        </pc:picChg>
      </pc:sldChg>
      <pc:sldChg chg="modSp mod">
        <pc:chgData name="Tania Lucas" userId="232b37cb-a817-446c-b5f8-6c2be3ba9e7b" providerId="ADAL" clId="{5704DCE3-17EC-4751-B739-91EB2457F487}" dt="2022-01-17T10:30:47.158" v="474" actId="1076"/>
        <pc:sldMkLst>
          <pc:docMk/>
          <pc:sldMk cId="651568079" sldId="727"/>
        </pc:sldMkLst>
        <pc:spChg chg="mod">
          <ac:chgData name="Tania Lucas" userId="232b37cb-a817-446c-b5f8-6c2be3ba9e7b" providerId="ADAL" clId="{5704DCE3-17EC-4751-B739-91EB2457F487}" dt="2022-01-17T10:30:47.158" v="474" actId="1076"/>
          <ac:spMkLst>
            <pc:docMk/>
            <pc:sldMk cId="651568079" sldId="727"/>
            <ac:spMk id="13" creationId="{50ECB62F-447A-47E0-9200-B517C638BD2D}"/>
          </ac:spMkLst>
        </pc:spChg>
      </pc:sldChg>
      <pc:sldChg chg="addSp delSp modSp mod">
        <pc:chgData name="Tania Lucas" userId="232b37cb-a817-446c-b5f8-6c2be3ba9e7b" providerId="ADAL" clId="{5704DCE3-17EC-4751-B739-91EB2457F487}" dt="2022-01-05T16:51:19.273" v="52" actId="255"/>
        <pc:sldMkLst>
          <pc:docMk/>
          <pc:sldMk cId="502313826" sldId="729"/>
        </pc:sldMkLst>
        <pc:spChg chg="add mod">
          <ac:chgData name="Tania Lucas" userId="232b37cb-a817-446c-b5f8-6c2be3ba9e7b" providerId="ADAL" clId="{5704DCE3-17EC-4751-B739-91EB2457F487}" dt="2022-01-05T16:51:19.273" v="52" actId="255"/>
          <ac:spMkLst>
            <pc:docMk/>
            <pc:sldMk cId="502313826" sldId="729"/>
            <ac:spMk id="12" creationId="{49A9970B-E820-4540-A87F-5F65BDFDA1C1}"/>
          </ac:spMkLst>
        </pc:spChg>
        <pc:picChg chg="del">
          <ac:chgData name="Tania Lucas" userId="232b37cb-a817-446c-b5f8-6c2be3ba9e7b" providerId="ADAL" clId="{5704DCE3-17EC-4751-B739-91EB2457F487}" dt="2022-01-05T16:51:09.277" v="49" actId="478"/>
          <ac:picMkLst>
            <pc:docMk/>
            <pc:sldMk cId="502313826" sldId="729"/>
            <ac:picMk id="5" creationId="{9DA5309B-1ED6-46E4-8525-AA2A2A47AA57}"/>
          </ac:picMkLst>
        </pc:picChg>
      </pc:sldChg>
      <pc:sldChg chg="modSp mod">
        <pc:chgData name="Tania Lucas" userId="232b37cb-a817-446c-b5f8-6c2be3ba9e7b" providerId="ADAL" clId="{5704DCE3-17EC-4751-B739-91EB2457F487}" dt="2022-01-17T10:50:49.561" v="591" actId="20577"/>
        <pc:sldMkLst>
          <pc:docMk/>
          <pc:sldMk cId="98375208" sldId="733"/>
        </pc:sldMkLst>
        <pc:spChg chg="mod">
          <ac:chgData name="Tania Lucas" userId="232b37cb-a817-446c-b5f8-6c2be3ba9e7b" providerId="ADAL" clId="{5704DCE3-17EC-4751-B739-91EB2457F487}" dt="2022-01-17T10:50:49.561" v="591" actId="20577"/>
          <ac:spMkLst>
            <pc:docMk/>
            <pc:sldMk cId="98375208" sldId="733"/>
            <ac:spMk id="10" creationId="{558AA210-B563-4F49-8E58-A8D7B5EAA127}"/>
          </ac:spMkLst>
        </pc:spChg>
      </pc:sldChg>
      <pc:sldChg chg="addSp modSp mod">
        <pc:chgData name="Tania Lucas" userId="232b37cb-a817-446c-b5f8-6c2be3ba9e7b" providerId="ADAL" clId="{5704DCE3-17EC-4751-B739-91EB2457F487}" dt="2022-01-17T10:26:49.192" v="457" actId="179"/>
        <pc:sldMkLst>
          <pc:docMk/>
          <pc:sldMk cId="1112798457" sldId="749"/>
        </pc:sldMkLst>
        <pc:spChg chg="add mod">
          <ac:chgData name="Tania Lucas" userId="232b37cb-a817-446c-b5f8-6c2be3ba9e7b" providerId="ADAL" clId="{5704DCE3-17EC-4751-B739-91EB2457F487}" dt="2022-01-17T10:26:28.142" v="455" actId="179"/>
          <ac:spMkLst>
            <pc:docMk/>
            <pc:sldMk cId="1112798457" sldId="749"/>
            <ac:spMk id="5" creationId="{EBA37502-95DA-4F02-8836-B9E9C67734CD}"/>
          </ac:spMkLst>
        </pc:spChg>
        <pc:spChg chg="mod">
          <ac:chgData name="Tania Lucas" userId="232b37cb-a817-446c-b5f8-6c2be3ba9e7b" providerId="ADAL" clId="{5704DCE3-17EC-4751-B739-91EB2457F487}" dt="2022-01-17T10:26:49.192" v="457" actId="179"/>
          <ac:spMkLst>
            <pc:docMk/>
            <pc:sldMk cId="1112798457" sldId="749"/>
            <ac:spMk id="6" creationId="{F578E1E5-6FEE-4B11-A2D9-AFBDD2324EFC}"/>
          </ac:spMkLst>
        </pc:spChg>
      </pc:sldChg>
      <pc:sldChg chg="addSp modSp mod">
        <pc:chgData name="Tania Lucas" userId="232b37cb-a817-446c-b5f8-6c2be3ba9e7b" providerId="ADAL" clId="{5704DCE3-17EC-4751-B739-91EB2457F487}" dt="2022-01-17T10:36:45.187" v="547" actId="179"/>
        <pc:sldMkLst>
          <pc:docMk/>
          <pc:sldMk cId="1967655642" sldId="751"/>
        </pc:sldMkLst>
        <pc:spChg chg="add mod">
          <ac:chgData name="Tania Lucas" userId="232b37cb-a817-446c-b5f8-6c2be3ba9e7b" providerId="ADAL" clId="{5704DCE3-17EC-4751-B739-91EB2457F487}" dt="2022-01-17T10:36:45.187" v="547" actId="179"/>
          <ac:spMkLst>
            <pc:docMk/>
            <pc:sldMk cId="1967655642" sldId="751"/>
            <ac:spMk id="5" creationId="{94F81B4E-EE7F-4DE2-B234-8FA5A169FD2B}"/>
          </ac:spMkLst>
        </pc:spChg>
        <pc:spChg chg="mod">
          <ac:chgData name="Tania Lucas" userId="232b37cb-a817-446c-b5f8-6c2be3ba9e7b" providerId="ADAL" clId="{5704DCE3-17EC-4751-B739-91EB2457F487}" dt="2022-01-17T10:35:22.133" v="531" actId="1076"/>
          <ac:spMkLst>
            <pc:docMk/>
            <pc:sldMk cId="1967655642" sldId="751"/>
            <ac:spMk id="6" creationId="{161F25E7-4342-473D-A6F3-D934D7B6D97D}"/>
          </ac:spMkLst>
        </pc:spChg>
      </pc:sldChg>
      <pc:sldChg chg="addSp delSp modSp mod">
        <pc:chgData name="Tania Lucas" userId="232b37cb-a817-446c-b5f8-6c2be3ba9e7b" providerId="ADAL" clId="{5704DCE3-17EC-4751-B739-91EB2457F487}" dt="2022-01-17T11:16:20.593" v="662" actId="14100"/>
        <pc:sldMkLst>
          <pc:docMk/>
          <pc:sldMk cId="3951231052" sldId="752"/>
        </pc:sldMkLst>
        <pc:spChg chg="del mod">
          <ac:chgData name="Tania Lucas" userId="232b37cb-a817-446c-b5f8-6c2be3ba9e7b" providerId="ADAL" clId="{5704DCE3-17EC-4751-B739-91EB2457F487}" dt="2022-01-17T10:51:09.371" v="594" actId="478"/>
          <ac:spMkLst>
            <pc:docMk/>
            <pc:sldMk cId="3951231052" sldId="752"/>
            <ac:spMk id="6" creationId="{345CBBF6-77EB-4DD8-8B6B-164E38AC1D8A}"/>
          </ac:spMkLst>
        </pc:spChg>
        <pc:spChg chg="add mod">
          <ac:chgData name="Tania Lucas" userId="232b37cb-a817-446c-b5f8-6c2be3ba9e7b" providerId="ADAL" clId="{5704DCE3-17EC-4751-B739-91EB2457F487}" dt="2022-01-17T11:15:56.915" v="660" actId="948"/>
          <ac:spMkLst>
            <pc:docMk/>
            <pc:sldMk cId="3951231052" sldId="752"/>
            <ac:spMk id="7" creationId="{B545FCCE-3F22-4F9D-A9A5-80A9CBBB31E8}"/>
          </ac:spMkLst>
        </pc:spChg>
        <pc:spChg chg="mod">
          <ac:chgData name="Tania Lucas" userId="232b37cb-a817-446c-b5f8-6c2be3ba9e7b" providerId="ADAL" clId="{5704DCE3-17EC-4751-B739-91EB2457F487}" dt="2022-01-17T11:16:20.593" v="662" actId="14100"/>
          <ac:spMkLst>
            <pc:docMk/>
            <pc:sldMk cId="3951231052" sldId="752"/>
            <ac:spMk id="9" creationId="{983BF03A-F20E-4ABA-9379-DA90B0757BDA}"/>
          </ac:spMkLst>
        </pc:spChg>
      </pc:sldChg>
      <pc:sldChg chg="modSp mod">
        <pc:chgData name="Tania Lucas" userId="232b37cb-a817-446c-b5f8-6c2be3ba9e7b" providerId="ADAL" clId="{5704DCE3-17EC-4751-B739-91EB2457F487}" dt="2022-01-17T14:47:41.651" v="946" actId="179"/>
        <pc:sldMkLst>
          <pc:docMk/>
          <pc:sldMk cId="3394313177" sldId="763"/>
        </pc:sldMkLst>
        <pc:spChg chg="mod">
          <ac:chgData name="Tania Lucas" userId="232b37cb-a817-446c-b5f8-6c2be3ba9e7b" providerId="ADAL" clId="{5704DCE3-17EC-4751-B739-91EB2457F487}" dt="2022-01-17T14:47:41.651" v="946" actId="179"/>
          <ac:spMkLst>
            <pc:docMk/>
            <pc:sldMk cId="3394313177" sldId="763"/>
            <ac:spMk id="10" creationId="{310ED2ED-C1D0-4CD4-B799-7F5470BB4B25}"/>
          </ac:spMkLst>
        </pc:spChg>
        <pc:spChg chg="mod">
          <ac:chgData name="Tania Lucas" userId="232b37cb-a817-446c-b5f8-6c2be3ba9e7b" providerId="ADAL" clId="{5704DCE3-17EC-4751-B739-91EB2457F487}" dt="2022-01-17T14:42:21.117" v="922" actId="1076"/>
          <ac:spMkLst>
            <pc:docMk/>
            <pc:sldMk cId="3394313177" sldId="763"/>
            <ac:spMk id="11" creationId="{E4E59534-ECD1-4C34-A60A-578175F631EC}"/>
          </ac:spMkLst>
        </pc:spChg>
      </pc:sldChg>
      <pc:sldChg chg="modSp mod">
        <pc:chgData name="Tania Lucas" userId="232b37cb-a817-446c-b5f8-6c2be3ba9e7b" providerId="ADAL" clId="{5704DCE3-17EC-4751-B739-91EB2457F487}" dt="2022-01-17T14:48:36.968" v="951" actId="948"/>
        <pc:sldMkLst>
          <pc:docMk/>
          <pc:sldMk cId="2257129791" sldId="768"/>
        </pc:sldMkLst>
        <pc:spChg chg="mod">
          <ac:chgData name="Tania Lucas" userId="232b37cb-a817-446c-b5f8-6c2be3ba9e7b" providerId="ADAL" clId="{5704DCE3-17EC-4751-B739-91EB2457F487}" dt="2022-01-17T14:48:20.999" v="950" actId="948"/>
          <ac:spMkLst>
            <pc:docMk/>
            <pc:sldMk cId="2257129791" sldId="768"/>
            <ac:spMk id="6" creationId="{332C8657-D308-40AC-9DFE-8B14B6C48C9E}"/>
          </ac:spMkLst>
        </pc:spChg>
        <pc:spChg chg="mod">
          <ac:chgData name="Tania Lucas" userId="232b37cb-a817-446c-b5f8-6c2be3ba9e7b" providerId="ADAL" clId="{5704DCE3-17EC-4751-B739-91EB2457F487}" dt="2022-01-17T14:48:36.968" v="951" actId="948"/>
          <ac:spMkLst>
            <pc:docMk/>
            <pc:sldMk cId="2257129791" sldId="768"/>
            <ac:spMk id="8" creationId="{73D3D2D0-2D37-443F-8179-52D3DA7108A6}"/>
          </ac:spMkLst>
        </pc:spChg>
      </pc:sldChg>
      <pc:sldChg chg="addSp delSp modSp mod">
        <pc:chgData name="Tania Lucas" userId="232b37cb-a817-446c-b5f8-6c2be3ba9e7b" providerId="ADAL" clId="{5704DCE3-17EC-4751-B739-91EB2457F487}" dt="2022-01-05T16:46:50.077" v="19" actId="255"/>
        <pc:sldMkLst>
          <pc:docMk/>
          <pc:sldMk cId="1253134324" sldId="769"/>
        </pc:sldMkLst>
        <pc:spChg chg="add mod">
          <ac:chgData name="Tania Lucas" userId="232b37cb-a817-446c-b5f8-6c2be3ba9e7b" providerId="ADAL" clId="{5704DCE3-17EC-4751-B739-91EB2457F487}" dt="2022-01-05T16:46:50.077" v="19" actId="255"/>
          <ac:spMkLst>
            <pc:docMk/>
            <pc:sldMk cId="1253134324" sldId="769"/>
            <ac:spMk id="12" creationId="{B5516318-CDAA-4BE9-A752-F31F3B0432D2}"/>
          </ac:spMkLst>
        </pc:spChg>
        <pc:picChg chg="del">
          <ac:chgData name="Tania Lucas" userId="232b37cb-a817-446c-b5f8-6c2be3ba9e7b" providerId="ADAL" clId="{5704DCE3-17EC-4751-B739-91EB2457F487}" dt="2022-01-05T16:46:31.684" v="15" actId="478"/>
          <ac:picMkLst>
            <pc:docMk/>
            <pc:sldMk cId="1253134324" sldId="769"/>
            <ac:picMk id="3" creationId="{E7E5E4FF-7F1B-483A-9162-DC637FE7602D}"/>
          </ac:picMkLst>
        </pc:picChg>
      </pc:sldChg>
      <pc:sldChg chg="addSp delSp modSp mod">
        <pc:chgData name="Tania Lucas" userId="232b37cb-a817-446c-b5f8-6c2be3ba9e7b" providerId="ADAL" clId="{5704DCE3-17EC-4751-B739-91EB2457F487}" dt="2022-01-05T16:48:47.150" v="33" actId="1076"/>
        <pc:sldMkLst>
          <pc:docMk/>
          <pc:sldMk cId="3641618352" sldId="770"/>
        </pc:sldMkLst>
        <pc:spChg chg="add mod">
          <ac:chgData name="Tania Lucas" userId="232b37cb-a817-446c-b5f8-6c2be3ba9e7b" providerId="ADAL" clId="{5704DCE3-17EC-4751-B739-91EB2457F487}" dt="2022-01-05T16:48:47.150" v="33" actId="1076"/>
          <ac:spMkLst>
            <pc:docMk/>
            <pc:sldMk cId="3641618352" sldId="770"/>
            <ac:spMk id="12" creationId="{73C90DCD-19EC-4479-83E0-45E329F0C42B}"/>
          </ac:spMkLst>
        </pc:spChg>
        <pc:picChg chg="del">
          <ac:chgData name="Tania Lucas" userId="232b37cb-a817-446c-b5f8-6c2be3ba9e7b" providerId="ADAL" clId="{5704DCE3-17EC-4751-B739-91EB2457F487}" dt="2022-01-05T16:48:25.352" v="28" actId="478"/>
          <ac:picMkLst>
            <pc:docMk/>
            <pc:sldMk cId="3641618352" sldId="770"/>
            <ac:picMk id="3" creationId="{FAF05450-6E89-4E43-B2FE-8323D7CD2CD0}"/>
          </ac:picMkLst>
        </pc:picChg>
      </pc:sldChg>
      <pc:sldChg chg="addSp delSp modSp mod">
        <pc:chgData name="Tania Lucas" userId="232b37cb-a817-446c-b5f8-6c2be3ba9e7b" providerId="ADAL" clId="{5704DCE3-17EC-4751-B739-91EB2457F487}" dt="2022-01-05T16:50:53.233" v="48" actId="255"/>
        <pc:sldMkLst>
          <pc:docMk/>
          <pc:sldMk cId="889262041" sldId="771"/>
        </pc:sldMkLst>
        <pc:spChg chg="add mod">
          <ac:chgData name="Tania Lucas" userId="232b37cb-a817-446c-b5f8-6c2be3ba9e7b" providerId="ADAL" clId="{5704DCE3-17EC-4751-B739-91EB2457F487}" dt="2022-01-05T16:50:53.233" v="48" actId="255"/>
          <ac:spMkLst>
            <pc:docMk/>
            <pc:sldMk cId="889262041" sldId="771"/>
            <ac:spMk id="12" creationId="{7696CE30-A764-421F-B494-8B9DE6D5EC66}"/>
          </ac:spMkLst>
        </pc:spChg>
        <pc:picChg chg="del">
          <ac:chgData name="Tania Lucas" userId="232b37cb-a817-446c-b5f8-6c2be3ba9e7b" providerId="ADAL" clId="{5704DCE3-17EC-4751-B739-91EB2457F487}" dt="2022-01-05T16:50:38.570" v="44" actId="478"/>
          <ac:picMkLst>
            <pc:docMk/>
            <pc:sldMk cId="889262041" sldId="771"/>
            <ac:picMk id="3" creationId="{941E748E-D257-46CC-9975-257B62E1919B}"/>
          </ac:picMkLst>
        </pc:picChg>
      </pc:sldChg>
      <pc:sldChg chg="addSp delSp modSp mod">
        <pc:chgData name="Tania Lucas" userId="232b37cb-a817-446c-b5f8-6c2be3ba9e7b" providerId="ADAL" clId="{5704DCE3-17EC-4751-B739-91EB2457F487}" dt="2022-01-05T16:51:56.010" v="57" actId="255"/>
        <pc:sldMkLst>
          <pc:docMk/>
          <pc:sldMk cId="157964029" sldId="772"/>
        </pc:sldMkLst>
        <pc:spChg chg="add mod">
          <ac:chgData name="Tania Lucas" userId="232b37cb-a817-446c-b5f8-6c2be3ba9e7b" providerId="ADAL" clId="{5704DCE3-17EC-4751-B739-91EB2457F487}" dt="2022-01-05T16:51:56.010" v="57" actId="255"/>
          <ac:spMkLst>
            <pc:docMk/>
            <pc:sldMk cId="157964029" sldId="772"/>
            <ac:spMk id="12" creationId="{9B66E1BD-7D7A-4B8A-85E1-6E68449AC8D7}"/>
          </ac:spMkLst>
        </pc:spChg>
        <pc:picChg chg="del">
          <ac:chgData name="Tania Lucas" userId="232b37cb-a817-446c-b5f8-6c2be3ba9e7b" providerId="ADAL" clId="{5704DCE3-17EC-4751-B739-91EB2457F487}" dt="2022-01-05T16:51:40.735" v="53" actId="478"/>
          <ac:picMkLst>
            <pc:docMk/>
            <pc:sldMk cId="157964029" sldId="772"/>
            <ac:picMk id="3" creationId="{00F32D99-CFF1-4D80-9BEF-216647A39F46}"/>
          </ac:picMkLst>
        </pc:picChg>
      </pc:sldChg>
      <pc:sldChg chg="addSp delSp modSp mod">
        <pc:chgData name="Tania Lucas" userId="232b37cb-a817-446c-b5f8-6c2be3ba9e7b" providerId="ADAL" clId="{5704DCE3-17EC-4751-B739-91EB2457F487}" dt="2022-01-05T16:52:22.698" v="61" actId="14100"/>
        <pc:sldMkLst>
          <pc:docMk/>
          <pc:sldMk cId="694780483" sldId="774"/>
        </pc:sldMkLst>
        <pc:spChg chg="add mod">
          <ac:chgData name="Tania Lucas" userId="232b37cb-a817-446c-b5f8-6c2be3ba9e7b" providerId="ADAL" clId="{5704DCE3-17EC-4751-B739-91EB2457F487}" dt="2022-01-05T16:52:22.698" v="61" actId="14100"/>
          <ac:spMkLst>
            <pc:docMk/>
            <pc:sldMk cId="694780483" sldId="774"/>
            <ac:spMk id="12" creationId="{7364BF80-AE17-47F4-BCEC-88DAA07DB156}"/>
          </ac:spMkLst>
        </pc:spChg>
        <pc:picChg chg="del">
          <ac:chgData name="Tania Lucas" userId="232b37cb-a817-446c-b5f8-6c2be3ba9e7b" providerId="ADAL" clId="{5704DCE3-17EC-4751-B739-91EB2457F487}" dt="2022-01-05T16:52:14.654" v="58" actId="478"/>
          <ac:picMkLst>
            <pc:docMk/>
            <pc:sldMk cId="694780483" sldId="774"/>
            <ac:picMk id="3" creationId="{8E18AA28-47F8-422E-9CCF-6D9AC76F4406}"/>
          </ac:picMkLst>
        </pc:picChg>
      </pc:sldChg>
      <pc:sldChg chg="addSp delSp modSp mod">
        <pc:chgData name="Tania Lucas" userId="232b37cb-a817-446c-b5f8-6c2be3ba9e7b" providerId="ADAL" clId="{5704DCE3-17EC-4751-B739-91EB2457F487}" dt="2022-01-05T16:53:26.324" v="66" actId="255"/>
        <pc:sldMkLst>
          <pc:docMk/>
          <pc:sldMk cId="3046680275" sldId="775"/>
        </pc:sldMkLst>
        <pc:spChg chg="add mod">
          <ac:chgData name="Tania Lucas" userId="232b37cb-a817-446c-b5f8-6c2be3ba9e7b" providerId="ADAL" clId="{5704DCE3-17EC-4751-B739-91EB2457F487}" dt="2022-01-05T16:53:26.324" v="66" actId="255"/>
          <ac:spMkLst>
            <pc:docMk/>
            <pc:sldMk cId="3046680275" sldId="775"/>
            <ac:spMk id="12" creationId="{1ABE5AB6-52B5-497E-BF3A-A52F991ED3C6}"/>
          </ac:spMkLst>
        </pc:spChg>
        <pc:picChg chg="del">
          <ac:chgData name="Tania Lucas" userId="232b37cb-a817-446c-b5f8-6c2be3ba9e7b" providerId="ADAL" clId="{5704DCE3-17EC-4751-B739-91EB2457F487}" dt="2022-01-05T16:53:11.090" v="62" actId="478"/>
          <ac:picMkLst>
            <pc:docMk/>
            <pc:sldMk cId="3046680275" sldId="775"/>
            <ac:picMk id="3" creationId="{A97628A9-0F42-462C-AAA8-0AAFBB8D9AB2}"/>
          </ac:picMkLst>
        </pc:picChg>
      </pc:sldChg>
      <pc:sldChg chg="addSp delSp modSp mod">
        <pc:chgData name="Tania Lucas" userId="232b37cb-a817-446c-b5f8-6c2be3ba9e7b" providerId="ADAL" clId="{5704DCE3-17EC-4751-B739-91EB2457F487}" dt="2022-01-05T16:54:16.849" v="70" actId="255"/>
        <pc:sldMkLst>
          <pc:docMk/>
          <pc:sldMk cId="1852756058" sldId="776"/>
        </pc:sldMkLst>
        <pc:spChg chg="add mod">
          <ac:chgData name="Tania Lucas" userId="232b37cb-a817-446c-b5f8-6c2be3ba9e7b" providerId="ADAL" clId="{5704DCE3-17EC-4751-B739-91EB2457F487}" dt="2022-01-05T16:54:16.849" v="70" actId="255"/>
          <ac:spMkLst>
            <pc:docMk/>
            <pc:sldMk cId="1852756058" sldId="776"/>
            <ac:spMk id="12" creationId="{9AEFE64F-A640-4B35-8A03-A45EE1EE3160}"/>
          </ac:spMkLst>
        </pc:spChg>
        <pc:picChg chg="del">
          <ac:chgData name="Tania Lucas" userId="232b37cb-a817-446c-b5f8-6c2be3ba9e7b" providerId="ADAL" clId="{5704DCE3-17EC-4751-B739-91EB2457F487}" dt="2022-01-05T16:54:05.338" v="67" actId="478"/>
          <ac:picMkLst>
            <pc:docMk/>
            <pc:sldMk cId="1852756058" sldId="776"/>
            <ac:picMk id="3" creationId="{FA56BCB4-76EB-4C5C-9FF8-75963D3211FF}"/>
          </ac:picMkLst>
        </pc:picChg>
      </pc:sldChg>
      <pc:sldChg chg="addSp delSp modSp mod">
        <pc:chgData name="Tania Lucas" userId="232b37cb-a817-446c-b5f8-6c2be3ba9e7b" providerId="ADAL" clId="{5704DCE3-17EC-4751-B739-91EB2457F487}" dt="2022-01-05T16:54:53.488" v="75" actId="255"/>
        <pc:sldMkLst>
          <pc:docMk/>
          <pc:sldMk cId="82379899" sldId="777"/>
        </pc:sldMkLst>
        <pc:spChg chg="add mod">
          <ac:chgData name="Tania Lucas" userId="232b37cb-a817-446c-b5f8-6c2be3ba9e7b" providerId="ADAL" clId="{5704DCE3-17EC-4751-B739-91EB2457F487}" dt="2022-01-05T16:54:53.488" v="75" actId="255"/>
          <ac:spMkLst>
            <pc:docMk/>
            <pc:sldMk cId="82379899" sldId="777"/>
            <ac:spMk id="12" creationId="{585945E1-6490-4449-B5CD-7DE743178767}"/>
          </ac:spMkLst>
        </pc:spChg>
        <pc:picChg chg="del">
          <ac:chgData name="Tania Lucas" userId="232b37cb-a817-446c-b5f8-6c2be3ba9e7b" providerId="ADAL" clId="{5704DCE3-17EC-4751-B739-91EB2457F487}" dt="2022-01-05T16:54:40.644" v="71" actId="478"/>
          <ac:picMkLst>
            <pc:docMk/>
            <pc:sldMk cId="82379899" sldId="777"/>
            <ac:picMk id="3" creationId="{A3A82D11-4FFC-4CA1-BCF8-1A1D8B65CBBD}"/>
          </ac:picMkLst>
        </pc:picChg>
      </pc:sldChg>
      <pc:sldChg chg="modSp mod">
        <pc:chgData name="Tania Lucas" userId="232b37cb-a817-446c-b5f8-6c2be3ba9e7b" providerId="ADAL" clId="{5704DCE3-17EC-4751-B739-91EB2457F487}" dt="2022-01-17T15:02:22.261" v="964" actId="948"/>
        <pc:sldMkLst>
          <pc:docMk/>
          <pc:sldMk cId="2892684172" sldId="778"/>
        </pc:sldMkLst>
        <pc:spChg chg="mod">
          <ac:chgData name="Tania Lucas" userId="232b37cb-a817-446c-b5f8-6c2be3ba9e7b" providerId="ADAL" clId="{5704DCE3-17EC-4751-B739-91EB2457F487}" dt="2022-01-17T15:02:22.261" v="964" actId="948"/>
          <ac:spMkLst>
            <pc:docMk/>
            <pc:sldMk cId="2892684172" sldId="778"/>
            <ac:spMk id="10" creationId="{F62AABA8-FF86-47FD-8DFB-E7C1D1FC9061}"/>
          </ac:spMkLst>
        </pc:spChg>
      </pc:sldChg>
      <pc:sldChg chg="modSp mod">
        <pc:chgData name="Tania Lucas" userId="232b37cb-a817-446c-b5f8-6c2be3ba9e7b" providerId="ADAL" clId="{5704DCE3-17EC-4751-B739-91EB2457F487}" dt="2022-01-17T14:45:39.597" v="939" actId="948"/>
        <pc:sldMkLst>
          <pc:docMk/>
          <pc:sldMk cId="604326166" sldId="779"/>
        </pc:sldMkLst>
        <pc:spChg chg="mod">
          <ac:chgData name="Tania Lucas" userId="232b37cb-a817-446c-b5f8-6c2be3ba9e7b" providerId="ADAL" clId="{5704DCE3-17EC-4751-B739-91EB2457F487}" dt="2022-01-17T14:45:17.124" v="937"/>
          <ac:spMkLst>
            <pc:docMk/>
            <pc:sldMk cId="604326166" sldId="779"/>
            <ac:spMk id="4" creationId="{D7CACA50-6A53-4B5E-9627-118F4CF1B436}"/>
          </ac:spMkLst>
        </pc:spChg>
        <pc:spChg chg="mod">
          <ac:chgData name="Tania Lucas" userId="232b37cb-a817-446c-b5f8-6c2be3ba9e7b" providerId="ADAL" clId="{5704DCE3-17EC-4751-B739-91EB2457F487}" dt="2022-01-17T14:45:39.597" v="939" actId="948"/>
          <ac:spMkLst>
            <pc:docMk/>
            <pc:sldMk cId="604326166" sldId="779"/>
            <ac:spMk id="6" creationId="{044074F3-B369-4191-B249-C2122CF79D78}"/>
          </ac:spMkLst>
        </pc:spChg>
      </pc:sldChg>
      <pc:sldChg chg="addSp delSp modSp mod">
        <pc:chgData name="Tania Lucas" userId="232b37cb-a817-446c-b5f8-6c2be3ba9e7b" providerId="ADAL" clId="{5704DCE3-17EC-4751-B739-91EB2457F487}" dt="2022-01-05T16:55:30.860" v="80" actId="255"/>
        <pc:sldMkLst>
          <pc:docMk/>
          <pc:sldMk cId="591545504" sldId="780"/>
        </pc:sldMkLst>
        <pc:spChg chg="add mod">
          <ac:chgData name="Tania Lucas" userId="232b37cb-a817-446c-b5f8-6c2be3ba9e7b" providerId="ADAL" clId="{5704DCE3-17EC-4751-B739-91EB2457F487}" dt="2022-01-05T16:55:30.860" v="80" actId="255"/>
          <ac:spMkLst>
            <pc:docMk/>
            <pc:sldMk cId="591545504" sldId="780"/>
            <ac:spMk id="12" creationId="{7693BD6D-AE00-438E-914E-2E6977D14254}"/>
          </ac:spMkLst>
        </pc:spChg>
        <pc:picChg chg="del">
          <ac:chgData name="Tania Lucas" userId="232b37cb-a817-446c-b5f8-6c2be3ba9e7b" providerId="ADAL" clId="{5704DCE3-17EC-4751-B739-91EB2457F487}" dt="2022-01-05T16:55:17.710" v="76" actId="478"/>
          <ac:picMkLst>
            <pc:docMk/>
            <pc:sldMk cId="591545504" sldId="780"/>
            <ac:picMk id="3" creationId="{E298E9F9-8191-4984-9E75-4770D7509CCD}"/>
          </ac:picMkLst>
        </pc:picChg>
      </pc:sldChg>
      <pc:sldChg chg="addSp delSp modSp mod">
        <pc:chgData name="Tania Lucas" userId="232b37cb-a817-446c-b5f8-6c2be3ba9e7b" providerId="ADAL" clId="{5704DCE3-17EC-4751-B739-91EB2457F487}" dt="2022-01-05T16:55:59.721" v="85" actId="255"/>
        <pc:sldMkLst>
          <pc:docMk/>
          <pc:sldMk cId="3620642221" sldId="782"/>
        </pc:sldMkLst>
        <pc:spChg chg="add mod">
          <ac:chgData name="Tania Lucas" userId="232b37cb-a817-446c-b5f8-6c2be3ba9e7b" providerId="ADAL" clId="{5704DCE3-17EC-4751-B739-91EB2457F487}" dt="2022-01-05T16:55:59.721" v="85" actId="255"/>
          <ac:spMkLst>
            <pc:docMk/>
            <pc:sldMk cId="3620642221" sldId="782"/>
            <ac:spMk id="12" creationId="{266A5DEE-8200-4582-BF1B-3BB2993C967C}"/>
          </ac:spMkLst>
        </pc:spChg>
        <pc:picChg chg="del">
          <ac:chgData name="Tania Lucas" userId="232b37cb-a817-446c-b5f8-6c2be3ba9e7b" providerId="ADAL" clId="{5704DCE3-17EC-4751-B739-91EB2457F487}" dt="2022-01-05T16:55:42.930" v="81" actId="478"/>
          <ac:picMkLst>
            <pc:docMk/>
            <pc:sldMk cId="3620642221" sldId="782"/>
            <ac:picMk id="3" creationId="{079C7481-3DAA-4F87-B965-DE76190ABFED}"/>
          </ac:picMkLst>
        </pc:picChg>
      </pc:sldChg>
      <pc:sldChg chg="delSp modSp mod">
        <pc:chgData name="Tania Lucas" userId="232b37cb-a817-446c-b5f8-6c2be3ba9e7b" providerId="ADAL" clId="{5704DCE3-17EC-4751-B739-91EB2457F487}" dt="2022-01-17T14:52:18.633" v="959" actId="948"/>
        <pc:sldMkLst>
          <pc:docMk/>
          <pc:sldMk cId="4050739694" sldId="783"/>
        </pc:sldMkLst>
        <pc:spChg chg="mod">
          <ac:chgData name="Tania Lucas" userId="232b37cb-a817-446c-b5f8-6c2be3ba9e7b" providerId="ADAL" clId="{5704DCE3-17EC-4751-B739-91EB2457F487}" dt="2022-01-17T14:51:31.260" v="957" actId="948"/>
          <ac:spMkLst>
            <pc:docMk/>
            <pc:sldMk cId="4050739694" sldId="783"/>
            <ac:spMk id="7" creationId="{2A9001EC-33CD-4882-906A-3168AE5F2D86}"/>
          </ac:spMkLst>
        </pc:spChg>
        <pc:spChg chg="del mod">
          <ac:chgData name="Tania Lucas" userId="232b37cb-a817-446c-b5f8-6c2be3ba9e7b" providerId="ADAL" clId="{5704DCE3-17EC-4751-B739-91EB2457F487}" dt="2022-01-17T09:43:38.330" v="292"/>
          <ac:spMkLst>
            <pc:docMk/>
            <pc:sldMk cId="4050739694" sldId="783"/>
            <ac:spMk id="10" creationId="{9BC9EF7B-DBFD-457E-B32E-F8BF36264312}"/>
          </ac:spMkLst>
        </pc:spChg>
        <pc:spChg chg="mod">
          <ac:chgData name="Tania Lucas" userId="232b37cb-a817-446c-b5f8-6c2be3ba9e7b" providerId="ADAL" clId="{5704DCE3-17EC-4751-B739-91EB2457F487}" dt="2022-01-17T14:52:18.633" v="959" actId="948"/>
          <ac:spMkLst>
            <pc:docMk/>
            <pc:sldMk cId="4050739694" sldId="783"/>
            <ac:spMk id="11" creationId="{1E32AF0B-E44A-450D-B58D-CFA7EB76426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1/17/2022</a:t>
            </a:fld>
            <a:endParaRPr lang="en-US"/>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1/17/2022</a:t>
            </a:fld>
            <a:endParaRPr lang="en-US"/>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24</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25</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28</a:t>
            </a:fld>
            <a:endParaRPr lang="en-US"/>
          </a:p>
        </p:txBody>
      </p:sp>
    </p:spTree>
    <p:extLst>
      <p:ext uri="{BB962C8B-B14F-4D97-AF65-F5344CB8AC3E}">
        <p14:creationId xmlns:p14="http://schemas.microsoft.com/office/powerpoint/2010/main" val="4159013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29</a:t>
            </a:fld>
            <a:endParaRPr lang="en-US"/>
          </a:p>
        </p:txBody>
      </p:sp>
    </p:spTree>
    <p:extLst>
      <p:ext uri="{BB962C8B-B14F-4D97-AF65-F5344CB8AC3E}">
        <p14:creationId xmlns:p14="http://schemas.microsoft.com/office/powerpoint/2010/main" val="8354376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3"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268053" y="1199190"/>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l">
              <a:defRPr b="0" i="0"/>
            </a:pPr>
            <a:r>
              <a:rPr lang="1106" sz="2400" dirty="0">
                <a:solidFill>
                  <a:srgbClr val="0070C0"/>
                </a:solidFill>
                <a:latin typeface="Arial" panose="020B0604020202020204" pitchFamily="34" charset="0"/>
                <a:ea typeface="Lato" charset="0"/>
                <a:cs typeface="Arial" panose="020B0604020202020204" pitchFamily="34" charset="0"/>
              </a:rPr>
              <a:t>Lefel 3 </a:t>
            </a:r>
            <a:r>
              <a:rPr lang="1106" sz="2400" i="0" dirty="0">
                <a:solidFill>
                  <a:srgbClr val="0070C0"/>
                </a:solidFill>
                <a:effectLst/>
                <a:latin typeface="Arial" panose="020B0604020202020204" pitchFamily="34" charset="0"/>
                <a:cs typeface="Arial" panose="020B0604020202020204" pitchFamily="34" charset="0"/>
              </a:rPr>
              <a:t>Gofal, Chwarae, Dysgu, a Datblygiad Plant: Ymarfer a Theori</a:t>
            </a:r>
            <a:endParaRPr lang="en-GB" sz="2400" i="0" dirty="0">
              <a:solidFill>
                <a:srgbClr val="0070C0"/>
              </a:solidFill>
              <a:effectLst/>
              <a:latin typeface="Arial" panose="020B0604020202020204" pitchFamily="34" charset="0"/>
              <a:cs typeface="Arial" panose="020B0604020202020204" pitchFamily="34" charset="0"/>
            </a:endParaRPr>
          </a:p>
          <a:p>
            <a:pPr defTabSz="457200">
              <a:lnSpc>
                <a:spcPct val="100000"/>
              </a:lnSpc>
              <a:spcBef>
                <a:spcPts val="150"/>
              </a:spcBef>
              <a:defRPr b="0" i="0"/>
            </a:pPr>
            <a:r>
              <a:rPr lang="1106" sz="2400" dirty="0">
                <a:solidFill>
                  <a:srgbClr val="0070C0"/>
                </a:solidFill>
              </a:rPr>
              <a:t>Uned 330: Egwyddorion a Damcaniaethau sy'n Dylanwadu ar Ofal, Chwarae, Dysgu a Datblygiad Plant yn yr 21ain Ganrif yng Nghymru </a:t>
            </a:r>
            <a:endParaRPr lang="en-US" sz="2400" dirty="0">
              <a:solidFill>
                <a:srgbClr val="0070C0"/>
              </a:solidFill>
              <a:latin typeface="Arial" panose="020B0604020202020204" pitchFamily="34" charset="0"/>
              <a:ea typeface="Lato" charset="0"/>
              <a:cs typeface="Arial" panose="020B0604020202020204" pitchFamily="34" charset="0"/>
            </a:endParaRPr>
          </a:p>
        </p:txBody>
      </p:sp>
      <p:sp>
        <p:nvSpPr>
          <p:cNvPr id="2" name="TextBox 1"/>
          <p:cNvSpPr txBox="1"/>
          <p:nvPr/>
        </p:nvSpPr>
        <p:spPr>
          <a:xfrm>
            <a:off x="153646" y="287484"/>
            <a:ext cx="4349214" cy="461665"/>
          </a:xfrm>
          <a:prstGeom prst="rect">
            <a:avLst/>
          </a:prstGeom>
          <a:noFill/>
        </p:spPr>
        <p:txBody>
          <a:bodyPr wrap="square" rtlCol="0">
            <a:spAutoFit/>
          </a:bodyPr>
          <a:lstStyle/>
          <a:p>
            <a:pPr>
              <a:defRPr b="0" i="0"/>
            </a:pPr>
            <a:r>
              <a:rPr lang="1106" sz="2400" dirty="0">
                <a:solidFill>
                  <a:srgbClr val="0070C0"/>
                </a:solidFill>
                <a:hlinkClick r:id="rId3">
                  <a:extLst>
                    <a:ext uri="{A12FA001-AC4F-418D-AE19-62706E023703}">
                      <ahyp:hlinkClr xmlns:ahyp="http://schemas.microsoft.com/office/drawing/2018/hyperlinkcolor" val="tx"/>
                    </a:ext>
                  </a:extLst>
                </a:hlinkClick>
              </a:rPr>
              <a:t>Adolygiad Arholiad Ar-lein </a:t>
            </a:r>
            <a:endParaRPr lang="en-US" sz="2400" dirty="0">
              <a:solidFill>
                <a:srgbClr val="0070C0"/>
              </a:solidFill>
              <a:latin typeface="+mj-lt"/>
              <a:ea typeface="Lato" charset="0"/>
              <a:cs typeface="Lato" charset="0"/>
            </a:endParaRPr>
          </a:p>
        </p:txBody>
      </p:sp>
      <p:sp>
        <p:nvSpPr>
          <p:cNvPr id="7" name="Title 1"/>
          <p:cNvSpPr txBox="1">
            <a:spLocks/>
          </p:cNvSpPr>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a:latin typeface="Lato" charset="0"/>
              <a:ea typeface="Lato" charset="0"/>
              <a:cs typeface="Lato" charset="0"/>
            </a:endParaRPr>
          </a:p>
        </p:txBody>
      </p:sp>
      <p:pic>
        <p:nvPicPr>
          <p:cNvPr id="8" name="Picture 7" descr="A group of young children sitting next to a child&#10;&#10;Description automatically generated">
            <a:extLst>
              <a:ext uri="{FF2B5EF4-FFF2-40B4-BE49-F238E27FC236}">
                <a16:creationId xmlns:a16="http://schemas.microsoft.com/office/drawing/2014/main" id="{BD4F171D-A595-465D-B26D-22EDDCA941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3829" y="2656114"/>
            <a:ext cx="6090371" cy="4104910"/>
          </a:xfrm>
          <a:prstGeom prst="rect">
            <a:avLst/>
          </a:prstGeom>
        </p:spPr>
      </p:pic>
    </p:spTree>
    <p:extLst>
      <p:ext uri="{BB962C8B-B14F-4D97-AF65-F5344CB8AC3E}">
        <p14:creationId xmlns:p14="http://schemas.microsoft.com/office/powerpoint/2010/main" val="1614504874"/>
      </p:ext>
    </p:extLst>
  </p:cSld>
  <p:clrMapOvr>
    <a:masterClrMapping/>
  </p:clrMapOvr>
  <mc:AlternateContent xmlns:mc="http://schemas.openxmlformats.org/markup-compatibility/2006" xmlns:p14="http://schemas.microsoft.com/office/powerpoint/2010/main">
    <mc:Choice Requires="p14">
      <p:transition spd="slow" p14:dur="2000" advTm="10492"/>
    </mc:Choice>
    <mc:Fallback xmlns="">
      <p:transition spd="slow" advTm="1049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466667" y="954157"/>
            <a:ext cx="330417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sz="1800" i="1" dirty="0">
                <a:solidFill>
                  <a:srgbClr val="0070C0"/>
                </a:solidFill>
              </a:rPr>
              <a:t>   </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3</a:t>
            </a:r>
            <a:r>
              <a:rPr lang="1106" sz="1800" dirty="0"/>
              <a:t> gyda sylwadau’r Arholwr</a:t>
            </a:r>
            <a:endParaRPr lang="en-GB" sz="1800" dirty="0"/>
          </a:p>
        </p:txBody>
      </p:sp>
      <p:sp>
        <p:nvSpPr>
          <p:cNvPr id="2" name="TextBox 1">
            <a:extLst>
              <a:ext uri="{FF2B5EF4-FFF2-40B4-BE49-F238E27FC236}">
                <a16:creationId xmlns:a16="http://schemas.microsoft.com/office/drawing/2014/main" id="{330A99EC-5ACB-4940-AD8A-A9B68D24D1D4}"/>
              </a:ext>
            </a:extLst>
          </p:cNvPr>
          <p:cNvSpPr txBox="1"/>
          <p:nvPr/>
        </p:nvSpPr>
        <p:spPr>
          <a:xfrm>
            <a:off x="8839199" y="1391477"/>
            <a:ext cx="2646557" cy="4137095"/>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Enillodd yr ymgeisydd y marciau uchaf am y cwestiwn hwn drwy ddatblygu trafodaeth dda iawn.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yn eang ac yn amrywiol ac yn rhoi trafodaeth dda iawn am effeithiau cadarnhaol a negyddol technoleg ar iechyd a llesiant plant a phobl ifanc.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7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02EA4FC4-B3DE-4D40-8CC7-5033EF777923}"/>
              </a:ext>
            </a:extLst>
          </p:cNvPr>
          <p:cNvPicPr>
            <a:picLocks noChangeAspect="1"/>
          </p:cNvPicPr>
          <p:nvPr/>
        </p:nvPicPr>
        <p:blipFill>
          <a:blip r:embed="rId2"/>
          <a:stretch>
            <a:fillRect/>
          </a:stretch>
        </p:blipFill>
        <p:spPr>
          <a:xfrm>
            <a:off x="282011" y="1127951"/>
            <a:ext cx="7377460" cy="914415"/>
          </a:xfrm>
          <a:prstGeom prst="rect">
            <a:avLst/>
          </a:prstGeom>
        </p:spPr>
      </p:pic>
      <p:sp>
        <p:nvSpPr>
          <p:cNvPr id="12" name="TextBox 11">
            <a:extLst>
              <a:ext uri="{FF2B5EF4-FFF2-40B4-BE49-F238E27FC236}">
                <a16:creationId xmlns:a16="http://schemas.microsoft.com/office/drawing/2014/main" id="{73C90DCD-19EC-4479-83E0-45E329F0C42B}"/>
              </a:ext>
            </a:extLst>
          </p:cNvPr>
          <p:cNvSpPr txBox="1"/>
          <p:nvPr/>
        </p:nvSpPr>
        <p:spPr>
          <a:xfrm>
            <a:off x="589637" y="2468996"/>
            <a:ext cx="7162971" cy="3539815"/>
          </a:xfrm>
          <a:prstGeom prst="rect">
            <a:avLst/>
          </a:prstGeom>
          <a:noFill/>
        </p:spPr>
        <p:txBody>
          <a:bodyPr wrap="square">
            <a:spAutoFit/>
          </a:bodyPr>
          <a:lstStyle/>
          <a:p>
            <a:pPr>
              <a:lnSpc>
                <a:spcPct val="107000"/>
              </a:lnSpc>
              <a:spcAft>
                <a:spcPts val="800"/>
              </a:spcAft>
            </a:pPr>
            <a:r>
              <a:rPr lang="cy-GB" sz="1400" dirty="0">
                <a:effectLst/>
                <a:latin typeface="Calibri" panose="020F0502020204030204" pitchFamily="34" charset="0"/>
                <a:ea typeface="Calibri" panose="020F0502020204030204" pitchFamily="34" charset="0"/>
                <a:cs typeface="Times New Roman" panose="02020603050405020304" pitchFamily="18" charset="0"/>
              </a:rPr>
              <a:t>Yn ddiweddar, mae plant a phobl ifanc wedi gweld cynnydd mawr yn y gofyniad am gynnwys technoleg yn eu dysgu. Mae hyn yn sicr yn rhannol oherwydd y pandemig coronafirws rydyn ni'n ei brofi ar hyn o bryd. Gall technoleg effeithio'n gadarnhaol ar lesiant plentyn gan ei bod yn caniatáu iddyn nhw fod mewn cysylltiad â'u ffrindiau a chael gafael ar ddeunyddiau dysgu yn llawer cyflymach a haws na phapur. Mae plant hefyd yn derbyn atgyfnerthiad cadarnhaol wrth ddysgu ar-lein oherwydd gall derbyn gwobrau ar-lein fel pwyntiau DOJO eu cymell. Fodd bynnag, gall plentyn sy'n dysgu ar dechnoleg yn bennaf ddod yn fewnblyg, yn enciliol ac yn anghymdeithasol. Mae plant yn gyson yn agored i dueddiadau a dawnsiau ar-lein niweidiol sy'n gallu arwain atyn nhw'n cael eu rhoi mewn sefyllfaoedd agored i niwed. Fel plentyn, roedd perygl pobl ddieithr yn cael ei ddysgu i mi bob amser, ond gall plant ei chael yn anoddach gwahaniaethu rhwng ffrind ac unigolyn peryglus. Mae gan dechnoleg nodweddion cadarnhaol, ond yn anffodus, mae'n ymddangos bod y nodweddion negyddol yn drech na nhw. Gall plant sy'n defnyddio technoleg yn rheolaidd heb oruchwyliaeth oedolyn hefyd ganfod eu hunain ar safleoedd dychrynllyd ac anniogel a allai arwain atyn nhw'n brifo eu hunain neu'n cael eu brifo mewn ymateb i ganfod y safleoedd hyn.</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1618352"/>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4 (</a:t>
            </a:r>
            <a:r>
              <a:rPr lang="en-GB" sz="1800" dirty="0"/>
              <a:t>a</a:t>
            </a:r>
            <a:r>
              <a:rPr lang="1106" sz="1800" dirty="0"/>
              <a:t>) a’r Cynllun Marcio </a:t>
            </a:r>
            <a:endParaRPr lang="en-GB" sz="1800" dirty="0"/>
          </a:p>
        </p:txBody>
      </p:sp>
      <p:sp>
        <p:nvSpPr>
          <p:cNvPr id="12" name="TextBox 11">
            <a:extLst>
              <a:ext uri="{FF2B5EF4-FFF2-40B4-BE49-F238E27FC236}">
                <a16:creationId xmlns:a16="http://schemas.microsoft.com/office/drawing/2014/main" id="{C43A971C-FAB5-46EA-8F89-D68B7DD20FCC}"/>
              </a:ext>
            </a:extLst>
          </p:cNvPr>
          <p:cNvSpPr txBox="1"/>
          <p:nvPr/>
        </p:nvSpPr>
        <p:spPr>
          <a:xfrm>
            <a:off x="6705600" y="1298121"/>
            <a:ext cx="4876800" cy="4893647"/>
          </a:xfrm>
          <a:prstGeom prst="rect">
            <a:avLst/>
          </a:prstGeom>
          <a:noFill/>
        </p:spPr>
        <p:txBody>
          <a:bodyPr wrap="square">
            <a:spAutoFit/>
          </a:bodyPr>
          <a:lstStyle/>
          <a:p>
            <a:pPr marL="0" lvl="1">
              <a:buSzPts val="1000"/>
            </a:pPr>
            <a:r>
              <a:rPr lang="cy-GB" sz="1200" dirty="0">
                <a:solidFill>
                  <a:srgbClr val="000000"/>
                </a:solidFill>
                <a:effectLst/>
                <a:latin typeface="Arial" panose="020B0604020202020204" pitchFamily="34" charset="0"/>
                <a:ea typeface="Times New Roman" panose="02020603050405020304" pitchFamily="18" charset="0"/>
              </a:rPr>
              <a:t>Dyfarnwch hyd at </a:t>
            </a:r>
            <a:r>
              <a:rPr lang="cy-GB" sz="1200" b="1" dirty="0">
                <a:solidFill>
                  <a:srgbClr val="000000"/>
                </a:solidFill>
                <a:effectLst/>
                <a:latin typeface="Arial" panose="020B0604020202020204" pitchFamily="34" charset="0"/>
                <a:ea typeface="Times New Roman" panose="02020603050405020304" pitchFamily="18" charset="0"/>
              </a:rPr>
              <a:t>5 marc</a:t>
            </a:r>
            <a:r>
              <a:rPr lang="cy-GB" sz="1200" dirty="0">
                <a:solidFill>
                  <a:srgbClr val="000000"/>
                </a:solidFill>
                <a:effectLst/>
                <a:latin typeface="Arial" panose="020B0604020202020204" pitchFamily="34" charset="0"/>
                <a:ea typeface="Times New Roman" panose="02020603050405020304" pitchFamily="18" charset="0"/>
              </a:rPr>
              <a:t>. </a:t>
            </a:r>
          </a:p>
          <a:p>
            <a:pPr marL="0" lvl="1">
              <a:buSzPts val="1000"/>
            </a:pPr>
            <a:endParaRPr lang="cy-GB" sz="1200" dirty="0">
              <a:solidFill>
                <a:srgbClr val="000000"/>
              </a:solidFill>
              <a:effectLst/>
              <a:latin typeface="Arial" panose="020B0604020202020204" pitchFamily="34" charset="0"/>
              <a:ea typeface="Times New Roman" panose="02020603050405020304" pitchFamily="18" charset="0"/>
            </a:endParaRPr>
          </a:p>
          <a:p>
            <a:pPr marL="0" lvl="1">
              <a:buSzPts val="1000"/>
            </a:pPr>
            <a:r>
              <a:rPr lang="cy-GB" sz="1200" b="1" dirty="0">
                <a:solidFill>
                  <a:srgbClr val="000000"/>
                </a:solidFill>
                <a:effectLst/>
                <a:latin typeface="Arial" panose="020B0604020202020204" pitchFamily="34" charset="0"/>
                <a:ea typeface="Times New Roman" panose="02020603050405020304" pitchFamily="18" charset="0"/>
              </a:rPr>
              <a:t>Dyfarnwch 0 marc </a:t>
            </a:r>
            <a:r>
              <a:rPr lang="cy-GB" sz="1200" dirty="0">
                <a:solidFill>
                  <a:srgbClr val="000000"/>
                </a:solidFill>
                <a:effectLst/>
                <a:latin typeface="Arial" panose="020B0604020202020204" pitchFamily="34" charset="0"/>
                <a:ea typeface="Times New Roman" panose="02020603050405020304" pitchFamily="18" charset="0"/>
              </a:rPr>
              <a:t>am ymateb nad yw'n haeddu ennill marciau.</a:t>
            </a:r>
            <a:br>
              <a:rPr lang="cy-GB" sz="1200" dirty="0">
                <a:solidFill>
                  <a:srgbClr val="000000"/>
                </a:solidFill>
                <a:effectLst/>
                <a:latin typeface="Arial" panose="020B0604020202020204" pitchFamily="34" charset="0"/>
                <a:ea typeface="Times New Roman" panose="02020603050405020304" pitchFamily="18" charset="0"/>
              </a:rPr>
            </a:br>
            <a:endParaRPr lang="cy-GB" sz="1200" dirty="0">
              <a:solidFill>
                <a:srgbClr val="000000"/>
              </a:solidFill>
              <a:effectLst/>
              <a:latin typeface="Arial" panose="020B0604020202020204" pitchFamily="34" charset="0"/>
              <a:ea typeface="Times New Roman" panose="02020603050405020304" pitchFamily="18" charset="0"/>
            </a:endParaRPr>
          </a:p>
          <a:p>
            <a:pPr marL="0" lvl="1">
              <a:buSzPts val="1000"/>
            </a:pPr>
            <a:r>
              <a:rPr lang="cy-GB" sz="1200" b="1" dirty="0">
                <a:solidFill>
                  <a:srgbClr val="000000"/>
                </a:solidFill>
                <a:effectLst/>
                <a:latin typeface="Arial" panose="020B0604020202020204" pitchFamily="34" charset="0"/>
                <a:ea typeface="Times New Roman" panose="02020603050405020304" pitchFamily="18" charset="0"/>
              </a:rPr>
              <a:t>Dyfarnwch 1-2 farc </a:t>
            </a:r>
            <a:r>
              <a:rPr lang="cy-GB" sz="1200" dirty="0">
                <a:solidFill>
                  <a:srgbClr val="000000"/>
                </a:solidFill>
                <a:effectLst/>
                <a:latin typeface="Arial" panose="020B0604020202020204" pitchFamily="34" charset="0"/>
                <a:ea typeface="Times New Roman" panose="02020603050405020304" pitchFamily="18" charset="0"/>
              </a:rPr>
              <a:t>am amlinelliad sylfaenol heb fawr o wybodaeth na dealltwriaeth ynglŷn â'r gefnogaeth mae Gwasanaethau Iechyd Meddwl Plant a'r Glasoed (CAMHS) yn gallu ei rhoi i blant</a:t>
            </a:r>
            <a:br>
              <a:rPr lang="cy-GB" sz="1200" dirty="0">
                <a:solidFill>
                  <a:srgbClr val="000000"/>
                </a:solidFill>
                <a:effectLst/>
                <a:latin typeface="Arial" panose="020B0604020202020204" pitchFamily="34" charset="0"/>
                <a:ea typeface="Times New Roman" panose="02020603050405020304" pitchFamily="18" charset="0"/>
              </a:rPr>
            </a:br>
            <a:endParaRPr lang="cy-GB" sz="1200" dirty="0">
              <a:solidFill>
                <a:srgbClr val="000000"/>
              </a:solidFill>
              <a:effectLst/>
              <a:latin typeface="Arial" panose="020B0604020202020204" pitchFamily="34" charset="0"/>
              <a:ea typeface="Times New Roman" panose="02020603050405020304" pitchFamily="18" charset="0"/>
            </a:endParaRPr>
          </a:p>
          <a:p>
            <a:pPr marL="0" lvl="1">
              <a:buSzPts val="1000"/>
            </a:pPr>
            <a:r>
              <a:rPr lang="cy-GB" sz="1200" b="1" dirty="0">
                <a:solidFill>
                  <a:srgbClr val="000000"/>
                </a:solidFill>
                <a:effectLst/>
                <a:latin typeface="Arial" panose="020B0604020202020204" pitchFamily="34" charset="0"/>
                <a:ea typeface="Times New Roman" panose="02020603050405020304" pitchFamily="18" charset="0"/>
              </a:rPr>
              <a:t>Dyfarnwch 3-4 marc </a:t>
            </a:r>
            <a:r>
              <a:rPr lang="cy-GB" sz="1200" dirty="0">
                <a:solidFill>
                  <a:srgbClr val="000000"/>
                </a:solidFill>
                <a:effectLst/>
                <a:latin typeface="Arial" panose="020B0604020202020204" pitchFamily="34" charset="0"/>
                <a:ea typeface="Times New Roman" panose="02020603050405020304" pitchFamily="18" charset="0"/>
              </a:rPr>
              <a:t>am amlinelliad da sy'n dangos rhywfaint o wybodaeth a dealltwriaeth ynglŷn â'r gefnogaeth mae Gwasanaethau Iechyd Meddwl Plant a'r Glasoed (CAMHS) yn gallu ei rhoi i blant </a:t>
            </a:r>
            <a:br>
              <a:rPr lang="cy-GB" sz="1200" dirty="0">
                <a:solidFill>
                  <a:srgbClr val="000000"/>
                </a:solidFill>
                <a:effectLst/>
                <a:latin typeface="Arial" panose="020B0604020202020204" pitchFamily="34" charset="0"/>
                <a:ea typeface="Times New Roman" panose="02020603050405020304" pitchFamily="18" charset="0"/>
              </a:rPr>
            </a:br>
            <a:endParaRPr lang="cy-GB" sz="1200" dirty="0">
              <a:solidFill>
                <a:srgbClr val="000000"/>
              </a:solidFill>
              <a:effectLst/>
              <a:latin typeface="Arial" panose="020B0604020202020204" pitchFamily="34" charset="0"/>
              <a:ea typeface="Times New Roman" panose="02020603050405020304" pitchFamily="18" charset="0"/>
            </a:endParaRPr>
          </a:p>
          <a:p>
            <a:pPr marL="0" lvl="1">
              <a:buSzPts val="1000"/>
            </a:pPr>
            <a:r>
              <a:rPr lang="cy-GB" sz="1200" b="1" dirty="0">
                <a:solidFill>
                  <a:srgbClr val="000000"/>
                </a:solidFill>
                <a:effectLst/>
                <a:latin typeface="Arial" panose="020B0604020202020204" pitchFamily="34" charset="0"/>
                <a:ea typeface="Times New Roman" panose="02020603050405020304" pitchFamily="18" charset="0"/>
              </a:rPr>
              <a:t>Dyfarnwch 5 marc </a:t>
            </a:r>
            <a:r>
              <a:rPr lang="cy-GB" sz="1200" dirty="0">
                <a:solidFill>
                  <a:srgbClr val="000000"/>
                </a:solidFill>
                <a:effectLst/>
                <a:latin typeface="Arial" panose="020B0604020202020204" pitchFamily="34" charset="0"/>
                <a:ea typeface="Times New Roman" panose="02020603050405020304" pitchFamily="18" charset="0"/>
              </a:rPr>
              <a:t>am amlinelliad iawn da sy'n dangos gwybodaeth a dealltwriaeth gadarn ynglŷn â'r gefnogaeth mae Gwasanaethau Iechyd Meddwl Plant a'r Glasoed (CAMHS) yn gallu ei rhoi i blant</a:t>
            </a:r>
          </a:p>
          <a:p>
            <a:pPr marL="0" lvl="1">
              <a:buSzPts val="1000"/>
            </a:pPr>
            <a:endParaRPr lang="cy-GB" sz="1200" dirty="0">
              <a:solidFill>
                <a:srgbClr val="000000"/>
              </a:solidFill>
              <a:latin typeface="Arial" panose="020B0604020202020204" pitchFamily="34" charset="0"/>
              <a:ea typeface="Times New Roman" panose="02020603050405020304" pitchFamily="18" charset="0"/>
            </a:endParaRPr>
          </a:p>
          <a:p>
            <a:pPr marL="0" lvl="1">
              <a:buSzPts val="1000"/>
            </a:pPr>
            <a:r>
              <a:rPr lang="cy-GB" sz="1200" dirty="0">
                <a:solidFill>
                  <a:srgbClr val="000000"/>
                </a:solidFill>
                <a:effectLst/>
                <a:latin typeface="Arial" panose="020B0604020202020204" pitchFamily="34" charset="0"/>
                <a:ea typeface="Times New Roman" panose="02020603050405020304" pitchFamily="18" charset="0"/>
              </a:rPr>
              <a:t>Gall yr ymateb gyfeirio at: </a:t>
            </a:r>
          </a:p>
          <a:p>
            <a:pPr marL="0" lvl="1">
              <a:buSzPts val="1000"/>
            </a:pPr>
            <a:r>
              <a:rPr lang="cy-GB" sz="1200" dirty="0">
                <a:solidFill>
                  <a:srgbClr val="000000"/>
                </a:solidFill>
                <a:effectLst/>
                <a:latin typeface="Arial" panose="020B0604020202020204" pitchFamily="34" charset="0"/>
                <a:ea typeface="Times New Roman" panose="02020603050405020304" pitchFamily="18" charset="0"/>
              </a:rPr>
              <a:t>• Cefnogaeth sy'n cael ei darparu drwy CAMHS e.e.</a:t>
            </a:r>
          </a:p>
          <a:p>
            <a:pPr marL="354013" lvl="1" indent="-265113">
              <a:buSzPts val="1000"/>
              <a:buFont typeface="Courier New" panose="02070309020205020404" pitchFamily="49" charset="0"/>
              <a:buChar char="o"/>
            </a:pPr>
            <a:r>
              <a:rPr lang="cy-GB" sz="1200" dirty="0">
                <a:solidFill>
                  <a:srgbClr val="000000"/>
                </a:solidFill>
                <a:effectLst/>
                <a:latin typeface="Arial" panose="020B0604020202020204" pitchFamily="34" charset="0"/>
                <a:ea typeface="Times New Roman" panose="02020603050405020304" pitchFamily="18" charset="0"/>
              </a:rPr>
              <a:t>Timau anableddau dysgu </a:t>
            </a:r>
          </a:p>
          <a:p>
            <a:pPr marL="354013" lvl="1" indent="-265113">
              <a:buSzPts val="1000"/>
              <a:buFont typeface="Courier New" panose="02070309020205020404" pitchFamily="49" charset="0"/>
              <a:buChar char="o"/>
            </a:pPr>
            <a:r>
              <a:rPr lang="cy-GB" sz="1200" dirty="0">
                <a:solidFill>
                  <a:srgbClr val="000000"/>
                </a:solidFill>
                <a:effectLst/>
                <a:latin typeface="Arial" panose="020B0604020202020204" pitchFamily="34" charset="0"/>
                <a:ea typeface="Times New Roman" panose="02020603050405020304" pitchFamily="18" charset="0"/>
              </a:rPr>
              <a:t>Timau camddefnyddio sylweddau </a:t>
            </a:r>
          </a:p>
          <a:p>
            <a:pPr marL="354013" lvl="1" indent="-265113">
              <a:buSzPts val="1000"/>
              <a:buFont typeface="Courier New" panose="02070309020205020404" pitchFamily="49" charset="0"/>
              <a:buChar char="o"/>
            </a:pPr>
            <a:r>
              <a:rPr lang="cy-GB" sz="1200" dirty="0">
                <a:solidFill>
                  <a:srgbClr val="000000"/>
                </a:solidFill>
                <a:effectLst/>
                <a:latin typeface="Arial" panose="020B0604020202020204" pitchFamily="34" charset="0"/>
                <a:ea typeface="Times New Roman" panose="02020603050405020304" pitchFamily="18" charset="0"/>
              </a:rPr>
              <a:t>Timau argyfwng/triniaeth yn y cartref </a:t>
            </a:r>
          </a:p>
          <a:p>
            <a:pPr marL="354013" lvl="1" indent="-265113">
              <a:buSzPts val="1000"/>
              <a:buFont typeface="Courier New" panose="02070309020205020404" pitchFamily="49" charset="0"/>
              <a:buChar char="o"/>
            </a:pPr>
            <a:r>
              <a:rPr lang="cy-GB" sz="1200" dirty="0">
                <a:solidFill>
                  <a:srgbClr val="000000"/>
                </a:solidFill>
                <a:effectLst/>
                <a:latin typeface="Arial" panose="020B0604020202020204" pitchFamily="34" charset="0"/>
                <a:ea typeface="Times New Roman" panose="02020603050405020304" pitchFamily="18" charset="0"/>
              </a:rPr>
              <a:t>Timau cyswllt paediatrig </a:t>
            </a:r>
          </a:p>
          <a:p>
            <a:pPr marL="354013" lvl="1" indent="-265113">
              <a:buSzPts val="1000"/>
              <a:buFont typeface="Courier New" panose="02070309020205020404" pitchFamily="49" charset="0"/>
              <a:buChar char="o"/>
            </a:pPr>
            <a:r>
              <a:rPr lang="cy-GB" sz="1200" dirty="0">
                <a:solidFill>
                  <a:srgbClr val="000000"/>
                </a:solidFill>
                <a:effectLst/>
                <a:latin typeface="Arial" panose="020B0604020202020204" pitchFamily="34" charset="0"/>
                <a:ea typeface="Times New Roman" panose="02020603050405020304" pitchFamily="18" charset="0"/>
              </a:rPr>
              <a:t>Cefnogaeth i blant/pobl ifanc â phryder am eu rhywedd </a:t>
            </a:r>
          </a:p>
          <a:p>
            <a:pPr marL="354013" lvl="1" indent="-265113">
              <a:buSzPts val="1000"/>
              <a:buFont typeface="Courier New" panose="02070309020205020404" pitchFamily="49" charset="0"/>
              <a:buChar char="o"/>
            </a:pPr>
            <a:r>
              <a:rPr lang="cy-GB" sz="1200" dirty="0">
                <a:solidFill>
                  <a:srgbClr val="000000"/>
                </a:solidFill>
                <a:effectLst/>
                <a:latin typeface="Arial" panose="020B0604020202020204" pitchFamily="34" charset="0"/>
                <a:ea typeface="Times New Roman" panose="02020603050405020304" pitchFamily="18" charset="0"/>
              </a:rPr>
              <a:t>Cefnogaeth i blant a phobl ifanc sy'n fyddar</a:t>
            </a:r>
          </a:p>
          <a:p>
            <a:pPr marL="354013" lvl="1" indent="-265113">
              <a:buSzPts val="1000"/>
              <a:buFont typeface="Courier New" panose="02070309020205020404" pitchFamily="49" charset="0"/>
              <a:buChar char="o"/>
            </a:pPr>
            <a:r>
              <a:rPr lang="cy-GB" sz="1200" dirty="0">
                <a:solidFill>
                  <a:srgbClr val="000000"/>
                </a:solidFill>
                <a:effectLst/>
                <a:latin typeface="Arial" panose="020B0604020202020204" pitchFamily="34" charset="0"/>
                <a:ea typeface="Times New Roman" panose="02020603050405020304" pitchFamily="18" charset="0"/>
              </a:rPr>
              <a:t>Gwasanaethau arbenigol ar gyfer anhwylder gorfodaeth obsesiynol</a:t>
            </a:r>
            <a:endParaRPr lang="en-GB" sz="1200" dirty="0">
              <a:solidFill>
                <a:srgbClr val="000000"/>
              </a:solidFill>
              <a:effectLst/>
              <a:latin typeface="Arial" panose="020B0604020202020204" pitchFamily="34" charset="0"/>
              <a:ea typeface="Times New Roman" panose="02020603050405020304" pitchFamily="18" charset="0"/>
            </a:endParaRPr>
          </a:p>
        </p:txBody>
      </p:sp>
      <p:sp>
        <p:nvSpPr>
          <p:cNvPr id="13" name="TextBox 12">
            <a:extLst>
              <a:ext uri="{FF2B5EF4-FFF2-40B4-BE49-F238E27FC236}">
                <a16:creationId xmlns:a16="http://schemas.microsoft.com/office/drawing/2014/main" id="{619C2CB1-2FF9-46F8-97C4-944DD65283FE}"/>
              </a:ext>
            </a:extLst>
          </p:cNvPr>
          <p:cNvSpPr txBox="1"/>
          <p:nvPr/>
        </p:nvSpPr>
        <p:spPr>
          <a:xfrm>
            <a:off x="456869" y="5742475"/>
            <a:ext cx="5140092" cy="738664"/>
          </a:xfrm>
          <a:prstGeom prst="rect">
            <a:avLst/>
          </a:prstGeom>
          <a:noFill/>
        </p:spPr>
        <p:txBody>
          <a:bodyPr wrap="square">
            <a:spAutoFit/>
          </a:bodyPr>
          <a:lstStyle/>
          <a:p>
            <a:r>
              <a:rPr lang="en-GB" sz="1400" i="1" dirty="0" err="1"/>
              <a:t>Amlinellwch</a:t>
            </a:r>
            <a:r>
              <a:rPr lang="en-GB" sz="1400" i="1" dirty="0"/>
              <a:t>:</a:t>
            </a:r>
          </a:p>
          <a:p>
            <a:r>
              <a:rPr lang="en-GB" sz="1400" i="1" dirty="0" err="1"/>
              <a:t>Amlinellu'r</a:t>
            </a:r>
            <a:r>
              <a:rPr lang="en-GB" sz="1400" i="1" dirty="0"/>
              <a:t> </a:t>
            </a:r>
            <a:r>
              <a:rPr lang="en-GB" sz="1400" i="1" dirty="0" err="1"/>
              <a:t>prif</a:t>
            </a:r>
            <a:r>
              <a:rPr lang="en-GB" sz="1400" i="1" dirty="0"/>
              <a:t> </a:t>
            </a:r>
            <a:r>
              <a:rPr lang="en-GB" sz="1400" i="1" dirty="0" err="1"/>
              <a:t>bwyntiau</a:t>
            </a:r>
            <a:r>
              <a:rPr lang="en-GB" sz="1400" i="1" dirty="0"/>
              <a:t>/</a:t>
            </a:r>
            <a:r>
              <a:rPr lang="en-GB" sz="1400" i="1" dirty="0" err="1"/>
              <a:t>rhoi</a:t>
            </a:r>
            <a:r>
              <a:rPr lang="en-GB" sz="1400" i="1" dirty="0"/>
              <a:t> </a:t>
            </a:r>
            <a:r>
              <a:rPr lang="en-GB" sz="1400" i="1" dirty="0" err="1"/>
              <a:t>disgrifiad</a:t>
            </a:r>
            <a:r>
              <a:rPr lang="en-GB" sz="1400" i="1" dirty="0"/>
              <a:t> </a:t>
            </a:r>
            <a:r>
              <a:rPr lang="en-GB" sz="1400" i="1" dirty="0" err="1"/>
              <a:t>cryno</a:t>
            </a:r>
            <a:r>
              <a:rPr lang="en-GB" sz="1400" i="1" dirty="0"/>
              <a:t> neu </a:t>
            </a:r>
            <a:r>
              <a:rPr lang="en-GB" sz="1400" i="1" dirty="0" err="1"/>
              <a:t>brif</a:t>
            </a:r>
            <a:r>
              <a:rPr lang="en-GB" sz="1400" i="1" dirty="0"/>
              <a:t> </a:t>
            </a:r>
            <a:r>
              <a:rPr lang="en-GB" sz="1400" i="1" dirty="0" err="1"/>
              <a:t>nodweddion</a:t>
            </a:r>
            <a:endParaRPr lang="en-GB" sz="1400" i="1" dirty="0"/>
          </a:p>
        </p:txBody>
      </p:sp>
      <p:pic>
        <p:nvPicPr>
          <p:cNvPr id="4" name="Picture 3">
            <a:extLst>
              <a:ext uri="{FF2B5EF4-FFF2-40B4-BE49-F238E27FC236}">
                <a16:creationId xmlns:a16="http://schemas.microsoft.com/office/drawing/2014/main" id="{BBE32EE9-1C44-4F2F-B2B7-A2423B0CBA4B}"/>
              </a:ext>
            </a:extLst>
          </p:cNvPr>
          <p:cNvPicPr>
            <a:picLocks noChangeAspect="1"/>
          </p:cNvPicPr>
          <p:nvPr/>
        </p:nvPicPr>
        <p:blipFill>
          <a:blip r:embed="rId2"/>
          <a:stretch>
            <a:fillRect/>
          </a:stretch>
        </p:blipFill>
        <p:spPr>
          <a:xfrm>
            <a:off x="226620" y="1298121"/>
            <a:ext cx="5593573" cy="3621351"/>
          </a:xfrm>
          <a:prstGeom prst="rect">
            <a:avLst/>
          </a:prstGeom>
        </p:spPr>
      </p:pic>
      <p:sp>
        <p:nvSpPr>
          <p:cNvPr id="9" name="TextBox 8">
            <a:extLst>
              <a:ext uri="{FF2B5EF4-FFF2-40B4-BE49-F238E27FC236}">
                <a16:creationId xmlns:a16="http://schemas.microsoft.com/office/drawing/2014/main" id="{80AD6BFB-9079-42BC-A0F3-7A9E4E777600}"/>
              </a:ext>
            </a:extLst>
          </p:cNvPr>
          <p:cNvSpPr txBox="1"/>
          <p:nvPr/>
        </p:nvSpPr>
        <p:spPr>
          <a:xfrm>
            <a:off x="8683167" y="6510778"/>
            <a:ext cx="3251026" cy="276999"/>
          </a:xfrm>
          <a:prstGeom prst="rect">
            <a:avLst/>
          </a:prstGeom>
          <a:noFill/>
        </p:spPr>
        <p:txBody>
          <a:bodyPr wrap="square" rtlCol="0">
            <a:spAutoFit/>
          </a:bodyPr>
          <a:lstStyle/>
          <a:p>
            <a:pPr>
              <a:defRPr b="0" i="0"/>
            </a:pPr>
            <a:r>
              <a:rPr lang="1106" sz="1200" i="1" dirty="0"/>
              <a:t>Parhad o'r cynllun marcio ar y dudalen nesaf</a:t>
            </a:r>
          </a:p>
        </p:txBody>
      </p:sp>
    </p:spTree>
    <p:extLst>
      <p:ext uri="{BB962C8B-B14F-4D97-AF65-F5344CB8AC3E}">
        <p14:creationId xmlns:p14="http://schemas.microsoft.com/office/powerpoint/2010/main" val="298365491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4 (</a:t>
            </a:r>
            <a:r>
              <a:rPr lang="en-GB" sz="1800" dirty="0"/>
              <a:t>a</a:t>
            </a:r>
            <a:r>
              <a:rPr lang="1106" sz="1800" dirty="0"/>
              <a:t>) Cynllun Marcio parhad</a:t>
            </a:r>
            <a:endParaRPr lang="en-GB" sz="1800" dirty="0"/>
          </a:p>
        </p:txBody>
      </p:sp>
      <p:sp>
        <p:nvSpPr>
          <p:cNvPr id="6" name="TextBox 5">
            <a:extLst>
              <a:ext uri="{FF2B5EF4-FFF2-40B4-BE49-F238E27FC236}">
                <a16:creationId xmlns:a16="http://schemas.microsoft.com/office/drawing/2014/main" id="{F578E1E5-6FEE-4B11-A2D9-AFBDD2324EFC}"/>
              </a:ext>
            </a:extLst>
          </p:cNvPr>
          <p:cNvSpPr txBox="1"/>
          <p:nvPr/>
        </p:nvSpPr>
        <p:spPr>
          <a:xfrm>
            <a:off x="282012" y="1213344"/>
            <a:ext cx="4997912" cy="3970318"/>
          </a:xfrm>
          <a:prstGeom prst="rect">
            <a:avLst/>
          </a:prstGeom>
          <a:noFill/>
        </p:spPr>
        <p:txBody>
          <a:bodyPr wrap="square">
            <a:spAutoFit/>
          </a:bodyPr>
          <a:lstStyle/>
          <a:p>
            <a:pPr marL="88900" indent="-87313"/>
            <a:r>
              <a:rPr lang="en-GB" sz="1200" dirty="0"/>
              <a:t>• Mae CAMHS </a:t>
            </a:r>
            <a:r>
              <a:rPr lang="en-GB" sz="1200" dirty="0" err="1"/>
              <a:t>yn</a:t>
            </a:r>
            <a:r>
              <a:rPr lang="en-GB" sz="1200" dirty="0"/>
              <a:t> </a:t>
            </a:r>
            <a:r>
              <a:rPr lang="en-GB" sz="1200" dirty="0" err="1"/>
              <a:t>wasanaeth</a:t>
            </a:r>
            <a:r>
              <a:rPr lang="en-GB" sz="1200" dirty="0"/>
              <a:t> </a:t>
            </a:r>
            <a:r>
              <a:rPr lang="en-GB" sz="1200" dirty="0" err="1"/>
              <a:t>cefnogi</a:t>
            </a:r>
            <a:r>
              <a:rPr lang="en-GB" sz="1200" dirty="0"/>
              <a:t> </a:t>
            </a:r>
            <a:r>
              <a:rPr lang="en-GB" sz="1200" dirty="0" err="1"/>
              <a:t>yn</a:t>
            </a:r>
            <a:r>
              <a:rPr lang="en-GB" sz="1200" dirty="0"/>
              <a:t> y </a:t>
            </a:r>
            <a:r>
              <a:rPr lang="en-GB" sz="1200" dirty="0" err="1"/>
              <a:t>Deyrnas</a:t>
            </a:r>
            <a:r>
              <a:rPr lang="en-GB" sz="1200" dirty="0"/>
              <a:t> </a:t>
            </a:r>
            <a:r>
              <a:rPr lang="en-GB" sz="1200" dirty="0" err="1"/>
              <a:t>Unedig</a:t>
            </a:r>
            <a:r>
              <a:rPr lang="en-GB" sz="1200" dirty="0"/>
              <a:t> </a:t>
            </a:r>
            <a:r>
              <a:rPr lang="en-GB" sz="1200" dirty="0" err="1"/>
              <a:t>sy'n</a:t>
            </a:r>
            <a:r>
              <a:rPr lang="en-GB" sz="1200" dirty="0"/>
              <a:t> </a:t>
            </a:r>
            <a:r>
              <a:rPr lang="en-GB" sz="1200" dirty="0" err="1"/>
              <a:t>darparu</a:t>
            </a:r>
            <a:r>
              <a:rPr lang="en-GB" sz="1200" dirty="0"/>
              <a:t> </a:t>
            </a:r>
            <a:r>
              <a:rPr lang="en-GB" sz="1200" dirty="0" err="1"/>
              <a:t>cefnogaeth</a:t>
            </a:r>
            <a:r>
              <a:rPr lang="en-GB" sz="1200" dirty="0"/>
              <a:t> </a:t>
            </a:r>
            <a:r>
              <a:rPr lang="en-GB" sz="1200" dirty="0" err="1"/>
              <a:t>drwy</a:t>
            </a:r>
            <a:r>
              <a:rPr lang="en-GB" sz="1200" dirty="0"/>
              <a:t> </a:t>
            </a:r>
            <a:r>
              <a:rPr lang="en-GB" sz="1200" dirty="0" err="1"/>
              <a:t>gyfrwng</a:t>
            </a:r>
            <a:r>
              <a:rPr lang="en-GB" sz="1200" dirty="0"/>
              <a:t> </a:t>
            </a:r>
            <a:r>
              <a:rPr lang="en-GB" sz="1200" dirty="0" err="1"/>
              <a:t>timau</a:t>
            </a:r>
            <a:r>
              <a:rPr lang="en-GB" sz="1200" dirty="0"/>
              <a:t> o </a:t>
            </a:r>
            <a:r>
              <a:rPr lang="en-GB" sz="1200" dirty="0" err="1"/>
              <a:t>nyrsys</a:t>
            </a:r>
            <a:r>
              <a:rPr lang="en-GB" sz="1200" dirty="0"/>
              <a:t>, </a:t>
            </a:r>
            <a:r>
              <a:rPr lang="en-GB" sz="1200" dirty="0" err="1"/>
              <a:t>therapyddion</a:t>
            </a:r>
            <a:r>
              <a:rPr lang="en-GB" sz="1200" dirty="0"/>
              <a:t>, </a:t>
            </a:r>
            <a:r>
              <a:rPr lang="en-GB" sz="1200" dirty="0" err="1"/>
              <a:t>seicolegwyr</a:t>
            </a:r>
            <a:r>
              <a:rPr lang="en-GB" sz="1200" dirty="0"/>
              <a:t>, </a:t>
            </a:r>
            <a:r>
              <a:rPr lang="en-GB" sz="1200" dirty="0" err="1"/>
              <a:t>gweithwyr</a:t>
            </a:r>
            <a:r>
              <a:rPr lang="en-GB" sz="1200" dirty="0"/>
              <a:t> </a:t>
            </a:r>
            <a:r>
              <a:rPr lang="en-GB" sz="1200" dirty="0" err="1"/>
              <a:t>cefnogi</a:t>
            </a:r>
            <a:r>
              <a:rPr lang="en-GB" sz="1200" dirty="0"/>
              <a:t> a </a:t>
            </a:r>
            <a:r>
              <a:rPr lang="en-GB" sz="1200" dirty="0" err="1"/>
              <a:t>gweithwyr</a:t>
            </a:r>
            <a:r>
              <a:rPr lang="en-GB" sz="1200" dirty="0"/>
              <a:t> </a:t>
            </a:r>
            <a:r>
              <a:rPr lang="en-GB" sz="1200" dirty="0" err="1"/>
              <a:t>cymdeithasol</a:t>
            </a:r>
            <a:r>
              <a:rPr lang="en-GB" sz="1200" dirty="0"/>
              <a:t>, </a:t>
            </a:r>
            <a:r>
              <a:rPr lang="en-GB" sz="1200" dirty="0" err="1"/>
              <a:t>yn</a:t>
            </a:r>
            <a:r>
              <a:rPr lang="en-GB" sz="1200" dirty="0"/>
              <a:t> </a:t>
            </a:r>
            <a:r>
              <a:rPr lang="en-GB" sz="1200" dirty="0" err="1"/>
              <a:t>ogystal</a:t>
            </a:r>
            <a:r>
              <a:rPr lang="en-GB" sz="1200" dirty="0"/>
              <a:t> â </a:t>
            </a:r>
            <a:r>
              <a:rPr lang="en-GB" sz="1200" dirty="0" err="1"/>
              <a:t>gweithwyr</a:t>
            </a:r>
            <a:r>
              <a:rPr lang="en-GB" sz="1200" dirty="0"/>
              <a:t> </a:t>
            </a:r>
            <a:r>
              <a:rPr lang="en-GB" sz="1200" dirty="0" err="1"/>
              <a:t>proffesiynol</a:t>
            </a:r>
            <a:r>
              <a:rPr lang="en-GB" sz="1200" dirty="0"/>
              <a:t> </a:t>
            </a:r>
            <a:r>
              <a:rPr lang="en-GB" sz="1200" dirty="0" err="1"/>
              <a:t>eraill</a:t>
            </a:r>
            <a:r>
              <a:rPr lang="en-GB" sz="1200" dirty="0"/>
              <a:t> pan </a:t>
            </a:r>
            <a:r>
              <a:rPr lang="en-GB" sz="1200" dirty="0" err="1"/>
              <a:t>fo</a:t>
            </a:r>
            <a:r>
              <a:rPr lang="en-GB" sz="1200" dirty="0"/>
              <a:t> </a:t>
            </a:r>
            <a:r>
              <a:rPr lang="en-GB" sz="1200" dirty="0" err="1"/>
              <a:t>angen</a:t>
            </a:r>
            <a:r>
              <a:rPr lang="en-GB" sz="1200" dirty="0"/>
              <a:t> </a:t>
            </a:r>
          </a:p>
          <a:p>
            <a:pPr marL="88900" indent="-87313"/>
            <a:r>
              <a:rPr lang="en-GB" sz="1200" dirty="0"/>
              <a:t>• Mae </a:t>
            </a:r>
            <a:r>
              <a:rPr lang="en-GB" sz="1200" dirty="0" err="1"/>
              <a:t>gwasanaethau</a:t>
            </a:r>
            <a:r>
              <a:rPr lang="en-GB" sz="1200" dirty="0"/>
              <a:t> CAMHS </a:t>
            </a:r>
            <a:r>
              <a:rPr lang="en-GB" sz="1200" dirty="0" err="1"/>
              <a:t>yn</a:t>
            </a:r>
            <a:r>
              <a:rPr lang="en-GB" sz="1200" dirty="0"/>
              <a:t> </a:t>
            </a:r>
            <a:r>
              <a:rPr lang="en-GB" sz="1200" dirty="0" err="1"/>
              <a:t>gweithio</a:t>
            </a:r>
            <a:r>
              <a:rPr lang="en-GB" sz="1200" dirty="0"/>
              <a:t> </a:t>
            </a:r>
            <a:r>
              <a:rPr lang="en-GB" sz="1200" dirty="0" err="1"/>
              <a:t>gyda'r</a:t>
            </a:r>
            <a:r>
              <a:rPr lang="en-GB" sz="1200" dirty="0"/>
              <a:t> </a:t>
            </a:r>
            <a:r>
              <a:rPr lang="en-GB" sz="1200" dirty="0" err="1"/>
              <a:t>teulu</a:t>
            </a:r>
            <a:r>
              <a:rPr lang="en-GB" sz="1200" dirty="0"/>
              <a:t> </a:t>
            </a:r>
            <a:r>
              <a:rPr lang="en-GB" sz="1200" dirty="0" err="1"/>
              <a:t>cyfan</a:t>
            </a:r>
            <a:r>
              <a:rPr lang="en-GB" sz="1200" dirty="0"/>
              <a:t> </a:t>
            </a:r>
            <a:r>
              <a:rPr lang="en-GB" sz="1200" dirty="0" err="1"/>
              <a:t>i</a:t>
            </a:r>
            <a:r>
              <a:rPr lang="en-GB" sz="1200" dirty="0"/>
              <a:t> </a:t>
            </a:r>
            <a:r>
              <a:rPr lang="en-GB" sz="1200" dirty="0" err="1"/>
              <a:t>gefnogi</a:t>
            </a:r>
            <a:r>
              <a:rPr lang="en-GB" sz="1200" dirty="0"/>
              <a:t> iechyd person </a:t>
            </a:r>
            <a:r>
              <a:rPr lang="en-GB" sz="1200" dirty="0" err="1"/>
              <a:t>ifanc</a:t>
            </a:r>
            <a:r>
              <a:rPr lang="en-GB" sz="1200" dirty="0"/>
              <a:t>.</a:t>
            </a:r>
          </a:p>
          <a:p>
            <a:pPr marL="88900" indent="-87313"/>
            <a:r>
              <a:rPr lang="en-GB" sz="1200" dirty="0"/>
              <a:t>• </a:t>
            </a:r>
            <a:r>
              <a:rPr lang="en-GB" sz="1200" dirty="0" err="1"/>
              <a:t>Cefnogaeth</a:t>
            </a:r>
            <a:r>
              <a:rPr lang="en-GB" sz="1200" dirty="0"/>
              <a:t> </a:t>
            </a:r>
            <a:r>
              <a:rPr lang="en-GB" sz="1200" dirty="0" err="1"/>
              <a:t>i</a:t>
            </a:r>
            <a:r>
              <a:rPr lang="en-GB" sz="1200" dirty="0"/>
              <a:t> bob </a:t>
            </a:r>
            <a:r>
              <a:rPr lang="en-GB" sz="1200" dirty="0" err="1"/>
              <a:t>lefel</a:t>
            </a:r>
            <a:r>
              <a:rPr lang="en-GB" sz="1200" dirty="0"/>
              <a:t> </a:t>
            </a:r>
            <a:r>
              <a:rPr lang="en-GB" sz="1200" dirty="0" err="1"/>
              <a:t>difrifoldeb</a:t>
            </a:r>
            <a:r>
              <a:rPr lang="en-GB" sz="1200" dirty="0"/>
              <a:t> </a:t>
            </a:r>
            <a:r>
              <a:rPr lang="en-GB" sz="1200" dirty="0" err="1"/>
              <a:t>gan</a:t>
            </a:r>
            <a:r>
              <a:rPr lang="en-GB" sz="1200" dirty="0"/>
              <a:t> </a:t>
            </a:r>
            <a:r>
              <a:rPr lang="en-GB" sz="1200" dirty="0" err="1"/>
              <a:t>gynnwys</a:t>
            </a:r>
            <a:r>
              <a:rPr lang="en-GB" sz="1200" dirty="0"/>
              <a:t> </a:t>
            </a:r>
            <a:r>
              <a:rPr lang="en-GB" sz="1200" dirty="0" err="1"/>
              <a:t>atal</a:t>
            </a:r>
            <a:r>
              <a:rPr lang="en-GB" sz="1200" dirty="0"/>
              <a:t> ac </a:t>
            </a:r>
            <a:r>
              <a:rPr lang="en-GB" sz="1200" dirty="0" err="1"/>
              <a:t>ymyrryd</a:t>
            </a:r>
            <a:r>
              <a:rPr lang="en-GB" sz="1200" dirty="0"/>
              <a:t> </a:t>
            </a:r>
            <a:r>
              <a:rPr lang="en-GB" sz="1200" dirty="0" err="1"/>
              <a:t>yn</a:t>
            </a:r>
            <a:r>
              <a:rPr lang="en-GB" sz="1200" dirty="0"/>
              <a:t> </a:t>
            </a:r>
            <a:r>
              <a:rPr lang="en-GB" sz="1200" dirty="0" err="1"/>
              <a:t>gynnar</a:t>
            </a:r>
            <a:r>
              <a:rPr lang="en-GB" sz="1200" dirty="0"/>
              <a:t> </a:t>
            </a:r>
          </a:p>
          <a:p>
            <a:pPr marL="88900" indent="-87313"/>
            <a:r>
              <a:rPr lang="en-GB" sz="1200" dirty="0"/>
              <a:t>• </a:t>
            </a:r>
            <a:r>
              <a:rPr lang="en-GB" sz="1200" dirty="0" err="1"/>
              <a:t>Cefnogaeth</a:t>
            </a:r>
            <a:r>
              <a:rPr lang="en-GB" sz="1200" dirty="0"/>
              <a:t> </a:t>
            </a:r>
            <a:r>
              <a:rPr lang="en-GB" sz="1200" dirty="0" err="1"/>
              <a:t>i</a:t>
            </a:r>
            <a:r>
              <a:rPr lang="en-GB" sz="1200" dirty="0"/>
              <a:t> </a:t>
            </a:r>
            <a:r>
              <a:rPr lang="en-GB" sz="1200" dirty="0" err="1"/>
              <a:t>asiantaethau</a:t>
            </a:r>
            <a:r>
              <a:rPr lang="en-GB" sz="1200" dirty="0"/>
              <a:t>/</a:t>
            </a:r>
            <a:r>
              <a:rPr lang="en-GB" sz="1200" dirty="0" err="1"/>
              <a:t>gweithwyr</a:t>
            </a:r>
            <a:r>
              <a:rPr lang="en-GB" sz="1200" dirty="0"/>
              <a:t> </a:t>
            </a:r>
            <a:r>
              <a:rPr lang="en-GB" sz="1200" dirty="0" err="1"/>
              <a:t>proffesiynol</a:t>
            </a:r>
            <a:r>
              <a:rPr lang="en-GB" sz="1200" dirty="0"/>
              <a:t> </a:t>
            </a:r>
            <a:r>
              <a:rPr lang="en-GB" sz="1200" dirty="0" err="1"/>
              <a:t>eraill</a:t>
            </a:r>
            <a:r>
              <a:rPr lang="en-GB" sz="1200" dirty="0"/>
              <a:t> </a:t>
            </a:r>
            <a:r>
              <a:rPr lang="en-GB" sz="1200" dirty="0" err="1"/>
              <a:t>sy'n</a:t>
            </a:r>
            <a:r>
              <a:rPr lang="en-GB" sz="1200" dirty="0"/>
              <a:t> </a:t>
            </a:r>
            <a:r>
              <a:rPr lang="en-GB" sz="1200" dirty="0" err="1"/>
              <a:t>gweithio</a:t>
            </a:r>
            <a:r>
              <a:rPr lang="en-GB" sz="1200" dirty="0"/>
              <a:t> </a:t>
            </a:r>
            <a:r>
              <a:rPr lang="en-GB" sz="1200" dirty="0" err="1"/>
              <a:t>gyda</a:t>
            </a:r>
            <a:r>
              <a:rPr lang="en-GB" sz="1200" dirty="0"/>
              <a:t> </a:t>
            </a:r>
            <a:r>
              <a:rPr lang="en-GB" sz="1200" dirty="0" err="1"/>
              <a:t>phlant</a:t>
            </a:r>
            <a:r>
              <a:rPr lang="en-GB" sz="1200" dirty="0"/>
              <a:t> a </a:t>
            </a:r>
            <a:r>
              <a:rPr lang="en-GB" sz="1200" dirty="0" err="1"/>
              <a:t>phobl</a:t>
            </a:r>
            <a:r>
              <a:rPr lang="en-GB" sz="1200" dirty="0"/>
              <a:t> </a:t>
            </a:r>
            <a:r>
              <a:rPr lang="en-GB" sz="1200" dirty="0" err="1"/>
              <a:t>ifanc</a:t>
            </a:r>
            <a:r>
              <a:rPr lang="en-GB" sz="1200" dirty="0"/>
              <a:t> </a:t>
            </a:r>
          </a:p>
          <a:p>
            <a:pPr marL="88900" indent="-87313"/>
            <a:r>
              <a:rPr lang="en-GB" sz="1200" dirty="0"/>
              <a:t>• </a:t>
            </a:r>
            <a:r>
              <a:rPr lang="en-GB" sz="1200" dirty="0" err="1"/>
              <a:t>Canolbwyntio</a:t>
            </a:r>
            <a:r>
              <a:rPr lang="en-GB" sz="1200" dirty="0"/>
              <a:t> </a:t>
            </a:r>
            <a:r>
              <a:rPr lang="en-GB" sz="1200" dirty="0" err="1"/>
              <a:t>ar</a:t>
            </a:r>
            <a:r>
              <a:rPr lang="en-GB" sz="1200" dirty="0"/>
              <a:t> y </a:t>
            </a:r>
            <a:r>
              <a:rPr lang="en-GB" sz="1200" dirty="0" err="1"/>
              <a:t>perthnasoedd</a:t>
            </a:r>
            <a:r>
              <a:rPr lang="en-GB" sz="1200" dirty="0"/>
              <a:t> </a:t>
            </a:r>
            <a:r>
              <a:rPr lang="en-GB" sz="1200" dirty="0" err="1"/>
              <a:t>a'r</a:t>
            </a:r>
            <a:r>
              <a:rPr lang="en-GB" sz="1200" dirty="0"/>
              <a:t> </a:t>
            </a:r>
            <a:r>
              <a:rPr lang="en-GB" sz="1200" dirty="0" err="1"/>
              <a:t>systemau</a:t>
            </a:r>
            <a:r>
              <a:rPr lang="en-GB" sz="1200" dirty="0"/>
              <a:t> o </a:t>
            </a:r>
            <a:r>
              <a:rPr lang="en-GB" sz="1200" dirty="0" err="1"/>
              <a:t>gwmpas</a:t>
            </a:r>
            <a:r>
              <a:rPr lang="en-GB" sz="1200" dirty="0"/>
              <a:t> y </a:t>
            </a:r>
            <a:r>
              <a:rPr lang="en-GB" sz="1200" dirty="0" err="1"/>
              <a:t>plentyn</a:t>
            </a:r>
            <a:r>
              <a:rPr lang="en-GB" sz="1200" dirty="0"/>
              <a:t> neu </a:t>
            </a:r>
            <a:r>
              <a:rPr lang="en-GB" sz="1200" dirty="0" err="1"/>
              <a:t>berson</a:t>
            </a:r>
            <a:r>
              <a:rPr lang="en-GB" sz="1200" dirty="0"/>
              <a:t> </a:t>
            </a:r>
            <a:r>
              <a:rPr lang="en-GB" sz="1200" dirty="0" err="1"/>
              <a:t>ifanc</a:t>
            </a:r>
            <a:r>
              <a:rPr lang="en-GB" sz="1200" dirty="0"/>
              <a:t>, a </a:t>
            </a:r>
            <a:r>
              <a:rPr lang="en-GB" sz="1200" dirty="0" err="1"/>
              <a:t>chynnig</a:t>
            </a:r>
            <a:r>
              <a:rPr lang="en-GB" sz="1200" dirty="0"/>
              <a:t> </a:t>
            </a:r>
            <a:r>
              <a:rPr lang="en-GB" sz="1200" dirty="0" err="1"/>
              <a:t>cefnogaeth</a:t>
            </a:r>
            <a:endParaRPr lang="en-GB" sz="1200" dirty="0"/>
          </a:p>
          <a:p>
            <a:pPr marL="88900" indent="-87313"/>
            <a:r>
              <a:rPr lang="en-GB" sz="1200" dirty="0"/>
              <a:t>• </a:t>
            </a:r>
            <a:r>
              <a:rPr lang="en-GB" sz="1200" dirty="0" err="1"/>
              <a:t>Cefnogaeth</a:t>
            </a:r>
            <a:r>
              <a:rPr lang="en-GB" sz="1200" dirty="0"/>
              <a:t> </a:t>
            </a:r>
            <a:r>
              <a:rPr lang="en-GB" sz="1200" dirty="0" err="1"/>
              <a:t>i</a:t>
            </a:r>
            <a:r>
              <a:rPr lang="en-GB" sz="1200" dirty="0"/>
              <a:t> </a:t>
            </a:r>
            <a:r>
              <a:rPr lang="en-GB" sz="1200" dirty="0" err="1"/>
              <a:t>blant</a:t>
            </a:r>
            <a:r>
              <a:rPr lang="en-GB" sz="1200" dirty="0"/>
              <a:t> a </a:t>
            </a:r>
            <a:r>
              <a:rPr lang="en-GB" sz="1200" dirty="0" err="1"/>
              <a:t>phobl</a:t>
            </a:r>
            <a:r>
              <a:rPr lang="en-GB" sz="1200" dirty="0"/>
              <a:t> </a:t>
            </a:r>
            <a:r>
              <a:rPr lang="en-GB" sz="1200" dirty="0" err="1"/>
              <a:t>ifanc</a:t>
            </a:r>
            <a:r>
              <a:rPr lang="en-GB" sz="1200" dirty="0"/>
              <a:t> ag </a:t>
            </a:r>
            <a:r>
              <a:rPr lang="en-GB" sz="1200" dirty="0" err="1"/>
              <a:t>anawsterau</a:t>
            </a:r>
            <a:r>
              <a:rPr lang="en-GB" sz="1200" dirty="0"/>
              <a:t> </a:t>
            </a:r>
            <a:r>
              <a:rPr lang="en-GB" sz="1200" dirty="0" err="1"/>
              <a:t>emosiynol</a:t>
            </a:r>
            <a:r>
              <a:rPr lang="en-GB" sz="1200" dirty="0"/>
              <a:t> neu </a:t>
            </a:r>
            <a:r>
              <a:rPr lang="en-GB" sz="1200" dirty="0" err="1"/>
              <a:t>lesiant</a:t>
            </a:r>
            <a:r>
              <a:rPr lang="en-GB" sz="1200" dirty="0"/>
              <a:t> </a:t>
            </a:r>
            <a:r>
              <a:rPr lang="en-GB" sz="1200" dirty="0" err="1"/>
              <a:t>e.e.</a:t>
            </a:r>
            <a:endParaRPr lang="en-GB" sz="1200" dirty="0"/>
          </a:p>
          <a:p>
            <a:pPr marL="176213" indent="-87313"/>
            <a:r>
              <a:rPr lang="en-GB" sz="1200" dirty="0"/>
              <a:t>o </a:t>
            </a:r>
            <a:r>
              <a:rPr lang="en-GB" sz="1200" dirty="0" err="1"/>
              <a:t>Unrhyw</a:t>
            </a:r>
            <a:r>
              <a:rPr lang="en-GB" sz="1200" dirty="0"/>
              <a:t> </a:t>
            </a:r>
            <a:r>
              <a:rPr lang="en-GB" sz="1200" dirty="0" err="1"/>
              <a:t>anawsterau</a:t>
            </a:r>
            <a:r>
              <a:rPr lang="en-GB" sz="1200" dirty="0"/>
              <a:t> </a:t>
            </a:r>
            <a:r>
              <a:rPr lang="en-GB" sz="1200" dirty="0" err="1"/>
              <a:t>yn</a:t>
            </a:r>
            <a:r>
              <a:rPr lang="en-GB" sz="1200" dirty="0"/>
              <a:t> </a:t>
            </a:r>
            <a:r>
              <a:rPr lang="en-GB" sz="1200" dirty="0" err="1"/>
              <a:t>yr</a:t>
            </a:r>
            <a:r>
              <a:rPr lang="en-GB" sz="1200" dirty="0"/>
              <a:t> </a:t>
            </a:r>
            <a:r>
              <a:rPr lang="en-GB" sz="1200" dirty="0" err="1"/>
              <a:t>ysgol</a:t>
            </a:r>
            <a:r>
              <a:rPr lang="en-GB" sz="1200" dirty="0"/>
              <a:t> neu </a:t>
            </a:r>
            <a:r>
              <a:rPr lang="en-GB" sz="1200" dirty="0" err="1"/>
              <a:t>gyda</a:t>
            </a:r>
            <a:r>
              <a:rPr lang="en-GB" sz="1200" dirty="0"/>
              <a:t> </a:t>
            </a:r>
            <a:r>
              <a:rPr lang="en-GB" sz="1200" dirty="0" err="1"/>
              <a:t>ffrindiau</a:t>
            </a:r>
            <a:r>
              <a:rPr lang="en-GB" sz="1200" dirty="0"/>
              <a:t> </a:t>
            </a:r>
          </a:p>
          <a:p>
            <a:pPr marL="176213" indent="-87313"/>
            <a:r>
              <a:rPr lang="en-GB" sz="1200" dirty="0"/>
              <a:t>o </a:t>
            </a:r>
            <a:r>
              <a:rPr lang="en-GB" sz="1200" dirty="0" err="1"/>
              <a:t>Unrhyw</a:t>
            </a:r>
            <a:r>
              <a:rPr lang="en-GB" sz="1200" dirty="0"/>
              <a:t> </a:t>
            </a:r>
            <a:r>
              <a:rPr lang="en-GB" sz="1200" dirty="0" err="1"/>
              <a:t>broblemau</a:t>
            </a:r>
            <a:r>
              <a:rPr lang="en-GB" sz="1200" dirty="0"/>
              <a:t> iechyd </a:t>
            </a:r>
            <a:r>
              <a:rPr lang="en-GB" sz="1200" dirty="0" err="1"/>
              <a:t>cyffredinol</a:t>
            </a:r>
            <a:r>
              <a:rPr lang="en-GB" sz="1200" dirty="0"/>
              <a:t>, </a:t>
            </a:r>
            <a:r>
              <a:rPr lang="en-GB" sz="1200" dirty="0" err="1"/>
              <a:t>naill</a:t>
            </a:r>
            <a:r>
              <a:rPr lang="en-GB" sz="1200" dirty="0"/>
              <a:t> ai </a:t>
            </a:r>
            <a:r>
              <a:rPr lang="en-GB" sz="1200" dirty="0" err="1"/>
              <a:t>nawr</a:t>
            </a:r>
            <a:r>
              <a:rPr lang="en-GB" sz="1200" dirty="0"/>
              <a:t> neu </a:t>
            </a:r>
            <a:r>
              <a:rPr lang="en-GB" sz="1200" dirty="0" err="1"/>
              <a:t>yn</a:t>
            </a:r>
            <a:r>
              <a:rPr lang="en-GB" sz="1200" dirty="0"/>
              <a:t> y </a:t>
            </a:r>
            <a:r>
              <a:rPr lang="en-GB" sz="1200" dirty="0" err="1"/>
              <a:t>gorffennol</a:t>
            </a:r>
            <a:r>
              <a:rPr lang="en-GB" sz="1200" dirty="0"/>
              <a:t> </a:t>
            </a:r>
          </a:p>
          <a:p>
            <a:pPr marL="176213" indent="-87313"/>
            <a:r>
              <a:rPr lang="en-GB" sz="1200" dirty="0"/>
              <a:t>o </a:t>
            </a:r>
            <a:r>
              <a:rPr lang="en-GB" sz="1200" dirty="0" err="1"/>
              <a:t>Unrhyw</a:t>
            </a:r>
            <a:r>
              <a:rPr lang="en-GB" sz="1200" dirty="0"/>
              <a:t> </a:t>
            </a:r>
            <a:r>
              <a:rPr lang="en-GB" sz="1200" dirty="0" err="1"/>
              <a:t>ddigwyddiadau</a:t>
            </a:r>
            <a:r>
              <a:rPr lang="en-GB" sz="1200" dirty="0"/>
              <a:t> </a:t>
            </a:r>
            <a:r>
              <a:rPr lang="en-GB" sz="1200" dirty="0" err="1"/>
              <a:t>teulu</a:t>
            </a:r>
            <a:r>
              <a:rPr lang="en-GB" sz="1200" dirty="0"/>
              <a:t> </a:t>
            </a:r>
            <a:r>
              <a:rPr lang="en-GB" sz="1200" dirty="0" err="1"/>
              <a:t>mawr</a:t>
            </a:r>
            <a:r>
              <a:rPr lang="en-GB" sz="1200" dirty="0"/>
              <a:t> neu </a:t>
            </a:r>
            <a:r>
              <a:rPr lang="en-GB" sz="1200" dirty="0" err="1"/>
              <a:t>faterion</a:t>
            </a:r>
            <a:r>
              <a:rPr lang="en-GB" sz="1200" dirty="0"/>
              <a:t> </a:t>
            </a:r>
            <a:r>
              <a:rPr lang="en-GB" sz="1200" dirty="0" err="1"/>
              <a:t>fel</a:t>
            </a:r>
            <a:r>
              <a:rPr lang="en-GB" sz="1200" dirty="0"/>
              <a:t> </a:t>
            </a:r>
            <a:r>
              <a:rPr lang="en-GB" sz="1200" dirty="0" err="1"/>
              <a:t>ysgariad</a:t>
            </a:r>
            <a:r>
              <a:rPr lang="en-GB" sz="1200" dirty="0"/>
              <a:t> neu </a:t>
            </a:r>
            <a:r>
              <a:rPr lang="en-GB" sz="1200" dirty="0" err="1"/>
              <a:t>brofedigaeth</a:t>
            </a:r>
            <a:r>
              <a:rPr lang="en-GB" sz="1200" dirty="0"/>
              <a:t> </a:t>
            </a:r>
          </a:p>
          <a:p>
            <a:pPr marL="176213" indent="-87313"/>
            <a:r>
              <a:rPr lang="en-GB" sz="1200" dirty="0"/>
              <a:t>o </a:t>
            </a:r>
            <a:r>
              <a:rPr lang="en-GB" sz="1200" dirty="0" err="1"/>
              <a:t>Unrhyw</a:t>
            </a:r>
            <a:r>
              <a:rPr lang="en-GB" sz="1200" dirty="0"/>
              <a:t> </a:t>
            </a:r>
            <a:r>
              <a:rPr lang="en-GB" sz="1200" dirty="0" err="1"/>
              <a:t>drawma</a:t>
            </a:r>
            <a:r>
              <a:rPr lang="en-GB" sz="1200" dirty="0"/>
              <a:t> </a:t>
            </a:r>
            <a:r>
              <a:rPr lang="en-GB" sz="1200" dirty="0" err="1"/>
              <a:t>diweddar</a:t>
            </a:r>
            <a:r>
              <a:rPr lang="en-GB" sz="1200" dirty="0"/>
              <a:t> </a:t>
            </a:r>
            <a:r>
              <a:rPr lang="en-GB" sz="1200" dirty="0" err="1"/>
              <a:t>e.e.</a:t>
            </a:r>
            <a:r>
              <a:rPr lang="en-GB" sz="1200" dirty="0"/>
              <a:t> cam-</a:t>
            </a:r>
            <a:r>
              <a:rPr lang="en-GB" sz="1200" dirty="0" err="1"/>
              <a:t>drin</a:t>
            </a:r>
            <a:r>
              <a:rPr lang="en-GB" sz="1200" dirty="0"/>
              <a:t> </a:t>
            </a:r>
            <a:r>
              <a:rPr lang="en-GB" sz="1200" dirty="0" err="1"/>
              <a:t>emosiynol</a:t>
            </a:r>
            <a:r>
              <a:rPr lang="en-GB" sz="1200" dirty="0"/>
              <a:t>, </a:t>
            </a:r>
            <a:r>
              <a:rPr lang="en-GB" sz="1200" dirty="0" err="1"/>
              <a:t>rhywiol</a:t>
            </a:r>
            <a:r>
              <a:rPr lang="en-GB" sz="1200" dirty="0"/>
              <a:t> neu </a:t>
            </a:r>
            <a:r>
              <a:rPr lang="en-GB" sz="1200" dirty="0" err="1"/>
              <a:t>gorfforol</a:t>
            </a:r>
            <a:endParaRPr lang="en-GB" sz="1200" dirty="0"/>
          </a:p>
        </p:txBody>
      </p:sp>
      <p:sp>
        <p:nvSpPr>
          <p:cNvPr id="5" name="TextBox 4">
            <a:extLst>
              <a:ext uri="{FF2B5EF4-FFF2-40B4-BE49-F238E27FC236}">
                <a16:creationId xmlns:a16="http://schemas.microsoft.com/office/drawing/2014/main" id="{EBA37502-95DA-4F02-8836-B9E9C67734CD}"/>
              </a:ext>
            </a:extLst>
          </p:cNvPr>
          <p:cNvSpPr txBox="1"/>
          <p:nvPr/>
        </p:nvSpPr>
        <p:spPr>
          <a:xfrm>
            <a:off x="6096000" y="1213344"/>
            <a:ext cx="5329084" cy="4524315"/>
          </a:xfrm>
          <a:prstGeom prst="rect">
            <a:avLst/>
          </a:prstGeom>
          <a:noFill/>
        </p:spPr>
        <p:txBody>
          <a:bodyPr wrap="square">
            <a:spAutoFit/>
          </a:bodyPr>
          <a:lstStyle/>
          <a:p>
            <a:pPr marL="88900" indent="-88900"/>
            <a:r>
              <a:rPr lang="en-GB" sz="1200" dirty="0"/>
              <a:t>• </a:t>
            </a:r>
            <a:r>
              <a:rPr lang="en-GB" sz="1200" dirty="0" err="1"/>
              <a:t>Gwasanaeth</a:t>
            </a:r>
            <a:r>
              <a:rPr lang="en-GB" sz="1200" dirty="0"/>
              <a:t> </a:t>
            </a:r>
            <a:r>
              <a:rPr lang="en-GB" sz="1200" dirty="0" err="1"/>
              <a:t>gan</a:t>
            </a:r>
            <a:r>
              <a:rPr lang="en-GB" sz="1200" dirty="0"/>
              <a:t> y GIG </a:t>
            </a:r>
            <a:r>
              <a:rPr lang="en-GB" sz="1200" dirty="0" err="1"/>
              <a:t>yw</a:t>
            </a:r>
            <a:r>
              <a:rPr lang="en-GB" sz="1200" dirty="0"/>
              <a:t> CAMHS </a:t>
            </a:r>
            <a:r>
              <a:rPr lang="en-GB" sz="1200" dirty="0" err="1"/>
              <a:t>i</a:t>
            </a:r>
            <a:r>
              <a:rPr lang="en-GB" sz="1200" dirty="0"/>
              <a:t> </a:t>
            </a:r>
            <a:r>
              <a:rPr lang="en-GB" sz="1200" dirty="0" err="1"/>
              <a:t>gefnogi</a:t>
            </a:r>
            <a:r>
              <a:rPr lang="en-GB" sz="1200" dirty="0"/>
              <a:t> plant a </a:t>
            </a:r>
            <a:r>
              <a:rPr lang="en-GB" sz="1200" dirty="0" err="1"/>
              <a:t>phobl</a:t>
            </a:r>
            <a:r>
              <a:rPr lang="en-GB" sz="1200" dirty="0"/>
              <a:t> </a:t>
            </a:r>
            <a:r>
              <a:rPr lang="en-GB" sz="1200" dirty="0" err="1"/>
              <a:t>ifanc</a:t>
            </a:r>
            <a:r>
              <a:rPr lang="en-GB" sz="1200" dirty="0"/>
              <a:t> </a:t>
            </a:r>
          </a:p>
          <a:p>
            <a:pPr marL="88900" indent="-88900"/>
            <a:r>
              <a:rPr lang="en-GB" sz="1200" dirty="0"/>
              <a:t>• Mae CAMHS </a:t>
            </a:r>
            <a:r>
              <a:rPr lang="en-GB" sz="1200" dirty="0" err="1"/>
              <a:t>yn</a:t>
            </a:r>
            <a:r>
              <a:rPr lang="en-GB" sz="1200" dirty="0"/>
              <a:t> </a:t>
            </a:r>
            <a:r>
              <a:rPr lang="en-GB" sz="1200" dirty="0" err="1"/>
              <a:t>cefnogi</a:t>
            </a:r>
            <a:r>
              <a:rPr lang="en-GB" sz="1200" dirty="0"/>
              <a:t> </a:t>
            </a:r>
            <a:r>
              <a:rPr lang="en-GB" sz="1200" dirty="0" err="1"/>
              <a:t>gwasanaethau</a:t>
            </a:r>
            <a:r>
              <a:rPr lang="en-GB" sz="1200" dirty="0"/>
              <a:t> </a:t>
            </a:r>
            <a:r>
              <a:rPr lang="en-GB" sz="1200" dirty="0" err="1"/>
              <a:t>e.e.</a:t>
            </a:r>
            <a:r>
              <a:rPr lang="en-GB" sz="1200" dirty="0"/>
              <a:t> </a:t>
            </a:r>
            <a:r>
              <a:rPr lang="en-GB" sz="1200" dirty="0" err="1"/>
              <a:t>gofal</a:t>
            </a:r>
            <a:r>
              <a:rPr lang="en-GB" sz="1200" dirty="0"/>
              <a:t> </a:t>
            </a:r>
            <a:r>
              <a:rPr lang="en-GB" sz="1200" dirty="0" err="1"/>
              <a:t>cymdeithasol</a:t>
            </a:r>
            <a:r>
              <a:rPr lang="en-GB" sz="1200" dirty="0"/>
              <a:t>, </a:t>
            </a:r>
            <a:r>
              <a:rPr lang="en-GB" sz="1200" dirty="0" err="1"/>
              <a:t>ysbytai</a:t>
            </a:r>
            <a:r>
              <a:rPr lang="en-GB" sz="1200" dirty="0"/>
              <a:t> neu </a:t>
            </a:r>
            <a:r>
              <a:rPr lang="en-GB" sz="1200" dirty="0" err="1"/>
              <a:t>driniaeth</a:t>
            </a:r>
            <a:r>
              <a:rPr lang="en-GB" sz="1200" dirty="0"/>
              <a:t> </a:t>
            </a:r>
            <a:r>
              <a:rPr lang="en-GB" sz="1200" dirty="0" err="1"/>
              <a:t>breifat</a:t>
            </a:r>
            <a:r>
              <a:rPr lang="en-GB" sz="1200" dirty="0"/>
              <a:t> </a:t>
            </a:r>
          </a:p>
          <a:p>
            <a:pPr marL="88900" indent="-88900"/>
            <a:r>
              <a:rPr lang="en-GB" sz="1200" dirty="0"/>
              <a:t>• Mae CAMHS </a:t>
            </a:r>
            <a:r>
              <a:rPr lang="en-GB" sz="1200" dirty="0" err="1"/>
              <a:t>yn</a:t>
            </a:r>
            <a:r>
              <a:rPr lang="en-GB" sz="1200" dirty="0"/>
              <a:t> </a:t>
            </a:r>
            <a:r>
              <a:rPr lang="en-GB" sz="1200" dirty="0" err="1"/>
              <a:t>asesu</a:t>
            </a:r>
            <a:r>
              <a:rPr lang="en-GB" sz="1200" dirty="0"/>
              <a:t> ac </a:t>
            </a:r>
            <a:r>
              <a:rPr lang="en-GB" sz="1200" dirty="0" err="1"/>
              <a:t>yn</a:t>
            </a:r>
            <a:r>
              <a:rPr lang="en-GB" sz="1200" dirty="0"/>
              <a:t> trin </a:t>
            </a:r>
            <a:r>
              <a:rPr lang="en-GB" sz="1200" dirty="0" err="1"/>
              <a:t>pobl</a:t>
            </a:r>
            <a:r>
              <a:rPr lang="en-GB" sz="1200" dirty="0"/>
              <a:t> </a:t>
            </a:r>
            <a:r>
              <a:rPr lang="en-GB" sz="1200" dirty="0" err="1"/>
              <a:t>ifanc</a:t>
            </a:r>
            <a:r>
              <a:rPr lang="en-GB" sz="1200" dirty="0"/>
              <a:t> ag </a:t>
            </a:r>
            <a:r>
              <a:rPr lang="en-GB" sz="1200" dirty="0" err="1"/>
              <a:t>anawsterau</a:t>
            </a:r>
            <a:r>
              <a:rPr lang="en-GB" sz="1200" dirty="0"/>
              <a:t> </a:t>
            </a:r>
            <a:r>
              <a:rPr lang="en-GB" sz="1200" dirty="0" err="1"/>
              <a:t>â'u</a:t>
            </a:r>
            <a:r>
              <a:rPr lang="en-GB" sz="1200" dirty="0"/>
              <a:t> </a:t>
            </a:r>
            <a:r>
              <a:rPr lang="en-GB" sz="1200" dirty="0" err="1"/>
              <a:t>hemosiynau</a:t>
            </a:r>
            <a:r>
              <a:rPr lang="en-GB" sz="1200" dirty="0"/>
              <a:t>, </a:t>
            </a:r>
            <a:r>
              <a:rPr lang="en-GB" sz="1200" dirty="0" err="1"/>
              <a:t>eu</a:t>
            </a:r>
            <a:r>
              <a:rPr lang="en-GB" sz="1200" dirty="0"/>
              <a:t> </a:t>
            </a:r>
            <a:r>
              <a:rPr lang="en-GB" sz="1200" dirty="0" err="1"/>
              <a:t>hymddygiad</a:t>
            </a:r>
            <a:r>
              <a:rPr lang="en-GB" sz="1200" dirty="0"/>
              <a:t> neu </a:t>
            </a:r>
            <a:r>
              <a:rPr lang="en-GB" sz="1200" dirty="0" err="1"/>
              <a:t>eu</a:t>
            </a:r>
            <a:r>
              <a:rPr lang="en-GB" sz="1200" dirty="0"/>
              <a:t> </a:t>
            </a:r>
            <a:r>
              <a:rPr lang="en-GB" sz="1200" dirty="0" err="1"/>
              <a:t>hiechyd</a:t>
            </a:r>
            <a:r>
              <a:rPr lang="en-GB" sz="1200" dirty="0"/>
              <a:t> </a:t>
            </a:r>
            <a:r>
              <a:rPr lang="en-GB" sz="1200" dirty="0" err="1"/>
              <a:t>meddwl</a:t>
            </a:r>
            <a:r>
              <a:rPr lang="en-GB" sz="1200" dirty="0"/>
              <a:t> </a:t>
            </a:r>
          </a:p>
          <a:p>
            <a:pPr marL="88900" indent="-88900"/>
            <a:r>
              <a:rPr lang="en-GB" sz="1200" dirty="0"/>
              <a:t>• Mae </a:t>
            </a:r>
            <a:r>
              <a:rPr lang="en-GB" sz="1200" dirty="0" err="1"/>
              <a:t>cefnogaeth</a:t>
            </a:r>
            <a:r>
              <a:rPr lang="en-GB" sz="1200" dirty="0"/>
              <a:t> CAMHS </a:t>
            </a:r>
            <a:r>
              <a:rPr lang="en-GB" sz="1200" dirty="0" err="1"/>
              <a:t>yn</a:t>
            </a:r>
            <a:r>
              <a:rPr lang="en-GB" sz="1200" dirty="0"/>
              <a:t> </a:t>
            </a:r>
            <a:r>
              <a:rPr lang="en-GB" sz="1200" dirty="0" err="1"/>
              <a:t>cynnwys</a:t>
            </a:r>
            <a:r>
              <a:rPr lang="en-GB" sz="1200" dirty="0"/>
              <a:t> </a:t>
            </a:r>
            <a:r>
              <a:rPr lang="en-GB" sz="1200" dirty="0" err="1"/>
              <a:t>iselder</a:t>
            </a:r>
            <a:r>
              <a:rPr lang="en-GB" sz="1200" dirty="0"/>
              <a:t>, </a:t>
            </a:r>
            <a:r>
              <a:rPr lang="en-GB" sz="1200" dirty="0" err="1"/>
              <a:t>problemau</a:t>
            </a:r>
            <a:r>
              <a:rPr lang="en-GB" sz="1200" dirty="0"/>
              <a:t> â </a:t>
            </a:r>
            <a:r>
              <a:rPr lang="en-GB" sz="1200" dirty="0" err="1"/>
              <a:t>bwyd</a:t>
            </a:r>
            <a:r>
              <a:rPr lang="en-GB" sz="1200" dirty="0"/>
              <a:t>, </a:t>
            </a:r>
            <a:r>
              <a:rPr lang="en-GB" sz="1200" dirty="0" err="1"/>
              <a:t>hunan-niwed</a:t>
            </a:r>
            <a:r>
              <a:rPr lang="en-GB" sz="1200" dirty="0"/>
              <a:t>, </a:t>
            </a:r>
            <a:r>
              <a:rPr lang="en-GB" sz="1200" dirty="0" err="1"/>
              <a:t>camdriniaeth</a:t>
            </a:r>
            <a:r>
              <a:rPr lang="en-GB" sz="1200" dirty="0"/>
              <a:t>, </a:t>
            </a:r>
            <a:r>
              <a:rPr lang="en-GB" sz="1200" dirty="0" err="1"/>
              <a:t>trais</a:t>
            </a:r>
            <a:r>
              <a:rPr lang="en-GB" sz="1200" dirty="0"/>
              <a:t> neu </a:t>
            </a:r>
            <a:r>
              <a:rPr lang="en-GB" sz="1200" dirty="0" err="1"/>
              <a:t>ddicter</a:t>
            </a:r>
            <a:r>
              <a:rPr lang="en-GB" sz="1200" dirty="0"/>
              <a:t>, </a:t>
            </a:r>
            <a:r>
              <a:rPr lang="en-GB" sz="1200" dirty="0" err="1"/>
              <a:t>deubegwn</a:t>
            </a:r>
            <a:r>
              <a:rPr lang="en-GB" sz="1200" dirty="0"/>
              <a:t>, </a:t>
            </a:r>
            <a:r>
              <a:rPr lang="en-GB" sz="1200" dirty="0" err="1"/>
              <a:t>sgitsoffrenia</a:t>
            </a:r>
            <a:r>
              <a:rPr lang="en-GB" sz="1200" dirty="0"/>
              <a:t> a </a:t>
            </a:r>
            <a:r>
              <a:rPr lang="en-GB" sz="1200" dirty="0" err="1"/>
              <a:t>gorbryder</a:t>
            </a:r>
            <a:r>
              <a:rPr lang="en-GB" sz="1200" dirty="0"/>
              <a:t> </a:t>
            </a:r>
            <a:r>
              <a:rPr lang="en-GB" sz="1200" dirty="0" err="1"/>
              <a:t>e.e.</a:t>
            </a:r>
            <a:r>
              <a:rPr lang="en-GB" sz="1200" dirty="0"/>
              <a:t> </a:t>
            </a:r>
          </a:p>
          <a:p>
            <a:pPr marL="354013" indent="-265113"/>
            <a:r>
              <a:rPr lang="en-GB" sz="1200" dirty="0"/>
              <a:t>o  </a:t>
            </a:r>
            <a:r>
              <a:rPr lang="en-GB" sz="1200" dirty="0" err="1"/>
              <a:t>Anhwylderau</a:t>
            </a:r>
            <a:r>
              <a:rPr lang="en-GB" sz="1200" dirty="0"/>
              <a:t> </a:t>
            </a:r>
            <a:r>
              <a:rPr lang="en-GB" sz="1200" dirty="0" err="1"/>
              <a:t>emosiynol</a:t>
            </a:r>
            <a:r>
              <a:rPr lang="en-GB" sz="1200" dirty="0"/>
              <a:t> (</a:t>
            </a:r>
            <a:r>
              <a:rPr lang="en-GB" sz="1200" dirty="0" err="1"/>
              <a:t>e.e.</a:t>
            </a:r>
            <a:r>
              <a:rPr lang="en-GB" sz="1200" dirty="0"/>
              <a:t> </a:t>
            </a:r>
            <a:r>
              <a:rPr lang="en-GB" sz="1200" dirty="0" err="1"/>
              <a:t>ffobiâu</a:t>
            </a:r>
            <a:r>
              <a:rPr lang="en-GB" sz="1200" dirty="0"/>
              <a:t>, </a:t>
            </a:r>
            <a:r>
              <a:rPr lang="en-GB" sz="1200" dirty="0" err="1"/>
              <a:t>gorbryder</a:t>
            </a:r>
            <a:r>
              <a:rPr lang="en-GB" sz="1200" dirty="0"/>
              <a:t>, </a:t>
            </a:r>
            <a:r>
              <a:rPr lang="en-GB" sz="1200" dirty="0" err="1"/>
              <a:t>iselder</a:t>
            </a:r>
            <a:r>
              <a:rPr lang="en-GB" sz="1200" dirty="0"/>
              <a:t>) </a:t>
            </a:r>
          </a:p>
          <a:p>
            <a:pPr marL="265113" indent="-177800"/>
            <a:r>
              <a:rPr lang="en-GB" sz="1200" dirty="0"/>
              <a:t>o  </a:t>
            </a:r>
            <a:r>
              <a:rPr lang="en-GB" sz="1200" dirty="0" err="1"/>
              <a:t>Anhwylderau</a:t>
            </a:r>
            <a:r>
              <a:rPr lang="en-GB" sz="1200" dirty="0"/>
              <a:t> </a:t>
            </a:r>
            <a:r>
              <a:rPr lang="en-GB" sz="1200" dirty="0" err="1"/>
              <a:t>ymddygiad</a:t>
            </a:r>
            <a:r>
              <a:rPr lang="en-GB" sz="1200" dirty="0"/>
              <a:t> </a:t>
            </a:r>
            <a:r>
              <a:rPr lang="en-GB" sz="1200" dirty="0" err="1"/>
              <a:t>e.e.</a:t>
            </a:r>
            <a:r>
              <a:rPr lang="en-GB" sz="1200" dirty="0"/>
              <a:t> </a:t>
            </a:r>
            <a:r>
              <a:rPr lang="en-GB" sz="1200" dirty="0" err="1"/>
              <a:t>Ymosodedd</a:t>
            </a:r>
            <a:r>
              <a:rPr lang="en-GB" sz="1200" dirty="0"/>
              <a:t> </a:t>
            </a:r>
            <a:r>
              <a:rPr lang="en-GB" sz="1200" dirty="0" err="1"/>
              <a:t>corfforol</a:t>
            </a:r>
            <a:r>
              <a:rPr lang="en-GB" sz="1200" dirty="0"/>
              <a:t> / </a:t>
            </a:r>
            <a:r>
              <a:rPr lang="en-GB" sz="1200" dirty="0" err="1"/>
              <a:t>geiriol</a:t>
            </a:r>
            <a:r>
              <a:rPr lang="en-GB" sz="1200" dirty="0"/>
              <a:t> / </a:t>
            </a:r>
            <a:r>
              <a:rPr lang="en-GB" sz="1200" dirty="0" err="1"/>
              <a:t>fandaliaeth</a:t>
            </a:r>
            <a:r>
              <a:rPr lang="en-GB" sz="1200" dirty="0"/>
              <a:t> </a:t>
            </a:r>
            <a:r>
              <a:rPr lang="en-GB" sz="1200" dirty="0" err="1"/>
              <a:t>barhaus</a:t>
            </a:r>
            <a:r>
              <a:rPr lang="en-GB" sz="1200" dirty="0"/>
              <a:t> </a:t>
            </a:r>
          </a:p>
          <a:p>
            <a:pPr marL="354013" indent="-265113"/>
            <a:r>
              <a:rPr lang="en-GB" sz="1200" dirty="0"/>
              <a:t>o  </a:t>
            </a:r>
            <a:r>
              <a:rPr lang="en-GB" sz="1200" dirty="0" err="1"/>
              <a:t>Anhwylder</a:t>
            </a:r>
            <a:r>
              <a:rPr lang="en-GB" sz="1200" dirty="0"/>
              <a:t> </a:t>
            </a:r>
            <a:r>
              <a:rPr lang="en-GB" sz="1200" dirty="0" err="1"/>
              <a:t>gorfodaeth</a:t>
            </a:r>
            <a:r>
              <a:rPr lang="en-GB" sz="1200" dirty="0"/>
              <a:t> </a:t>
            </a:r>
            <a:r>
              <a:rPr lang="en-GB" sz="1200" dirty="0" err="1"/>
              <a:t>obsesiynol</a:t>
            </a:r>
            <a:r>
              <a:rPr lang="en-GB" sz="1200" dirty="0"/>
              <a:t> (OCD) </a:t>
            </a:r>
          </a:p>
          <a:p>
            <a:pPr marL="354013" indent="-265113"/>
            <a:r>
              <a:rPr lang="en-GB" sz="1200" dirty="0"/>
              <a:t>o  </a:t>
            </a:r>
            <a:r>
              <a:rPr lang="en-GB" sz="1200" dirty="0" err="1"/>
              <a:t>Anhwylder</a:t>
            </a:r>
            <a:r>
              <a:rPr lang="en-GB" sz="1200" dirty="0"/>
              <a:t> </a:t>
            </a:r>
            <a:r>
              <a:rPr lang="en-GB" sz="1200" dirty="0" err="1"/>
              <a:t>diffyg</a:t>
            </a:r>
            <a:r>
              <a:rPr lang="en-GB" sz="1200" dirty="0"/>
              <a:t> </a:t>
            </a:r>
            <a:r>
              <a:rPr lang="en-GB" sz="1200" dirty="0" err="1"/>
              <a:t>canolbwyntio</a:t>
            </a:r>
            <a:r>
              <a:rPr lang="en-GB" sz="1200" dirty="0"/>
              <a:t> a </a:t>
            </a:r>
            <a:r>
              <a:rPr lang="en-GB" sz="1200" dirty="0" err="1"/>
              <a:t>gorfywiogrwydd</a:t>
            </a:r>
            <a:r>
              <a:rPr lang="en-GB" sz="1200" dirty="0"/>
              <a:t> (ADHD) </a:t>
            </a:r>
          </a:p>
          <a:p>
            <a:pPr marL="354013" indent="-265113"/>
            <a:r>
              <a:rPr lang="en-GB" sz="1200" dirty="0"/>
              <a:t>o  </a:t>
            </a:r>
            <a:r>
              <a:rPr lang="en-GB" sz="1200" dirty="0" err="1"/>
              <a:t>Anhwylder</a:t>
            </a:r>
            <a:r>
              <a:rPr lang="en-GB" sz="1200" dirty="0"/>
              <a:t> </a:t>
            </a:r>
            <a:r>
              <a:rPr lang="en-GB" sz="1200" dirty="0" err="1"/>
              <a:t>diffyg</a:t>
            </a:r>
            <a:r>
              <a:rPr lang="en-GB" sz="1200" dirty="0"/>
              <a:t> </a:t>
            </a:r>
            <a:r>
              <a:rPr lang="en-GB" sz="1200" dirty="0" err="1"/>
              <a:t>canolbwyntio</a:t>
            </a:r>
            <a:r>
              <a:rPr lang="en-GB" sz="1200" dirty="0"/>
              <a:t> (ADD) </a:t>
            </a:r>
          </a:p>
          <a:p>
            <a:pPr marL="354013" indent="-265113"/>
            <a:r>
              <a:rPr lang="en-GB" sz="1200" dirty="0"/>
              <a:t>o  </a:t>
            </a:r>
            <a:r>
              <a:rPr lang="en-GB" sz="1200" dirty="0" err="1"/>
              <a:t>Anhwylderau</a:t>
            </a:r>
            <a:r>
              <a:rPr lang="en-GB" sz="1200" dirty="0"/>
              <a:t> </a:t>
            </a:r>
            <a:r>
              <a:rPr lang="en-GB" sz="1200" dirty="0" err="1"/>
              <a:t>gwingiadau</a:t>
            </a:r>
            <a:r>
              <a:rPr lang="en-GB" sz="1200" dirty="0"/>
              <a:t> / </a:t>
            </a:r>
            <a:r>
              <a:rPr lang="en-GB" sz="1200" dirty="0" err="1"/>
              <a:t>syndrom</a:t>
            </a:r>
            <a:r>
              <a:rPr lang="en-GB" sz="1200" dirty="0"/>
              <a:t> Tourette </a:t>
            </a:r>
          </a:p>
          <a:p>
            <a:pPr marL="354013" indent="-265113"/>
            <a:r>
              <a:rPr lang="en-GB" sz="1200" dirty="0"/>
              <a:t>o  </a:t>
            </a:r>
            <a:r>
              <a:rPr lang="en-GB" sz="1200" dirty="0" err="1"/>
              <a:t>Anhwylderau</a:t>
            </a:r>
            <a:r>
              <a:rPr lang="en-GB" sz="1200" dirty="0"/>
              <a:t> </a:t>
            </a:r>
            <a:r>
              <a:rPr lang="en-GB" sz="1200" dirty="0" err="1"/>
              <a:t>sbectrwm</a:t>
            </a:r>
            <a:r>
              <a:rPr lang="en-GB" sz="1200" dirty="0"/>
              <a:t> </a:t>
            </a:r>
            <a:r>
              <a:rPr lang="en-GB" sz="1200" dirty="0" err="1"/>
              <a:t>awtistaidd</a:t>
            </a:r>
            <a:r>
              <a:rPr lang="en-GB" sz="1200" dirty="0"/>
              <a:t> (ASD) </a:t>
            </a:r>
          </a:p>
          <a:p>
            <a:pPr marL="354013" indent="-265113"/>
            <a:r>
              <a:rPr lang="en-GB" sz="1200" dirty="0"/>
              <a:t>o  </a:t>
            </a:r>
            <a:r>
              <a:rPr lang="en-GB" sz="1200" dirty="0" err="1"/>
              <a:t>Problemau</a:t>
            </a:r>
            <a:r>
              <a:rPr lang="en-GB" sz="1200" dirty="0"/>
              <a:t> </a:t>
            </a:r>
            <a:r>
              <a:rPr lang="en-GB" sz="1200" dirty="0" err="1"/>
              <a:t>camddefnyddio</a:t>
            </a:r>
            <a:r>
              <a:rPr lang="en-GB" sz="1200" dirty="0"/>
              <a:t> </a:t>
            </a:r>
            <a:r>
              <a:rPr lang="en-GB" sz="1200" dirty="0" err="1"/>
              <a:t>sylweddau</a:t>
            </a:r>
            <a:r>
              <a:rPr lang="en-GB" sz="1200" dirty="0"/>
              <a:t> </a:t>
            </a:r>
          </a:p>
          <a:p>
            <a:pPr marL="354013" indent="-265113"/>
            <a:r>
              <a:rPr lang="en-GB" sz="1200" dirty="0"/>
              <a:t>o  </a:t>
            </a:r>
            <a:r>
              <a:rPr lang="en-GB" sz="1200" dirty="0" err="1"/>
              <a:t>Anhwylderau</a:t>
            </a:r>
            <a:r>
              <a:rPr lang="en-GB" sz="1200" dirty="0"/>
              <a:t> </a:t>
            </a:r>
            <a:r>
              <a:rPr lang="en-GB" sz="1200" dirty="0" err="1"/>
              <a:t>bwyta</a:t>
            </a:r>
            <a:r>
              <a:rPr lang="en-GB" sz="1200" dirty="0"/>
              <a:t> </a:t>
            </a:r>
            <a:r>
              <a:rPr lang="en-GB" sz="1200" dirty="0" err="1"/>
              <a:t>e.e.</a:t>
            </a:r>
            <a:r>
              <a:rPr lang="en-GB" sz="1200" dirty="0"/>
              <a:t> </a:t>
            </a:r>
            <a:r>
              <a:rPr lang="en-GB" sz="1200" dirty="0" err="1"/>
              <a:t>anorecsia</a:t>
            </a:r>
            <a:r>
              <a:rPr lang="en-GB" sz="1200" dirty="0"/>
              <a:t> </a:t>
            </a:r>
            <a:r>
              <a:rPr lang="en-GB" sz="1200" dirty="0" err="1"/>
              <a:t>nerfosa</a:t>
            </a:r>
            <a:r>
              <a:rPr lang="en-GB" sz="1200" dirty="0"/>
              <a:t> / </a:t>
            </a:r>
            <a:r>
              <a:rPr lang="en-GB" sz="1200" dirty="0" err="1"/>
              <a:t>bwlimia</a:t>
            </a:r>
            <a:r>
              <a:rPr lang="en-GB" sz="1200" dirty="0"/>
              <a:t> </a:t>
            </a:r>
            <a:r>
              <a:rPr lang="en-GB" sz="1200" dirty="0" err="1"/>
              <a:t>nerfosa</a:t>
            </a:r>
            <a:r>
              <a:rPr lang="en-GB" sz="1200" dirty="0"/>
              <a:t> </a:t>
            </a:r>
          </a:p>
          <a:p>
            <a:pPr marL="354013" indent="-265113"/>
            <a:r>
              <a:rPr lang="en-GB" sz="1200" dirty="0"/>
              <a:t>o  </a:t>
            </a:r>
            <a:r>
              <a:rPr lang="en-GB" sz="1200" dirty="0" err="1"/>
              <a:t>Anhwylder</a:t>
            </a:r>
            <a:r>
              <a:rPr lang="en-GB" sz="1200" dirty="0"/>
              <a:t> </a:t>
            </a:r>
            <a:r>
              <a:rPr lang="en-GB" sz="1200" dirty="0" err="1"/>
              <a:t>pryder</a:t>
            </a:r>
            <a:r>
              <a:rPr lang="en-GB" sz="1200" dirty="0"/>
              <a:t> </a:t>
            </a:r>
            <a:r>
              <a:rPr lang="en-GB" sz="1200" dirty="0" err="1"/>
              <a:t>ôl-drawmatig</a:t>
            </a:r>
            <a:r>
              <a:rPr lang="en-GB" sz="1200" dirty="0"/>
              <a:t> (PTSD) </a:t>
            </a:r>
          </a:p>
          <a:p>
            <a:pPr marL="354013" indent="-265113"/>
            <a:r>
              <a:rPr lang="en-GB" sz="1200" dirty="0"/>
              <a:t>o  </a:t>
            </a:r>
            <a:r>
              <a:rPr lang="en-GB" sz="1200" dirty="0" err="1"/>
              <a:t>Effeithiau</a:t>
            </a:r>
            <a:r>
              <a:rPr lang="en-GB" sz="1200" dirty="0"/>
              <a:t> </a:t>
            </a:r>
            <a:r>
              <a:rPr lang="en-GB" sz="1200" dirty="0" err="1"/>
              <a:t>seicolegol</a:t>
            </a:r>
            <a:r>
              <a:rPr lang="en-GB" sz="1200" dirty="0"/>
              <a:t> cam-</a:t>
            </a:r>
            <a:r>
              <a:rPr lang="en-GB" sz="1200" dirty="0" err="1"/>
              <a:t>drin</a:t>
            </a:r>
            <a:r>
              <a:rPr lang="en-GB" sz="1200" dirty="0"/>
              <a:t> ac </a:t>
            </a:r>
            <a:r>
              <a:rPr lang="en-GB" sz="1200" dirty="0" err="1"/>
              <a:t>esgeuluso</a:t>
            </a:r>
            <a:endParaRPr lang="en-GB" sz="1200" dirty="0"/>
          </a:p>
          <a:p>
            <a:pPr marL="354013" indent="-265113"/>
            <a:r>
              <a:rPr lang="en-GB" sz="1200" dirty="0"/>
              <a:t>o  </a:t>
            </a:r>
            <a:r>
              <a:rPr lang="en-GB" sz="1200" dirty="0" err="1"/>
              <a:t>Anhwylderau</a:t>
            </a:r>
            <a:r>
              <a:rPr lang="en-GB" sz="1200" dirty="0"/>
              <a:t> </a:t>
            </a:r>
            <a:r>
              <a:rPr lang="en-GB" sz="1200" dirty="0" err="1"/>
              <a:t>ymlyniad</a:t>
            </a:r>
            <a:r>
              <a:rPr lang="en-GB" sz="1200" dirty="0"/>
              <a:t> </a:t>
            </a:r>
          </a:p>
          <a:p>
            <a:endParaRPr lang="en-GB" sz="1200" dirty="0"/>
          </a:p>
          <a:p>
            <a:r>
              <a:rPr lang="en-GB" sz="1200" dirty="0" err="1"/>
              <a:t>Nid</a:t>
            </a:r>
            <a:r>
              <a:rPr lang="en-GB" sz="1200" dirty="0"/>
              <a:t> </a:t>
            </a:r>
            <a:r>
              <a:rPr lang="en-GB" sz="1200" dirty="0" err="1"/>
              <a:t>yw'r</a:t>
            </a:r>
            <a:r>
              <a:rPr lang="en-GB" sz="1200" dirty="0"/>
              <a:t> </a:t>
            </a:r>
            <a:r>
              <a:rPr lang="en-GB" sz="1200" dirty="0" err="1"/>
              <a:t>rhestr</a:t>
            </a:r>
            <a:r>
              <a:rPr lang="en-GB" sz="1200" dirty="0"/>
              <a:t> hon </a:t>
            </a:r>
            <a:r>
              <a:rPr lang="en-GB" sz="1200" dirty="0" err="1"/>
              <a:t>yn</a:t>
            </a:r>
            <a:r>
              <a:rPr lang="en-GB" sz="1200" dirty="0"/>
              <a:t> </a:t>
            </a:r>
            <a:r>
              <a:rPr lang="en-GB" sz="1200" dirty="0" err="1"/>
              <a:t>gynhwysfawr</a:t>
            </a:r>
            <a:r>
              <a:rPr lang="en-GB" sz="1200" dirty="0"/>
              <a:t>. </a:t>
            </a:r>
          </a:p>
          <a:p>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ymateb</a:t>
            </a:r>
            <a:r>
              <a:rPr lang="en-GB" sz="1200" dirty="0"/>
              <a:t> </a:t>
            </a:r>
            <a:r>
              <a:rPr lang="en-GB" sz="1200" dirty="0" err="1"/>
              <a:t>perthnasol</a:t>
            </a:r>
            <a:r>
              <a:rPr lang="en-GB" sz="1200" dirty="0"/>
              <a:t> </a:t>
            </a:r>
            <a:r>
              <a:rPr lang="en-GB" sz="1200" dirty="0" err="1"/>
              <a:t>arall</a:t>
            </a:r>
            <a:r>
              <a:rPr lang="en-GB" sz="1200" dirty="0"/>
              <a:t>.</a:t>
            </a:r>
          </a:p>
        </p:txBody>
      </p:sp>
    </p:spTree>
    <p:extLst>
      <p:ext uri="{BB962C8B-B14F-4D97-AF65-F5344CB8AC3E}">
        <p14:creationId xmlns:p14="http://schemas.microsoft.com/office/powerpoint/2010/main" val="1112798457"/>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381999" y="1030357"/>
            <a:ext cx="3270447"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sz="1800" i="1" dirty="0">
                <a:solidFill>
                  <a:srgbClr val="0070C0"/>
                </a:solidFill>
              </a:rPr>
              <a:t>    </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4 (a)</a:t>
            </a:r>
            <a:r>
              <a:rPr lang="1106" sz="1800" dirty="0"/>
              <a:t> gyda sylwadau’r Arholwr</a:t>
            </a:r>
            <a:endParaRPr lang="en-GB" sz="1800" dirty="0"/>
          </a:p>
        </p:txBody>
      </p:sp>
      <p:sp>
        <p:nvSpPr>
          <p:cNvPr id="2" name="TextBox 1">
            <a:extLst>
              <a:ext uri="{FF2B5EF4-FFF2-40B4-BE49-F238E27FC236}">
                <a16:creationId xmlns:a16="http://schemas.microsoft.com/office/drawing/2014/main" id="{812A0EED-E76D-1248-BA95-AC9DEE054C4F}"/>
              </a:ext>
            </a:extLst>
          </p:cNvPr>
          <p:cNvSpPr txBox="1"/>
          <p:nvPr/>
        </p:nvSpPr>
        <p:spPr>
          <a:xfrm>
            <a:off x="8737600" y="1391477"/>
            <a:ext cx="2641599" cy="4427238"/>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Roedd yr ymgeisydd hwn wedi deall y cwestiwn ac wedi rhoi ymateb priodol ond byr iawn, serch hynny. Cyfeiriodd yn fyr at rai pwyntiau allweddol a rhoddodd amlinelliad sylfaenol a oedd yn canolbwyntio ar y math o gefnogaeth y mae CAMHS yn ei darparu wrth weithio gyda phlant a phobl ifanc.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2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4" name="Picture 3">
            <a:extLst>
              <a:ext uri="{FF2B5EF4-FFF2-40B4-BE49-F238E27FC236}">
                <a16:creationId xmlns:a16="http://schemas.microsoft.com/office/drawing/2014/main" id="{626C29FB-3C33-4E08-B6C0-A3043A3C7CB6}"/>
              </a:ext>
            </a:extLst>
          </p:cNvPr>
          <p:cNvPicPr>
            <a:picLocks noChangeAspect="1"/>
          </p:cNvPicPr>
          <p:nvPr/>
        </p:nvPicPr>
        <p:blipFill>
          <a:blip r:embed="rId2"/>
          <a:stretch>
            <a:fillRect/>
          </a:stretch>
        </p:blipFill>
        <p:spPr>
          <a:xfrm>
            <a:off x="282011" y="1317041"/>
            <a:ext cx="7179493" cy="1164942"/>
          </a:xfrm>
          <a:prstGeom prst="rect">
            <a:avLst/>
          </a:prstGeom>
        </p:spPr>
      </p:pic>
      <p:sp>
        <p:nvSpPr>
          <p:cNvPr id="12" name="TextBox 11">
            <a:extLst>
              <a:ext uri="{FF2B5EF4-FFF2-40B4-BE49-F238E27FC236}">
                <a16:creationId xmlns:a16="http://schemas.microsoft.com/office/drawing/2014/main" id="{48A51724-39A4-4023-8486-C0BFB10F72D9}"/>
              </a:ext>
            </a:extLst>
          </p:cNvPr>
          <p:cNvSpPr txBox="1"/>
          <p:nvPr/>
        </p:nvSpPr>
        <p:spPr>
          <a:xfrm>
            <a:off x="539553" y="2732978"/>
            <a:ext cx="6690979" cy="1134478"/>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Mae CAMHS yn rhoi cefnogaeth i blant a'u rhieni. Maen nhw'n cynnig sesiynau cwnsela, cefnogaeth gan amrywiaeth o weithwyr iechyd proffesiynol i helpu'r plentyn yn gyffredinol. Helpu plant yn yr ysgol a rhoi'r gefnogaeth y mae ei hangen arnyn nhw o fewn amgylchedd yr ysgol.</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049253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341113" y="1055914"/>
            <a:ext cx="3256156" cy="44106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r>
              <a:rPr lang="en-GB" i="1" dirty="0">
                <a:solidFill>
                  <a:srgbClr val="0070C0"/>
                </a:solidFill>
              </a:rPr>
              <a:t>  </a:t>
            </a:r>
          </a:p>
          <a:p>
            <a:r>
              <a:rPr lang="en-GB" i="1" dirty="0">
                <a:solidFill>
                  <a:srgbClr val="0070C0"/>
                </a:solidFill>
              </a:rPr>
              <a:t> </a:t>
            </a:r>
            <a:endParaRPr lang="en-GB" sz="1800"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4 (a)</a:t>
            </a:r>
            <a:r>
              <a:rPr lang="1106" sz="1800" dirty="0"/>
              <a:t> gyda sylwadau’r Arholwr</a:t>
            </a:r>
            <a:endParaRPr lang="en-GB" sz="1800" dirty="0"/>
          </a:p>
        </p:txBody>
      </p:sp>
      <p:sp>
        <p:nvSpPr>
          <p:cNvPr id="2" name="TextBox 1">
            <a:extLst>
              <a:ext uri="{FF2B5EF4-FFF2-40B4-BE49-F238E27FC236}">
                <a16:creationId xmlns:a16="http://schemas.microsoft.com/office/drawing/2014/main" id="{9ED9112D-734C-884D-B8AA-DDC9070FF62A}"/>
              </a:ext>
            </a:extLst>
          </p:cNvPr>
          <p:cNvSpPr txBox="1"/>
          <p:nvPr/>
        </p:nvSpPr>
        <p:spPr>
          <a:xfrm>
            <a:off x="8708690" y="1317040"/>
            <a:ext cx="2467312" cy="3544368"/>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gwybodaeth glir am wasanaeth CAMHS wedi'i chynnwys ac fe ymatebodd yr ymgeisydd drwy roi enghreifftiau o'r gefnogaeth y gellir ei rhoi wrth weithio gyda phlant a phobl ifanc. </a:t>
            </a:r>
          </a:p>
          <a:p>
            <a:pPr>
              <a:lnSpc>
                <a:spcPct val="107000"/>
              </a:lnSpc>
              <a:spcAft>
                <a:spcPts val="800"/>
              </a:spcAft>
            </a:pP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3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FC45DCC8-312F-40D0-8422-B9E78CE37DB8}"/>
              </a:ext>
            </a:extLst>
          </p:cNvPr>
          <p:cNvPicPr>
            <a:picLocks noChangeAspect="1"/>
          </p:cNvPicPr>
          <p:nvPr/>
        </p:nvPicPr>
        <p:blipFill>
          <a:blip r:embed="rId2"/>
          <a:stretch>
            <a:fillRect/>
          </a:stretch>
        </p:blipFill>
        <p:spPr>
          <a:xfrm>
            <a:off x="282011" y="1317040"/>
            <a:ext cx="7211448" cy="1170127"/>
          </a:xfrm>
          <a:prstGeom prst="rect">
            <a:avLst/>
          </a:prstGeom>
        </p:spPr>
      </p:pic>
      <p:sp>
        <p:nvSpPr>
          <p:cNvPr id="12" name="TextBox 11">
            <a:extLst>
              <a:ext uri="{FF2B5EF4-FFF2-40B4-BE49-F238E27FC236}">
                <a16:creationId xmlns:a16="http://schemas.microsoft.com/office/drawing/2014/main" id="{87C30576-C3A7-4C40-9B41-11D89960DB70}"/>
              </a:ext>
            </a:extLst>
          </p:cNvPr>
          <p:cNvSpPr txBox="1"/>
          <p:nvPr/>
        </p:nvSpPr>
        <p:spPr>
          <a:xfrm>
            <a:off x="483219" y="2704973"/>
            <a:ext cx="7010240" cy="1397947"/>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Enghraifft o CAMHS yn helpu rhywun fyddai pan mae gan blentyn ADHD. Mae CAMHS yn helpu plant sydd ag ADHD drwy roi tasgau iddyn nhw geisio tawelu eu hunain, neu roi teganau ffidlan iddyn nhw er mwyn eu helpu yn y dosbarth. Ymhellach ymlaen, byddan nhw'n rhoi meddyginiaeth ar bresgripsiwn i dawelu'r plentyn ddigon iddo barhau â'r ysgol a thasgau dydd i ddydd eraill.</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5128470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497229" y="1055914"/>
            <a:ext cx="3273610" cy="44106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r>
              <a:rPr lang="en-GB" i="1" dirty="0">
                <a:solidFill>
                  <a:srgbClr val="0070C0"/>
                </a:solidFill>
              </a:rPr>
              <a:t>  </a:t>
            </a:r>
          </a:p>
          <a:p>
            <a:r>
              <a:rPr lang="en-GB" i="1" dirty="0">
                <a:solidFill>
                  <a:srgbClr val="0070C0"/>
                </a:solidFill>
              </a:rPr>
              <a:t> </a:t>
            </a:r>
            <a:endParaRPr lang="en-GB" sz="1800"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4 (a)</a:t>
            </a:r>
            <a:r>
              <a:rPr lang="1106" sz="1800" dirty="0"/>
              <a:t> gyda sylwadau’r Arholwr</a:t>
            </a:r>
            <a:endParaRPr lang="en-GB" sz="1800" dirty="0"/>
          </a:p>
        </p:txBody>
      </p:sp>
      <p:sp>
        <p:nvSpPr>
          <p:cNvPr id="4" name="TextBox 3">
            <a:extLst>
              <a:ext uri="{FF2B5EF4-FFF2-40B4-BE49-F238E27FC236}">
                <a16:creationId xmlns:a16="http://schemas.microsoft.com/office/drawing/2014/main" id="{27E1E981-2E58-5943-AA4D-6A517C30C6C0}"/>
              </a:ext>
            </a:extLst>
          </p:cNvPr>
          <p:cNvSpPr txBox="1"/>
          <p:nvPr/>
        </p:nvSpPr>
        <p:spPr>
          <a:xfrm>
            <a:off x="8887522" y="1567543"/>
            <a:ext cx="2448134" cy="3416320"/>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ymgeisydd wedi ymateb yn dda gyda phwyntiau arwyddocaol ynghylch sut, a dangosir gwybodaeth am sut mae CAMHS yn cefnogi iechyd a llesiant emosiynol a'r mathau o gefnogaeth y gellir ei rhoi.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5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5A9E01F0-B4E5-47AB-AC7F-777CE2AC021D}"/>
              </a:ext>
            </a:extLst>
          </p:cNvPr>
          <p:cNvPicPr>
            <a:picLocks noChangeAspect="1"/>
          </p:cNvPicPr>
          <p:nvPr/>
        </p:nvPicPr>
        <p:blipFill>
          <a:blip r:embed="rId2"/>
          <a:stretch>
            <a:fillRect/>
          </a:stretch>
        </p:blipFill>
        <p:spPr>
          <a:xfrm>
            <a:off x="421161" y="1202634"/>
            <a:ext cx="7643794" cy="1240279"/>
          </a:xfrm>
          <a:prstGeom prst="rect">
            <a:avLst/>
          </a:prstGeom>
        </p:spPr>
      </p:pic>
      <p:sp>
        <p:nvSpPr>
          <p:cNvPr id="12" name="TextBox 11">
            <a:extLst>
              <a:ext uri="{FF2B5EF4-FFF2-40B4-BE49-F238E27FC236}">
                <a16:creationId xmlns:a16="http://schemas.microsoft.com/office/drawing/2014/main" id="{7696CE30-A764-421F-B494-8B9DE6D5EC66}"/>
              </a:ext>
            </a:extLst>
          </p:cNvPr>
          <p:cNvSpPr txBox="1"/>
          <p:nvPr/>
        </p:nvSpPr>
        <p:spPr>
          <a:xfrm>
            <a:off x="609599" y="2426188"/>
            <a:ext cx="7455355" cy="2451825"/>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Mae CAMHS yn rhoi man diogel i blant a phobl ifanc, a all fod yn drallodus neu ag afiechyd meddwl, i fynegi eu hemosiynau negyddol a gweithio ar ddelio â'r emosiynau hynny'n well. Mae gweithwyr proffesiynol wedi'u hyfforddi i ddelio â phlant a phobl ifanc yn eu harddegau sydd mewn perygl yn ddyddiol sy'n caniatáu i'r oedolion ddeall yn well sut mae ymennydd plentyn sydd ag afiechyd meddwl yn gweithio. Mae CAMHS yn rhoi sesiynau therapi a chwnsela i blant a theuluoedd, ac yn aml byddan nhw'n gweithio trwy unrhyw deimladau anfodlon o fewn teuluoedd ac aelwydydd treisgar. Maen nhw hefyd yn cydweithio'n agos â'r gwasanaethau cymdeithasol, sy'n caniatáu i blant sydd mewn perygl gael eu clywed a derbyn cymorth.</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8926204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4 (b) a’r Cynllun Marcio </a:t>
            </a:r>
            <a:endParaRPr lang="en-GB" sz="1800" dirty="0"/>
          </a:p>
        </p:txBody>
      </p:sp>
      <p:sp>
        <p:nvSpPr>
          <p:cNvPr id="13" name="TextBox 12">
            <a:extLst>
              <a:ext uri="{FF2B5EF4-FFF2-40B4-BE49-F238E27FC236}">
                <a16:creationId xmlns:a16="http://schemas.microsoft.com/office/drawing/2014/main" id="{50ECB62F-447A-47E0-9200-B517C638BD2D}"/>
              </a:ext>
            </a:extLst>
          </p:cNvPr>
          <p:cNvSpPr txBox="1"/>
          <p:nvPr/>
        </p:nvSpPr>
        <p:spPr>
          <a:xfrm>
            <a:off x="7059561" y="1905506"/>
            <a:ext cx="4395020" cy="3046988"/>
          </a:xfrm>
          <a:prstGeom prst="rect">
            <a:avLst/>
          </a:prstGeom>
          <a:noFill/>
        </p:spPr>
        <p:txBody>
          <a:bodyPr wrap="square">
            <a:spAutoFit/>
          </a:bodyPr>
          <a:lstStyle/>
          <a:p>
            <a:r>
              <a:rPr lang="cy-GB" sz="1200" dirty="0"/>
              <a:t>Dyfarnwch hyd at </a:t>
            </a:r>
            <a:r>
              <a:rPr lang="cy-GB" sz="1200" b="1" dirty="0"/>
              <a:t>5 marc. </a:t>
            </a:r>
          </a:p>
          <a:p>
            <a:endParaRPr lang="cy-GB" sz="1200" dirty="0"/>
          </a:p>
          <a:p>
            <a:r>
              <a:rPr lang="cy-GB" sz="1200" b="1" dirty="0"/>
              <a:t>Dyfarnwch 0 marc </a:t>
            </a:r>
            <a:r>
              <a:rPr lang="cy-GB" sz="1200" dirty="0"/>
              <a:t>am ymateb nad yw'n haeddu ennill marciau. </a:t>
            </a:r>
          </a:p>
          <a:p>
            <a:r>
              <a:rPr lang="cy-GB" sz="1200" b="1" dirty="0"/>
              <a:t>Dyfarnwch 1-2 farc </a:t>
            </a:r>
            <a:r>
              <a:rPr lang="cy-GB" sz="1200" dirty="0"/>
              <a:t>am ddisgrifiad sylfaenol heb fawr o wybodaeth na dealltwriaeth ynglŷn â manteision Gwasanaethau Iechyd Meddwl Plant a'r Glasoed (CAMHS) wrth gefnogi iechyd meddwl a llesiant plant </a:t>
            </a:r>
          </a:p>
          <a:p>
            <a:r>
              <a:rPr lang="cy-GB" sz="1200" b="1" dirty="0"/>
              <a:t>Dyfarnwch 3-4 marc </a:t>
            </a:r>
            <a:r>
              <a:rPr lang="cy-GB" sz="1200" dirty="0"/>
              <a:t>am ddisgrifiad da sy'n dangos rhywfaint o wybodaeth a dealltwriaeth ynglŷn â manteision Gwasanaethau Iechyd Meddwl Plant a'r Glasoed (CAMHS) wrth gefnogi iechyd meddwl a llesiant plant </a:t>
            </a:r>
          </a:p>
          <a:p>
            <a:r>
              <a:rPr lang="cy-GB" sz="1200" b="1" dirty="0"/>
              <a:t>Dyfarnwch 5 marc </a:t>
            </a:r>
            <a:r>
              <a:rPr lang="cy-GB" sz="1200" dirty="0"/>
              <a:t>am ddisgrifiad da iawn sy'n dangos gwybodaeth a dealltwriaeth gadarn ynglŷn â manteision Gwasanaethau Iechyd Meddwl Plant a'r Glasoed (CAMHS) wrth gefnogi iechyd meddwl a llesiant plant</a:t>
            </a:r>
            <a:endParaRPr lang="en-GB" sz="1200" dirty="0">
              <a:effectLst/>
              <a:latin typeface="Times New Roman" panose="02020603050405020304" pitchFamily="18" charset="0"/>
              <a:ea typeface="Times New Roman" panose="02020603050405020304" pitchFamily="18" charset="0"/>
            </a:endParaRPr>
          </a:p>
        </p:txBody>
      </p:sp>
      <p:sp>
        <p:nvSpPr>
          <p:cNvPr id="14" name="TextBox 13">
            <a:extLst>
              <a:ext uri="{FF2B5EF4-FFF2-40B4-BE49-F238E27FC236}">
                <a16:creationId xmlns:a16="http://schemas.microsoft.com/office/drawing/2014/main" id="{B00318ED-167A-405C-8982-B8BA205BC224}"/>
              </a:ext>
            </a:extLst>
          </p:cNvPr>
          <p:cNvSpPr txBox="1"/>
          <p:nvPr/>
        </p:nvSpPr>
        <p:spPr>
          <a:xfrm>
            <a:off x="282011" y="5957919"/>
            <a:ext cx="5881356" cy="523220"/>
          </a:xfrm>
          <a:prstGeom prst="rect">
            <a:avLst/>
          </a:prstGeom>
          <a:noFill/>
        </p:spPr>
        <p:txBody>
          <a:bodyPr wrap="square">
            <a:spAutoFit/>
          </a:bodyPr>
          <a:lstStyle/>
          <a:p>
            <a:r>
              <a:rPr lang="en-GB" sz="1400" i="1" dirty="0" err="1"/>
              <a:t>Disgrifiwch</a:t>
            </a:r>
            <a:r>
              <a:rPr lang="en-GB" sz="1400" i="1" dirty="0"/>
              <a:t>:</a:t>
            </a:r>
          </a:p>
          <a:p>
            <a:r>
              <a:rPr lang="en-GB" sz="1400" i="1" dirty="0" err="1"/>
              <a:t>Rhoi</a:t>
            </a:r>
            <a:r>
              <a:rPr lang="en-GB" sz="1400" i="1" dirty="0"/>
              <a:t> </a:t>
            </a:r>
            <a:r>
              <a:rPr lang="en-GB" sz="1400" i="1" dirty="0" err="1"/>
              <a:t>nodweddion</a:t>
            </a:r>
            <a:r>
              <a:rPr lang="en-GB" sz="1400" i="1" dirty="0"/>
              <a:t>/</a:t>
            </a:r>
            <a:r>
              <a:rPr lang="en-GB" sz="1400" i="1" dirty="0" err="1"/>
              <a:t>prif</a:t>
            </a:r>
            <a:r>
              <a:rPr lang="en-GB" sz="1400" i="1" dirty="0"/>
              <a:t> </a:t>
            </a:r>
            <a:r>
              <a:rPr lang="en-GB" sz="1400" i="1" dirty="0" err="1"/>
              <a:t>nodweddion</a:t>
            </a:r>
            <a:r>
              <a:rPr lang="en-GB" sz="1400" i="1" dirty="0"/>
              <a:t> neu </a:t>
            </a:r>
            <a:r>
              <a:rPr lang="en-GB" sz="1400" i="1" dirty="0" err="1"/>
              <a:t>ddisgrifiad</a:t>
            </a:r>
            <a:r>
              <a:rPr lang="en-GB" sz="1400" i="1" dirty="0"/>
              <a:t> </a:t>
            </a:r>
            <a:r>
              <a:rPr lang="en-GB" sz="1400" i="1" dirty="0" err="1"/>
              <a:t>cryno</a:t>
            </a:r>
            <a:endParaRPr lang="en-GB" sz="1400" i="1" dirty="0"/>
          </a:p>
        </p:txBody>
      </p:sp>
      <p:pic>
        <p:nvPicPr>
          <p:cNvPr id="8" name="Picture 7">
            <a:extLst>
              <a:ext uri="{FF2B5EF4-FFF2-40B4-BE49-F238E27FC236}">
                <a16:creationId xmlns:a16="http://schemas.microsoft.com/office/drawing/2014/main" id="{26F883AB-3877-4BF1-8235-8D72938931B0}"/>
              </a:ext>
            </a:extLst>
          </p:cNvPr>
          <p:cNvPicPr>
            <a:picLocks noChangeAspect="1"/>
          </p:cNvPicPr>
          <p:nvPr/>
        </p:nvPicPr>
        <p:blipFill rotWithShape="1">
          <a:blip r:embed="rId2"/>
          <a:srcRect b="56479"/>
          <a:stretch/>
        </p:blipFill>
        <p:spPr>
          <a:xfrm>
            <a:off x="282012" y="1162176"/>
            <a:ext cx="5881356" cy="415325"/>
          </a:xfrm>
          <a:prstGeom prst="rect">
            <a:avLst/>
          </a:prstGeom>
        </p:spPr>
      </p:pic>
      <p:pic>
        <p:nvPicPr>
          <p:cNvPr id="4" name="Picture 3">
            <a:extLst>
              <a:ext uri="{FF2B5EF4-FFF2-40B4-BE49-F238E27FC236}">
                <a16:creationId xmlns:a16="http://schemas.microsoft.com/office/drawing/2014/main" id="{6FA452A1-25E0-4203-B845-CB8D827266A4}"/>
              </a:ext>
            </a:extLst>
          </p:cNvPr>
          <p:cNvPicPr>
            <a:picLocks noChangeAspect="1"/>
          </p:cNvPicPr>
          <p:nvPr/>
        </p:nvPicPr>
        <p:blipFill>
          <a:blip r:embed="rId3"/>
          <a:stretch>
            <a:fillRect/>
          </a:stretch>
        </p:blipFill>
        <p:spPr>
          <a:xfrm>
            <a:off x="500743" y="1625559"/>
            <a:ext cx="5798589" cy="3606882"/>
          </a:xfrm>
          <a:prstGeom prst="rect">
            <a:avLst/>
          </a:prstGeom>
        </p:spPr>
      </p:pic>
      <p:sp>
        <p:nvSpPr>
          <p:cNvPr id="12" name="TextBox 11">
            <a:extLst>
              <a:ext uri="{FF2B5EF4-FFF2-40B4-BE49-F238E27FC236}">
                <a16:creationId xmlns:a16="http://schemas.microsoft.com/office/drawing/2014/main" id="{77F95261-30E3-46EC-847B-CC4F68F3621D}"/>
              </a:ext>
            </a:extLst>
          </p:cNvPr>
          <p:cNvSpPr txBox="1"/>
          <p:nvPr/>
        </p:nvSpPr>
        <p:spPr>
          <a:xfrm>
            <a:off x="8683167" y="6510778"/>
            <a:ext cx="3251026" cy="276999"/>
          </a:xfrm>
          <a:prstGeom prst="rect">
            <a:avLst/>
          </a:prstGeom>
          <a:noFill/>
        </p:spPr>
        <p:txBody>
          <a:bodyPr wrap="square" rtlCol="0">
            <a:spAutoFit/>
          </a:bodyPr>
          <a:lstStyle/>
          <a:p>
            <a:pPr>
              <a:defRPr b="0" i="0"/>
            </a:pPr>
            <a:r>
              <a:rPr lang="1106" sz="1200" i="1" dirty="0"/>
              <a:t>Parhad o'r cynllun marcio ar y dudalen nesaf</a:t>
            </a:r>
          </a:p>
        </p:txBody>
      </p:sp>
    </p:spTree>
    <p:extLst>
      <p:ext uri="{BB962C8B-B14F-4D97-AF65-F5344CB8AC3E}">
        <p14:creationId xmlns:p14="http://schemas.microsoft.com/office/powerpoint/2010/main" val="651568079"/>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4 (b) Cynllun Marcio parhad</a:t>
            </a:r>
            <a:endParaRPr lang="en-GB" sz="1800" dirty="0"/>
          </a:p>
        </p:txBody>
      </p:sp>
      <p:sp>
        <p:nvSpPr>
          <p:cNvPr id="6" name="TextBox 5">
            <a:extLst>
              <a:ext uri="{FF2B5EF4-FFF2-40B4-BE49-F238E27FC236}">
                <a16:creationId xmlns:a16="http://schemas.microsoft.com/office/drawing/2014/main" id="{161F25E7-4342-473D-A6F3-D934D7B6D97D}"/>
              </a:ext>
            </a:extLst>
          </p:cNvPr>
          <p:cNvSpPr txBox="1"/>
          <p:nvPr/>
        </p:nvSpPr>
        <p:spPr>
          <a:xfrm>
            <a:off x="398885" y="1133011"/>
            <a:ext cx="4994787" cy="3970318"/>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pPr>
            <a:r>
              <a:rPr lang="en-GB" sz="1200" dirty="0"/>
              <a:t>Gall </a:t>
            </a:r>
            <a:r>
              <a:rPr lang="en-GB" sz="1200" dirty="0" err="1"/>
              <a:t>yr</a:t>
            </a:r>
            <a:r>
              <a:rPr lang="en-GB" sz="1200" dirty="0"/>
              <a:t> </a:t>
            </a:r>
            <a:r>
              <a:rPr lang="en-GB" sz="1200" dirty="0" err="1"/>
              <a:t>ymateb</a:t>
            </a:r>
            <a:r>
              <a:rPr lang="en-GB" sz="1200" dirty="0"/>
              <a:t> </a:t>
            </a:r>
            <a:r>
              <a:rPr lang="en-GB" sz="1200" dirty="0" err="1"/>
              <a:t>gyfeirio</a:t>
            </a:r>
            <a:r>
              <a:rPr lang="en-GB" sz="1200" dirty="0"/>
              <a:t> at: </a:t>
            </a:r>
          </a:p>
          <a:p>
            <a:pPr marL="342900" lvl="0" indent="-342900">
              <a:buSzPts val="1000"/>
              <a:buFont typeface="Symbol" panose="05050102010706020507" pitchFamily="18" charset="2"/>
              <a:buChar char=""/>
              <a:tabLst>
                <a:tab pos="457200" algn="l"/>
              </a:tabLst>
            </a:pPr>
            <a:r>
              <a:rPr lang="en-GB" sz="1200" dirty="0" err="1"/>
              <a:t>Rhoi'r</a:t>
            </a:r>
            <a:r>
              <a:rPr lang="en-GB" sz="1200" dirty="0"/>
              <a:t> </a:t>
            </a:r>
            <a:r>
              <a:rPr lang="en-GB" sz="1200" dirty="0" err="1"/>
              <a:t>sgiliau</a:t>
            </a:r>
            <a:r>
              <a:rPr lang="en-GB" sz="1200" dirty="0"/>
              <a:t>, y </a:t>
            </a:r>
            <a:r>
              <a:rPr lang="en-GB" sz="1200" dirty="0" err="1"/>
              <a:t>wybodaeth</a:t>
            </a:r>
            <a:r>
              <a:rPr lang="en-GB" sz="1200" dirty="0"/>
              <a:t> </a:t>
            </a:r>
            <a:r>
              <a:rPr lang="en-GB" sz="1200" dirty="0" err="1"/>
              <a:t>a'r</a:t>
            </a:r>
            <a:r>
              <a:rPr lang="en-GB" sz="1200" dirty="0"/>
              <a:t> </a:t>
            </a:r>
            <a:r>
              <a:rPr lang="en-GB" sz="1200" dirty="0" err="1"/>
              <a:t>adnoddau</a:t>
            </a:r>
            <a:r>
              <a:rPr lang="en-GB" sz="1200" dirty="0"/>
              <a:t> </a:t>
            </a:r>
            <a:r>
              <a:rPr lang="en-GB" sz="1200" dirty="0" err="1"/>
              <a:t>i'r</a:t>
            </a:r>
            <a:r>
              <a:rPr lang="en-GB" sz="1200" dirty="0"/>
              <a:t> </a:t>
            </a:r>
            <a:r>
              <a:rPr lang="en-GB" sz="1200" dirty="0" err="1"/>
              <a:t>holl</a:t>
            </a:r>
            <a:r>
              <a:rPr lang="en-GB" sz="1200" dirty="0"/>
              <a:t> </a:t>
            </a:r>
            <a:r>
              <a:rPr lang="en-GB" sz="1200" dirty="0" err="1"/>
              <a:t>blant</a:t>
            </a:r>
            <a:r>
              <a:rPr lang="en-GB" sz="1200" dirty="0"/>
              <a:t> a </a:t>
            </a:r>
            <a:r>
              <a:rPr lang="en-GB" sz="1200" dirty="0" err="1"/>
              <a:t>phobl</a:t>
            </a:r>
            <a:r>
              <a:rPr lang="en-GB" sz="1200" dirty="0"/>
              <a:t> </a:t>
            </a:r>
            <a:r>
              <a:rPr lang="en-GB" sz="1200" dirty="0" err="1"/>
              <a:t>ifanc</a:t>
            </a:r>
            <a:r>
              <a:rPr lang="en-GB" sz="1200" dirty="0"/>
              <a:t> </a:t>
            </a:r>
            <a:r>
              <a:rPr lang="en-GB" sz="1200" dirty="0" err="1"/>
              <a:t>i</a:t>
            </a:r>
            <a:r>
              <a:rPr lang="en-GB" sz="1200" dirty="0"/>
              <a:t> </a:t>
            </a:r>
            <a:r>
              <a:rPr lang="en-GB" sz="1200" dirty="0" err="1"/>
              <a:t>ofalu</a:t>
            </a:r>
            <a:r>
              <a:rPr lang="en-GB" sz="1200" dirty="0"/>
              <a:t> am </a:t>
            </a:r>
            <a:r>
              <a:rPr lang="en-GB" sz="1200" dirty="0" err="1"/>
              <a:t>eu</a:t>
            </a:r>
            <a:r>
              <a:rPr lang="en-GB" sz="1200" dirty="0"/>
              <a:t> </a:t>
            </a:r>
            <a:r>
              <a:rPr lang="en-GB" sz="1200" dirty="0" err="1"/>
              <a:t>hiechyd</a:t>
            </a:r>
            <a:r>
              <a:rPr lang="en-GB" sz="1200" dirty="0"/>
              <a:t> </a:t>
            </a:r>
            <a:r>
              <a:rPr lang="en-GB" sz="1200" dirty="0" err="1"/>
              <a:t>meddwl</a:t>
            </a:r>
            <a:r>
              <a:rPr lang="en-GB" sz="1200" dirty="0"/>
              <a:t> </a:t>
            </a:r>
          </a:p>
          <a:p>
            <a:pPr marL="342900" lvl="0" indent="-342900">
              <a:buSzPts val="1000"/>
              <a:buFont typeface="Symbol" panose="05050102010706020507" pitchFamily="18" charset="2"/>
              <a:buChar char=""/>
              <a:tabLst>
                <a:tab pos="457200" algn="l"/>
              </a:tabLst>
            </a:pPr>
            <a:r>
              <a:rPr lang="en-GB" sz="1200" dirty="0" err="1"/>
              <a:t>Gwell</a:t>
            </a:r>
            <a:r>
              <a:rPr lang="en-GB" sz="1200" dirty="0"/>
              <a:t> </a:t>
            </a:r>
            <a:r>
              <a:rPr lang="en-GB" sz="1200" dirty="0" err="1"/>
              <a:t>llesiant</a:t>
            </a:r>
            <a:r>
              <a:rPr lang="en-GB" sz="1200" dirty="0"/>
              <a:t> a </a:t>
            </a:r>
            <a:r>
              <a:rPr lang="en-GB" sz="1200" dirty="0" err="1"/>
              <a:t>chanlyniadau</a:t>
            </a:r>
            <a:r>
              <a:rPr lang="en-GB" sz="1200" dirty="0"/>
              <a:t> da </a:t>
            </a:r>
            <a:r>
              <a:rPr lang="en-GB" sz="1200" dirty="0" err="1"/>
              <a:t>ar</a:t>
            </a:r>
            <a:r>
              <a:rPr lang="en-GB" sz="1200" dirty="0"/>
              <a:t> </a:t>
            </a:r>
            <a:r>
              <a:rPr lang="en-GB" sz="1200" dirty="0" err="1"/>
              <a:t>gyfer</a:t>
            </a:r>
            <a:r>
              <a:rPr lang="en-GB" sz="1200" dirty="0"/>
              <a:t> iechyd </a:t>
            </a:r>
            <a:r>
              <a:rPr lang="en-GB" sz="1200" dirty="0" err="1"/>
              <a:t>meddwl</a:t>
            </a:r>
            <a:r>
              <a:rPr lang="en-GB" sz="1200" dirty="0"/>
              <a:t> </a:t>
            </a:r>
          </a:p>
          <a:p>
            <a:pPr marL="342900" lvl="0" indent="-342900">
              <a:buSzPts val="1000"/>
              <a:buFont typeface="Symbol" panose="05050102010706020507" pitchFamily="18" charset="2"/>
              <a:buChar char=""/>
              <a:tabLst>
                <a:tab pos="457200" algn="l"/>
              </a:tabLst>
            </a:pPr>
            <a:r>
              <a:rPr lang="en-GB" sz="1200" dirty="0" err="1"/>
              <a:t>Llai</a:t>
            </a:r>
            <a:r>
              <a:rPr lang="en-GB" sz="1200" dirty="0"/>
              <a:t> o </a:t>
            </a:r>
            <a:r>
              <a:rPr lang="en-GB" sz="1200" dirty="0" err="1"/>
              <a:t>blant</a:t>
            </a:r>
            <a:r>
              <a:rPr lang="en-GB" sz="1200" dirty="0"/>
              <a:t> </a:t>
            </a:r>
            <a:r>
              <a:rPr lang="en-GB" sz="1200" dirty="0" err="1"/>
              <a:t>yn</a:t>
            </a:r>
            <a:r>
              <a:rPr lang="en-GB" sz="1200" dirty="0"/>
              <a:t> </a:t>
            </a:r>
            <a:r>
              <a:rPr lang="en-GB" sz="1200" dirty="0" err="1"/>
              <a:t>datblygu</a:t>
            </a:r>
            <a:r>
              <a:rPr lang="en-GB" sz="1200" dirty="0"/>
              <a:t> </a:t>
            </a:r>
            <a:r>
              <a:rPr lang="en-GB" sz="1200" dirty="0" err="1"/>
              <a:t>problemau</a:t>
            </a:r>
            <a:r>
              <a:rPr lang="en-GB" sz="1200" dirty="0"/>
              <a:t> iechyd </a:t>
            </a:r>
            <a:r>
              <a:rPr lang="en-GB" sz="1200" dirty="0" err="1"/>
              <a:t>meddwl</a:t>
            </a:r>
            <a:r>
              <a:rPr lang="en-GB" sz="1200" dirty="0"/>
              <a:t> </a:t>
            </a:r>
          </a:p>
          <a:p>
            <a:pPr marL="342900" lvl="0" indent="-342900">
              <a:buSzPts val="1000"/>
              <a:buFont typeface="Symbol" panose="05050102010706020507" pitchFamily="18" charset="2"/>
              <a:buChar char=""/>
              <a:tabLst>
                <a:tab pos="457200" algn="l"/>
              </a:tabLst>
            </a:pPr>
            <a:r>
              <a:rPr lang="en-GB" sz="1200" dirty="0" err="1"/>
              <a:t>Galluoedd</a:t>
            </a:r>
            <a:r>
              <a:rPr lang="en-GB" sz="1200" dirty="0"/>
              <a:t> plant </a:t>
            </a:r>
            <a:r>
              <a:rPr lang="en-GB" sz="1200" dirty="0" err="1"/>
              <a:t>i</a:t>
            </a:r>
            <a:r>
              <a:rPr lang="en-GB" sz="1200" dirty="0"/>
              <a:t> </a:t>
            </a:r>
            <a:r>
              <a:rPr lang="en-GB" sz="1200" dirty="0" err="1"/>
              <a:t>ddatblygu</a:t>
            </a:r>
            <a:r>
              <a:rPr lang="en-GB" sz="1200" dirty="0"/>
              <a:t> a </a:t>
            </a:r>
            <a:r>
              <a:rPr lang="en-GB" sz="1200" dirty="0" err="1"/>
              <a:t>dysgu</a:t>
            </a:r>
            <a:r>
              <a:rPr lang="en-GB" sz="1200" dirty="0"/>
              <a:t> </a:t>
            </a:r>
            <a:r>
              <a:rPr lang="en-GB" sz="1200" dirty="0" err="1"/>
              <a:t>agwedd</a:t>
            </a:r>
            <a:r>
              <a:rPr lang="en-GB" sz="1200" dirty="0"/>
              <a:t> </a:t>
            </a:r>
            <a:r>
              <a:rPr lang="en-GB" sz="1200" dirty="0" err="1"/>
              <a:t>gadarnhaol</a:t>
            </a:r>
            <a:r>
              <a:rPr lang="en-GB" sz="1200" dirty="0"/>
              <a:t> </a:t>
            </a:r>
          </a:p>
          <a:p>
            <a:pPr marL="342900" lvl="0" indent="-342900">
              <a:buSzPts val="1000"/>
              <a:buFont typeface="Symbol" panose="05050102010706020507" pitchFamily="18" charset="2"/>
              <a:buChar char=""/>
              <a:tabLst>
                <a:tab pos="457200" algn="l"/>
              </a:tabLst>
            </a:pPr>
            <a:r>
              <a:rPr lang="en-GB" sz="1200" dirty="0" err="1"/>
              <a:t>Helpu</a:t>
            </a:r>
            <a:r>
              <a:rPr lang="en-GB" sz="1200" dirty="0"/>
              <a:t> </a:t>
            </a:r>
            <a:r>
              <a:rPr lang="en-GB" sz="1200" dirty="0" err="1"/>
              <a:t>mwy</a:t>
            </a:r>
            <a:r>
              <a:rPr lang="en-GB" sz="1200" dirty="0"/>
              <a:t> o </a:t>
            </a:r>
            <a:r>
              <a:rPr lang="en-GB" sz="1200" dirty="0" err="1"/>
              <a:t>blant</a:t>
            </a:r>
            <a:r>
              <a:rPr lang="en-GB" sz="1200" dirty="0"/>
              <a:t> a </a:t>
            </a:r>
            <a:r>
              <a:rPr lang="en-GB" sz="1200" dirty="0" err="1"/>
              <a:t>phobl</a:t>
            </a:r>
            <a:r>
              <a:rPr lang="en-GB" sz="1200" dirty="0"/>
              <a:t> </a:t>
            </a:r>
            <a:r>
              <a:rPr lang="en-GB" sz="1200" dirty="0" err="1"/>
              <a:t>ifanc</a:t>
            </a:r>
            <a:r>
              <a:rPr lang="en-GB" sz="1200" dirty="0"/>
              <a:t> </a:t>
            </a:r>
            <a:r>
              <a:rPr lang="en-GB" sz="1200" dirty="0" err="1"/>
              <a:t>sy'n</a:t>
            </a:r>
            <a:r>
              <a:rPr lang="en-GB" sz="1200" dirty="0"/>
              <a:t> </a:t>
            </a:r>
            <a:r>
              <a:rPr lang="en-GB" sz="1200" dirty="0" err="1"/>
              <a:t>datblygu</a:t>
            </a:r>
            <a:r>
              <a:rPr lang="en-GB" sz="1200" dirty="0"/>
              <a:t> </a:t>
            </a:r>
            <a:r>
              <a:rPr lang="en-GB" sz="1200" dirty="0" err="1"/>
              <a:t>problemau</a:t>
            </a:r>
            <a:r>
              <a:rPr lang="en-GB" sz="1200" dirty="0"/>
              <a:t> iechyd </a:t>
            </a:r>
            <a:r>
              <a:rPr lang="en-GB" sz="1200" dirty="0" err="1"/>
              <a:t>meddwl</a:t>
            </a:r>
            <a:r>
              <a:rPr lang="en-GB" sz="1200" dirty="0"/>
              <a:t> </a:t>
            </a:r>
            <a:r>
              <a:rPr lang="en-GB" sz="1200" dirty="0" err="1"/>
              <a:t>i</a:t>
            </a:r>
            <a:r>
              <a:rPr lang="en-GB" sz="1200" dirty="0"/>
              <a:t> </a:t>
            </a:r>
            <a:r>
              <a:rPr lang="en-GB" sz="1200" dirty="0" err="1"/>
              <a:t>gael</a:t>
            </a:r>
            <a:r>
              <a:rPr lang="en-GB" sz="1200" dirty="0"/>
              <a:t> </a:t>
            </a:r>
            <a:r>
              <a:rPr lang="en-GB" sz="1200" dirty="0" err="1"/>
              <a:t>ansawdd</a:t>
            </a:r>
            <a:r>
              <a:rPr lang="en-GB" sz="1200" dirty="0"/>
              <a:t> </a:t>
            </a:r>
            <a:r>
              <a:rPr lang="en-GB" sz="1200" dirty="0" err="1"/>
              <a:t>bywyd</a:t>
            </a:r>
            <a:r>
              <a:rPr lang="en-GB" sz="1200" dirty="0"/>
              <a:t> da </a:t>
            </a:r>
          </a:p>
          <a:p>
            <a:pPr marL="342900" lvl="0" indent="-342900">
              <a:buSzPts val="1000"/>
              <a:buFont typeface="Symbol" panose="05050102010706020507" pitchFamily="18" charset="2"/>
              <a:buChar char=""/>
              <a:tabLst>
                <a:tab pos="457200" algn="l"/>
              </a:tabLst>
            </a:pPr>
            <a:r>
              <a:rPr lang="en-GB" sz="1200" dirty="0" err="1"/>
              <a:t>Bydd</a:t>
            </a:r>
            <a:r>
              <a:rPr lang="en-GB" sz="1200" dirty="0"/>
              <a:t> </a:t>
            </a:r>
            <a:r>
              <a:rPr lang="en-GB" sz="1200" dirty="0" err="1"/>
              <a:t>mwy</a:t>
            </a:r>
            <a:r>
              <a:rPr lang="en-GB" sz="1200" dirty="0"/>
              <a:t> o </a:t>
            </a:r>
            <a:r>
              <a:rPr lang="en-GB" sz="1200" dirty="0" err="1"/>
              <a:t>blant</a:t>
            </a:r>
            <a:r>
              <a:rPr lang="en-GB" sz="1200" dirty="0"/>
              <a:t> a </a:t>
            </a:r>
            <a:r>
              <a:rPr lang="en-GB" sz="1200" dirty="0" err="1"/>
              <a:t>phobl</a:t>
            </a:r>
            <a:r>
              <a:rPr lang="en-GB" sz="1200" dirty="0"/>
              <a:t> </a:t>
            </a:r>
            <a:r>
              <a:rPr lang="en-GB" sz="1200" dirty="0" err="1"/>
              <a:t>ifanc</a:t>
            </a:r>
            <a:r>
              <a:rPr lang="en-GB" sz="1200" dirty="0"/>
              <a:t> â </a:t>
            </a:r>
            <a:r>
              <a:rPr lang="en-GB" sz="1200" dirty="0" err="1"/>
              <a:t>phroblemau</a:t>
            </a:r>
            <a:r>
              <a:rPr lang="en-GB" sz="1200" dirty="0"/>
              <a:t> iechyd </a:t>
            </a:r>
            <a:r>
              <a:rPr lang="en-GB" sz="1200" dirty="0" err="1"/>
              <a:t>meddwl</a:t>
            </a:r>
            <a:r>
              <a:rPr lang="en-GB" sz="1200" dirty="0"/>
              <a:t> </a:t>
            </a:r>
            <a:r>
              <a:rPr lang="en-GB" sz="1200" dirty="0" err="1"/>
              <a:t>yn</a:t>
            </a:r>
            <a:r>
              <a:rPr lang="en-GB" sz="1200" dirty="0"/>
              <a:t> </a:t>
            </a:r>
            <a:r>
              <a:rPr lang="en-GB" sz="1200" dirty="0" err="1"/>
              <a:t>gwella</a:t>
            </a:r>
            <a:endParaRPr lang="en-GB" sz="1200" dirty="0"/>
          </a:p>
          <a:p>
            <a:pPr marL="342900" lvl="0" indent="-342900">
              <a:buSzPts val="1000"/>
              <a:buFont typeface="Symbol" panose="05050102010706020507" pitchFamily="18" charset="2"/>
              <a:buChar char=""/>
              <a:tabLst>
                <a:tab pos="457200" algn="l"/>
              </a:tabLst>
            </a:pPr>
            <a:r>
              <a:rPr lang="en-GB" sz="1200" dirty="0"/>
              <a:t> </a:t>
            </a:r>
            <a:r>
              <a:rPr lang="en-GB" sz="1200" dirty="0" err="1"/>
              <a:t>Mwy</a:t>
            </a:r>
            <a:r>
              <a:rPr lang="en-GB" sz="1200" dirty="0"/>
              <a:t> o </a:t>
            </a:r>
            <a:r>
              <a:rPr lang="en-GB" sz="1200" dirty="0" err="1"/>
              <a:t>allu</a:t>
            </a:r>
            <a:r>
              <a:rPr lang="en-GB" sz="1200" dirty="0"/>
              <a:t> </a:t>
            </a:r>
            <a:r>
              <a:rPr lang="en-GB" sz="1200" dirty="0" err="1"/>
              <a:t>i</a:t>
            </a:r>
            <a:r>
              <a:rPr lang="en-GB" sz="1200" dirty="0"/>
              <a:t> </a:t>
            </a:r>
            <a:r>
              <a:rPr lang="en-GB" sz="1200" dirty="0" err="1"/>
              <a:t>reoli</a:t>
            </a:r>
            <a:r>
              <a:rPr lang="en-GB" sz="1200" dirty="0"/>
              <a:t> </a:t>
            </a:r>
            <a:r>
              <a:rPr lang="en-GB" sz="1200" dirty="0" err="1"/>
              <a:t>eu</a:t>
            </a:r>
            <a:r>
              <a:rPr lang="en-GB" sz="1200" dirty="0"/>
              <a:t> </a:t>
            </a:r>
            <a:r>
              <a:rPr lang="en-GB" sz="1200" dirty="0" err="1"/>
              <a:t>bywydau</a:t>
            </a:r>
            <a:r>
              <a:rPr lang="en-GB" sz="1200" dirty="0"/>
              <a:t> </a:t>
            </a:r>
            <a:r>
              <a:rPr lang="en-GB" sz="1200" dirty="0" err="1"/>
              <a:t>eu</a:t>
            </a:r>
            <a:r>
              <a:rPr lang="en-GB" sz="1200" dirty="0"/>
              <a:t> </a:t>
            </a:r>
            <a:r>
              <a:rPr lang="en-GB" sz="1200" dirty="0" err="1"/>
              <a:t>hunain</a:t>
            </a:r>
            <a:r>
              <a:rPr lang="en-GB" sz="1200" dirty="0"/>
              <a:t> / </a:t>
            </a:r>
            <a:r>
              <a:rPr lang="en-GB" sz="1200" dirty="0" err="1"/>
              <a:t>perthnasoedd</a:t>
            </a:r>
            <a:r>
              <a:rPr lang="en-GB" sz="1200" dirty="0"/>
              <a:t> </a:t>
            </a:r>
            <a:r>
              <a:rPr lang="en-GB" sz="1200" dirty="0" err="1"/>
              <a:t>cymdeithasol</a:t>
            </a:r>
            <a:r>
              <a:rPr lang="en-GB" sz="1200" dirty="0"/>
              <a:t> </a:t>
            </a:r>
            <a:r>
              <a:rPr lang="en-GB" sz="1200" dirty="0" err="1"/>
              <a:t>cryfach</a:t>
            </a:r>
            <a:r>
              <a:rPr lang="en-GB" sz="1200" dirty="0"/>
              <a:t> / </a:t>
            </a:r>
            <a:r>
              <a:rPr lang="en-GB" sz="1200" dirty="0" err="1"/>
              <a:t>mwy</a:t>
            </a:r>
            <a:r>
              <a:rPr lang="en-GB" sz="1200" dirty="0"/>
              <a:t> o </a:t>
            </a:r>
            <a:r>
              <a:rPr lang="en-GB" sz="1200" dirty="0" err="1"/>
              <a:t>ymdeimlad</a:t>
            </a:r>
            <a:r>
              <a:rPr lang="en-GB" sz="1200" dirty="0"/>
              <a:t> o </a:t>
            </a:r>
            <a:r>
              <a:rPr lang="en-GB" sz="1200" dirty="0" err="1"/>
              <a:t>bwrpas</a:t>
            </a:r>
            <a:r>
              <a:rPr lang="en-GB" sz="1200" dirty="0"/>
              <a:t> </a:t>
            </a:r>
          </a:p>
          <a:p>
            <a:pPr marL="342900" lvl="0" indent="-342900">
              <a:buSzPts val="1000"/>
              <a:buFont typeface="Symbol" panose="05050102010706020507" pitchFamily="18" charset="2"/>
              <a:buChar char=""/>
              <a:tabLst>
                <a:tab pos="457200" algn="l"/>
              </a:tabLst>
            </a:pPr>
            <a:r>
              <a:rPr lang="en-GB" sz="1200" dirty="0" err="1"/>
              <a:t>Bydd</a:t>
            </a:r>
            <a:r>
              <a:rPr lang="en-GB" sz="1200" dirty="0"/>
              <a:t> </a:t>
            </a:r>
            <a:r>
              <a:rPr lang="en-GB" sz="1200" dirty="0" err="1"/>
              <a:t>gan</a:t>
            </a:r>
            <a:r>
              <a:rPr lang="en-GB" sz="1200" dirty="0"/>
              <a:t> </a:t>
            </a:r>
            <a:r>
              <a:rPr lang="en-GB" sz="1200" dirty="0" err="1"/>
              <a:t>blant</a:t>
            </a:r>
            <a:r>
              <a:rPr lang="en-GB" sz="1200" dirty="0"/>
              <a:t> a </a:t>
            </a:r>
            <a:r>
              <a:rPr lang="en-GB" sz="1200" dirty="0" err="1"/>
              <a:t>phobl</a:t>
            </a:r>
            <a:r>
              <a:rPr lang="en-GB" sz="1200" dirty="0"/>
              <a:t> </a:t>
            </a:r>
            <a:r>
              <a:rPr lang="en-GB" sz="1200" dirty="0" err="1"/>
              <a:t>ifanc</a:t>
            </a:r>
            <a:r>
              <a:rPr lang="en-GB" sz="1200" dirty="0"/>
              <a:t> </a:t>
            </a:r>
            <a:r>
              <a:rPr lang="en-GB" sz="1200" dirty="0" err="1"/>
              <a:t>gyfleoedd</a:t>
            </a:r>
            <a:r>
              <a:rPr lang="en-GB" sz="1200" dirty="0"/>
              <a:t> </a:t>
            </a:r>
            <a:r>
              <a:rPr lang="en-GB" sz="1200" dirty="0" err="1"/>
              <a:t>i</a:t>
            </a:r>
            <a:r>
              <a:rPr lang="en-GB" sz="1200" dirty="0"/>
              <a:t> </a:t>
            </a:r>
            <a:r>
              <a:rPr lang="en-GB" sz="1200" dirty="0" err="1"/>
              <a:t>ennill</a:t>
            </a:r>
            <a:r>
              <a:rPr lang="en-GB" sz="1200" dirty="0"/>
              <a:t> y </a:t>
            </a:r>
            <a:r>
              <a:rPr lang="en-GB" sz="1200" dirty="0" err="1"/>
              <a:t>sgiliau</a:t>
            </a:r>
            <a:r>
              <a:rPr lang="en-GB" sz="1200" dirty="0"/>
              <a:t> </a:t>
            </a:r>
            <a:r>
              <a:rPr lang="en-GB" sz="1200" dirty="0" err="1"/>
              <a:t>sydd</a:t>
            </a:r>
            <a:r>
              <a:rPr lang="en-GB" sz="1200" dirty="0"/>
              <a:t> </a:t>
            </a:r>
            <a:r>
              <a:rPr lang="en-GB" sz="1200" dirty="0" err="1"/>
              <a:t>eu</a:t>
            </a:r>
            <a:r>
              <a:rPr lang="en-GB" sz="1200" dirty="0"/>
              <a:t> </a:t>
            </a:r>
            <a:r>
              <a:rPr lang="en-GB" sz="1200" dirty="0" err="1"/>
              <a:t>hangen</a:t>
            </a:r>
            <a:r>
              <a:rPr lang="en-GB" sz="1200" dirty="0"/>
              <a:t> </a:t>
            </a:r>
            <a:r>
              <a:rPr lang="en-GB" sz="1200" dirty="0" err="1"/>
              <a:t>arnynt</a:t>
            </a:r>
            <a:r>
              <a:rPr lang="en-GB" sz="1200" dirty="0"/>
              <a:t> </a:t>
            </a:r>
            <a:r>
              <a:rPr lang="en-GB" sz="1200" dirty="0" err="1"/>
              <a:t>i</a:t>
            </a:r>
            <a:r>
              <a:rPr lang="en-GB" sz="1200" dirty="0"/>
              <a:t> </a:t>
            </a:r>
            <a:r>
              <a:rPr lang="en-GB" sz="1200" dirty="0" err="1"/>
              <a:t>fyw</a:t>
            </a:r>
            <a:r>
              <a:rPr lang="en-GB" sz="1200" dirty="0"/>
              <a:t> a </a:t>
            </a:r>
            <a:r>
              <a:rPr lang="en-GB" sz="1200" dirty="0" err="1"/>
              <a:t>gweithio</a:t>
            </a:r>
            <a:r>
              <a:rPr lang="en-GB" sz="1200" dirty="0"/>
              <a:t> / </a:t>
            </a:r>
            <a:r>
              <a:rPr lang="en-GB" sz="1200" dirty="0" err="1"/>
              <a:t>gwell</a:t>
            </a:r>
            <a:r>
              <a:rPr lang="en-GB" sz="1200" dirty="0"/>
              <a:t> </a:t>
            </a:r>
            <a:r>
              <a:rPr lang="en-GB" sz="1200" dirty="0" err="1"/>
              <a:t>siawns</a:t>
            </a:r>
            <a:r>
              <a:rPr lang="en-GB" sz="1200" dirty="0"/>
              <a:t> </a:t>
            </a:r>
            <a:r>
              <a:rPr lang="en-GB" sz="1200" dirty="0" err="1"/>
              <a:t>mewn</a:t>
            </a:r>
            <a:r>
              <a:rPr lang="en-GB" sz="1200" dirty="0"/>
              <a:t> </a:t>
            </a:r>
            <a:r>
              <a:rPr lang="en-GB" sz="1200" dirty="0" err="1"/>
              <a:t>addysg</a:t>
            </a:r>
            <a:r>
              <a:rPr lang="en-GB" sz="1200" dirty="0"/>
              <a:t> / </a:t>
            </a:r>
            <a:r>
              <a:rPr lang="en-GB" sz="1200" dirty="0" err="1"/>
              <a:t>gwell</a:t>
            </a:r>
            <a:r>
              <a:rPr lang="en-GB" sz="1200" dirty="0"/>
              <a:t> </a:t>
            </a:r>
            <a:r>
              <a:rPr lang="en-GB" sz="1200" dirty="0" err="1"/>
              <a:t>cyflogaeth</a:t>
            </a:r>
            <a:r>
              <a:rPr lang="en-GB" sz="1200" dirty="0"/>
              <a:t> </a:t>
            </a:r>
          </a:p>
          <a:p>
            <a:pPr marL="342900" lvl="0" indent="-342900">
              <a:buSzPts val="1000"/>
              <a:buFont typeface="Symbol" panose="05050102010706020507" pitchFamily="18" charset="2"/>
              <a:buChar char=""/>
              <a:tabLst>
                <a:tab pos="457200" algn="l"/>
              </a:tabLst>
            </a:pPr>
            <a:r>
              <a:rPr lang="en-GB" sz="1200" dirty="0" err="1"/>
              <a:t>Sicrhau</a:t>
            </a:r>
            <a:r>
              <a:rPr lang="en-GB" sz="1200" dirty="0"/>
              <a:t> bod </a:t>
            </a:r>
            <a:r>
              <a:rPr lang="en-GB" sz="1200" dirty="0" err="1"/>
              <a:t>amgylchedd</a:t>
            </a:r>
            <a:r>
              <a:rPr lang="en-GB" sz="1200" dirty="0"/>
              <a:t> addas a </a:t>
            </a:r>
            <a:r>
              <a:rPr lang="en-GB" sz="1200" dirty="0" err="1"/>
              <a:t>sefydlog</a:t>
            </a:r>
            <a:r>
              <a:rPr lang="en-GB" sz="1200" dirty="0"/>
              <a:t> </a:t>
            </a:r>
            <a:r>
              <a:rPr lang="en-GB" sz="1200" dirty="0" err="1"/>
              <a:t>ar</a:t>
            </a:r>
            <a:r>
              <a:rPr lang="en-GB" sz="1200" dirty="0"/>
              <a:t> </a:t>
            </a:r>
            <a:r>
              <a:rPr lang="en-GB" sz="1200" dirty="0" err="1"/>
              <a:t>gael</a:t>
            </a:r>
            <a:r>
              <a:rPr lang="en-GB" sz="1200" dirty="0"/>
              <a:t> </a:t>
            </a:r>
            <a:r>
              <a:rPr lang="en-GB" sz="1200" dirty="0" err="1"/>
              <a:t>i</a:t>
            </a:r>
            <a:r>
              <a:rPr lang="en-GB" sz="1200" dirty="0"/>
              <a:t> </a:t>
            </a:r>
            <a:r>
              <a:rPr lang="en-GB" sz="1200" dirty="0" err="1"/>
              <a:t>fyw</a:t>
            </a:r>
            <a:r>
              <a:rPr lang="en-GB" sz="1200" dirty="0"/>
              <a:t> </a:t>
            </a:r>
            <a:r>
              <a:rPr lang="en-GB" sz="1200" dirty="0" err="1"/>
              <a:t>ynddo</a:t>
            </a:r>
            <a:r>
              <a:rPr lang="en-GB" sz="1200" dirty="0"/>
              <a:t> </a:t>
            </a:r>
            <a:r>
              <a:rPr lang="en-GB" sz="1200" dirty="0" err="1"/>
              <a:t>wrth</a:t>
            </a:r>
            <a:r>
              <a:rPr lang="en-GB" sz="1200" dirty="0"/>
              <a:t> </a:t>
            </a:r>
            <a:r>
              <a:rPr lang="en-GB" sz="1200" dirty="0" err="1"/>
              <a:t>i</a:t>
            </a:r>
            <a:r>
              <a:rPr lang="en-GB" sz="1200" dirty="0"/>
              <a:t> </a:t>
            </a:r>
            <a:r>
              <a:rPr lang="en-GB" sz="1200" dirty="0" err="1"/>
              <a:t>bobl</a:t>
            </a:r>
            <a:r>
              <a:rPr lang="en-GB" sz="1200" dirty="0"/>
              <a:t> </a:t>
            </a:r>
            <a:r>
              <a:rPr lang="en-GB" sz="1200" dirty="0" err="1"/>
              <a:t>ifanc</a:t>
            </a:r>
            <a:r>
              <a:rPr lang="en-GB" sz="1200" dirty="0"/>
              <a:t> </a:t>
            </a:r>
            <a:r>
              <a:rPr lang="en-GB" sz="1200" dirty="0" err="1"/>
              <a:t>gyrraedd</a:t>
            </a:r>
            <a:r>
              <a:rPr lang="en-GB" sz="1200" dirty="0"/>
              <a:t> </a:t>
            </a:r>
            <a:r>
              <a:rPr lang="en-GB" sz="1200" dirty="0" err="1"/>
              <a:t>oedolaeth</a:t>
            </a:r>
            <a:r>
              <a:rPr lang="en-GB" sz="1200" dirty="0"/>
              <a:t> </a:t>
            </a:r>
          </a:p>
          <a:p>
            <a:pPr marL="342900" lvl="0" indent="-342900">
              <a:buSzPts val="1000"/>
              <a:buFont typeface="Symbol" panose="05050102010706020507" pitchFamily="18" charset="2"/>
              <a:buChar char=""/>
              <a:tabLst>
                <a:tab pos="457200" algn="l"/>
              </a:tabLst>
            </a:pPr>
            <a:r>
              <a:rPr lang="en-GB" sz="1200" dirty="0" err="1"/>
              <a:t>Helpu</a:t>
            </a:r>
            <a:r>
              <a:rPr lang="en-GB" sz="1200" dirty="0"/>
              <a:t> </a:t>
            </a:r>
            <a:r>
              <a:rPr lang="en-GB" sz="1200" dirty="0" err="1"/>
              <a:t>i</a:t>
            </a:r>
            <a:r>
              <a:rPr lang="en-GB" sz="1200" dirty="0"/>
              <a:t> </a:t>
            </a:r>
            <a:r>
              <a:rPr lang="en-GB" sz="1200" dirty="0" err="1"/>
              <a:t>sicrhau</a:t>
            </a:r>
            <a:r>
              <a:rPr lang="en-GB" sz="1200" dirty="0"/>
              <a:t> y </a:t>
            </a:r>
            <a:r>
              <a:rPr lang="en-GB" sz="1200" dirty="0" err="1"/>
              <a:t>bydd</a:t>
            </a:r>
            <a:r>
              <a:rPr lang="en-GB" sz="1200" dirty="0"/>
              <a:t> </a:t>
            </a:r>
            <a:r>
              <a:rPr lang="en-GB" sz="1200" dirty="0" err="1"/>
              <a:t>llai</a:t>
            </a:r>
            <a:r>
              <a:rPr lang="en-GB" sz="1200" dirty="0"/>
              <a:t> o </a:t>
            </a:r>
            <a:r>
              <a:rPr lang="en-GB" sz="1200" dirty="0" err="1"/>
              <a:t>blant</a:t>
            </a:r>
            <a:r>
              <a:rPr lang="en-GB" sz="1200" dirty="0"/>
              <a:t> a </a:t>
            </a:r>
            <a:r>
              <a:rPr lang="en-GB" sz="1200" dirty="0" err="1"/>
              <a:t>phobl</a:t>
            </a:r>
            <a:r>
              <a:rPr lang="en-GB" sz="1200" dirty="0"/>
              <a:t> </a:t>
            </a:r>
            <a:r>
              <a:rPr lang="en-GB" sz="1200" dirty="0" err="1"/>
              <a:t>ifanc</a:t>
            </a:r>
            <a:r>
              <a:rPr lang="en-GB" sz="1200" dirty="0"/>
              <a:t> â </a:t>
            </a:r>
            <a:r>
              <a:rPr lang="en-GB" sz="1200" dirty="0" err="1"/>
              <a:t>phroblemau</a:t>
            </a:r>
            <a:r>
              <a:rPr lang="en-GB" sz="1200" dirty="0"/>
              <a:t> iechyd </a:t>
            </a:r>
            <a:r>
              <a:rPr lang="en-GB" sz="1200" dirty="0" err="1"/>
              <a:t>meddwl</a:t>
            </a:r>
            <a:r>
              <a:rPr lang="en-GB" sz="1200" dirty="0"/>
              <a:t> </a:t>
            </a:r>
            <a:r>
              <a:rPr lang="en-GB" sz="1200" dirty="0" err="1"/>
              <a:t>yn</a:t>
            </a:r>
            <a:r>
              <a:rPr lang="en-GB" sz="1200" dirty="0"/>
              <a:t> </a:t>
            </a:r>
            <a:r>
              <a:rPr lang="en-GB" sz="1200" dirty="0" err="1"/>
              <a:t>wynebu</a:t>
            </a:r>
            <a:r>
              <a:rPr lang="en-GB" sz="1200" dirty="0"/>
              <a:t> </a:t>
            </a:r>
            <a:r>
              <a:rPr lang="en-GB" sz="1200" dirty="0" err="1"/>
              <a:t>risg</a:t>
            </a:r>
            <a:r>
              <a:rPr lang="en-GB" sz="1200" dirty="0"/>
              <a:t> o </a:t>
            </a:r>
            <a:r>
              <a:rPr lang="en-GB" sz="1200" dirty="0" err="1"/>
              <a:t>farw'n</a:t>
            </a:r>
            <a:r>
              <a:rPr lang="en-GB" sz="1200" dirty="0"/>
              <a:t> </a:t>
            </a:r>
            <a:r>
              <a:rPr lang="en-GB" sz="1200" dirty="0" err="1"/>
              <a:t>ifanc</a:t>
            </a:r>
            <a:r>
              <a:rPr lang="en-GB" sz="1200" dirty="0"/>
              <a:t> </a:t>
            </a:r>
          </a:p>
          <a:p>
            <a:pPr marL="342900" lvl="0" indent="-342900">
              <a:buSzPts val="1000"/>
              <a:buFont typeface="Symbol" panose="05050102010706020507" pitchFamily="18" charset="2"/>
              <a:buChar char=""/>
              <a:tabLst>
                <a:tab pos="457200" algn="l"/>
              </a:tabLst>
            </a:pPr>
            <a:r>
              <a:rPr lang="en-GB" sz="1200" dirty="0" err="1"/>
              <a:t>Gwelliannau</a:t>
            </a:r>
            <a:r>
              <a:rPr lang="en-GB" sz="1200" dirty="0"/>
              <a:t> </a:t>
            </a:r>
            <a:r>
              <a:rPr lang="en-GB" sz="1200" dirty="0" err="1"/>
              <a:t>i</a:t>
            </a:r>
            <a:r>
              <a:rPr lang="en-GB" sz="1200" dirty="0"/>
              <a:t> iechyd </a:t>
            </a:r>
            <a:r>
              <a:rPr lang="en-GB" sz="1200" dirty="0" err="1"/>
              <a:t>meddwl</a:t>
            </a:r>
            <a:r>
              <a:rPr lang="en-GB" sz="1200" dirty="0"/>
              <a:t> a </a:t>
            </a:r>
            <a:r>
              <a:rPr lang="en-GB" sz="1200" dirty="0" err="1"/>
              <a:t>llesiant</a:t>
            </a:r>
            <a:r>
              <a:rPr lang="en-GB" sz="1200" dirty="0"/>
              <a:t> plant a </a:t>
            </a:r>
            <a:r>
              <a:rPr lang="en-GB" sz="1200" dirty="0" err="1"/>
              <a:t>phobl</a:t>
            </a:r>
            <a:r>
              <a:rPr lang="en-GB" sz="1200" dirty="0"/>
              <a:t> </a:t>
            </a:r>
            <a:r>
              <a:rPr lang="en-GB" sz="1200" dirty="0" err="1"/>
              <a:t>ifanc</a:t>
            </a:r>
            <a:r>
              <a:rPr lang="en-GB" sz="1200" dirty="0"/>
              <a:t> ag </a:t>
            </a:r>
            <a:r>
              <a:rPr lang="en-GB" sz="1200" dirty="0" err="1"/>
              <a:t>afiechyd</a:t>
            </a:r>
            <a:r>
              <a:rPr lang="en-GB" sz="1200" dirty="0"/>
              <a:t> </a:t>
            </a:r>
            <a:r>
              <a:rPr lang="en-GB" sz="1200" dirty="0" err="1"/>
              <a:t>corfforol</a:t>
            </a:r>
            <a:r>
              <a:rPr lang="en-GB" sz="1200" dirty="0"/>
              <a:t> </a:t>
            </a:r>
            <a:r>
              <a:rPr lang="en-GB" sz="1200" dirty="0" err="1"/>
              <a:t>difrifol</a:t>
            </a:r>
            <a:r>
              <a:rPr lang="en-GB" sz="1200" dirty="0"/>
              <a:t> a </a:t>
            </a:r>
            <a:r>
              <a:rPr lang="en-GB" sz="1200" dirty="0" err="1"/>
              <a:t>chyflyrau</a:t>
            </a:r>
            <a:r>
              <a:rPr lang="en-GB" sz="1200" dirty="0"/>
              <a:t> </a:t>
            </a:r>
            <a:r>
              <a:rPr lang="en-GB" sz="1200" dirty="0" err="1"/>
              <a:t>tymor</a:t>
            </a:r>
            <a:r>
              <a:rPr lang="en-GB" sz="1200" dirty="0"/>
              <a:t> </a:t>
            </a:r>
            <a:r>
              <a:rPr lang="en-GB" sz="1200" dirty="0" err="1"/>
              <a:t>hir</a:t>
            </a:r>
            <a:endParaRPr lang="en-GB" sz="1200" dirty="0"/>
          </a:p>
        </p:txBody>
      </p:sp>
      <p:sp>
        <p:nvSpPr>
          <p:cNvPr id="5" name="TextBox 4">
            <a:extLst>
              <a:ext uri="{FF2B5EF4-FFF2-40B4-BE49-F238E27FC236}">
                <a16:creationId xmlns:a16="http://schemas.microsoft.com/office/drawing/2014/main" id="{94F81B4E-EE7F-4DE2-B234-8FA5A169FD2B}"/>
              </a:ext>
            </a:extLst>
          </p:cNvPr>
          <p:cNvSpPr txBox="1"/>
          <p:nvPr/>
        </p:nvSpPr>
        <p:spPr>
          <a:xfrm>
            <a:off x="6656441" y="1133011"/>
            <a:ext cx="4513004" cy="3970318"/>
          </a:xfrm>
          <a:prstGeom prst="rect">
            <a:avLst/>
          </a:prstGeom>
          <a:noFill/>
        </p:spPr>
        <p:txBody>
          <a:bodyPr wrap="square">
            <a:spAutoFit/>
          </a:bodyPr>
          <a:lstStyle/>
          <a:p>
            <a:pPr marL="354013" indent="-354013"/>
            <a:r>
              <a:rPr lang="en-GB" sz="1200" dirty="0"/>
              <a:t>• 	</a:t>
            </a:r>
            <a:r>
              <a:rPr lang="en-GB" sz="1200" dirty="0" err="1"/>
              <a:t>Darparu</a:t>
            </a:r>
            <a:r>
              <a:rPr lang="en-GB" sz="1200" dirty="0"/>
              <a:t> </a:t>
            </a:r>
            <a:r>
              <a:rPr lang="en-GB" sz="1200" dirty="0" err="1"/>
              <a:t>ymyriadau</a:t>
            </a:r>
            <a:r>
              <a:rPr lang="en-GB" sz="1200" dirty="0"/>
              <a:t> </a:t>
            </a:r>
            <a:r>
              <a:rPr lang="en-GB" sz="1200" dirty="0" err="1"/>
              <a:t>priodol</a:t>
            </a:r>
            <a:r>
              <a:rPr lang="en-GB" sz="1200" dirty="0"/>
              <a:t> a </a:t>
            </a:r>
            <a:r>
              <a:rPr lang="en-GB" sz="1200" dirty="0" err="1"/>
              <a:t>chynnar</a:t>
            </a:r>
            <a:r>
              <a:rPr lang="en-GB" sz="1200" dirty="0"/>
              <a:t> </a:t>
            </a:r>
          </a:p>
          <a:p>
            <a:pPr marL="354013" indent="-354013"/>
            <a:r>
              <a:rPr lang="en-GB" sz="1200" dirty="0"/>
              <a:t>• 	</a:t>
            </a:r>
            <a:r>
              <a:rPr lang="en-GB" sz="1200" dirty="0" err="1"/>
              <a:t>Darparu</a:t>
            </a:r>
            <a:r>
              <a:rPr lang="en-GB" sz="1200" dirty="0"/>
              <a:t> </a:t>
            </a:r>
            <a:r>
              <a:rPr lang="en-GB" sz="1200" dirty="0" err="1"/>
              <a:t>manteision</a:t>
            </a:r>
            <a:r>
              <a:rPr lang="en-GB" sz="1200" dirty="0"/>
              <a:t> </a:t>
            </a:r>
            <a:r>
              <a:rPr lang="en-GB" sz="1200" dirty="0" err="1"/>
              <a:t>dulliau</a:t>
            </a:r>
            <a:r>
              <a:rPr lang="en-GB" sz="1200" dirty="0"/>
              <a:t> </a:t>
            </a:r>
            <a:r>
              <a:rPr lang="en-GB" sz="1200" dirty="0" err="1"/>
              <a:t>gweithredu</a:t>
            </a:r>
            <a:r>
              <a:rPr lang="en-GB" sz="1200" dirty="0"/>
              <a:t> </a:t>
            </a:r>
            <a:r>
              <a:rPr lang="en-GB" sz="1200" dirty="0" err="1"/>
              <a:t>cadarnhaol</a:t>
            </a:r>
            <a:r>
              <a:rPr lang="en-GB" sz="1200" dirty="0"/>
              <a:t> </a:t>
            </a:r>
            <a:r>
              <a:rPr lang="en-GB" sz="1200" dirty="0" err="1"/>
              <a:t>sy'n</a:t>
            </a:r>
            <a:r>
              <a:rPr lang="en-GB" sz="1200" dirty="0"/>
              <a:t> </a:t>
            </a:r>
            <a:r>
              <a:rPr lang="en-GB" sz="1200" dirty="0" err="1"/>
              <a:t>rhoi</a:t>
            </a:r>
            <a:r>
              <a:rPr lang="en-GB" sz="1200" dirty="0"/>
              <a:t> </a:t>
            </a:r>
            <a:r>
              <a:rPr lang="en-GB" sz="1200" dirty="0" err="1"/>
              <a:t>dewis</a:t>
            </a:r>
            <a:r>
              <a:rPr lang="en-GB" sz="1200" dirty="0"/>
              <a:t> a </a:t>
            </a:r>
            <a:r>
              <a:rPr lang="en-GB" sz="1200" dirty="0" err="1"/>
              <a:t>rheolaeth</a:t>
            </a:r>
            <a:r>
              <a:rPr lang="en-GB" sz="1200" dirty="0"/>
              <a:t> </a:t>
            </a:r>
            <a:r>
              <a:rPr lang="en-GB" sz="1200" dirty="0" err="1"/>
              <a:t>i</a:t>
            </a:r>
            <a:r>
              <a:rPr lang="en-GB" sz="1200" dirty="0"/>
              <a:t> </a:t>
            </a:r>
            <a:r>
              <a:rPr lang="en-GB" sz="1200" dirty="0" err="1"/>
              <a:t>blant</a:t>
            </a:r>
            <a:r>
              <a:rPr lang="en-GB" sz="1200" dirty="0"/>
              <a:t>, </a:t>
            </a:r>
            <a:r>
              <a:rPr lang="en-GB" sz="1200" dirty="0" err="1"/>
              <a:t>pobl</a:t>
            </a:r>
            <a:r>
              <a:rPr lang="en-GB" sz="1200" dirty="0"/>
              <a:t> </a:t>
            </a:r>
            <a:r>
              <a:rPr lang="en-GB" sz="1200" dirty="0" err="1"/>
              <a:t>ifanc</a:t>
            </a:r>
            <a:r>
              <a:rPr lang="en-GB" sz="1200" dirty="0"/>
              <a:t> </a:t>
            </a:r>
            <a:r>
              <a:rPr lang="en-GB" sz="1200" dirty="0" err="1"/>
              <a:t>a'u</a:t>
            </a:r>
            <a:r>
              <a:rPr lang="en-GB" sz="1200" dirty="0"/>
              <a:t> </a:t>
            </a:r>
            <a:r>
              <a:rPr lang="en-GB" sz="1200" dirty="0" err="1"/>
              <a:t>teuluoedd</a:t>
            </a:r>
            <a:r>
              <a:rPr lang="en-GB" sz="1200" dirty="0"/>
              <a:t> </a:t>
            </a:r>
            <a:r>
              <a:rPr lang="en-GB" sz="1200" dirty="0" err="1"/>
              <a:t>dros</a:t>
            </a:r>
            <a:r>
              <a:rPr lang="en-GB" sz="1200" dirty="0"/>
              <a:t> </a:t>
            </a:r>
            <a:r>
              <a:rPr lang="en-GB" sz="1200" dirty="0" err="1"/>
              <a:t>eu</a:t>
            </a:r>
            <a:r>
              <a:rPr lang="en-GB" sz="1200" dirty="0"/>
              <a:t> </a:t>
            </a:r>
            <a:r>
              <a:rPr lang="en-GB" sz="1200" dirty="0" err="1"/>
              <a:t>bywydau</a:t>
            </a:r>
            <a:r>
              <a:rPr lang="en-GB" sz="1200" dirty="0"/>
              <a:t> </a:t>
            </a:r>
            <a:r>
              <a:rPr lang="en-GB" sz="1200" dirty="0" err="1"/>
              <a:t>eu</a:t>
            </a:r>
            <a:r>
              <a:rPr lang="en-GB" sz="1200" dirty="0"/>
              <a:t> </a:t>
            </a:r>
            <a:r>
              <a:rPr lang="en-GB" sz="1200" dirty="0" err="1"/>
              <a:t>hunain</a:t>
            </a:r>
            <a:r>
              <a:rPr lang="en-GB" sz="1200" dirty="0"/>
              <a:t> / </a:t>
            </a:r>
            <a:r>
              <a:rPr lang="en-GB" sz="1200" dirty="0" err="1"/>
              <a:t>profiad</a:t>
            </a:r>
            <a:r>
              <a:rPr lang="en-GB" sz="1200" dirty="0"/>
              <a:t> </a:t>
            </a:r>
            <a:r>
              <a:rPr lang="en-GB" sz="1200" dirty="0" err="1"/>
              <a:t>cadarnhaol</a:t>
            </a:r>
            <a:r>
              <a:rPr lang="en-GB" sz="1200" dirty="0"/>
              <a:t> o </a:t>
            </a:r>
            <a:r>
              <a:rPr lang="en-GB" sz="1200" dirty="0" err="1"/>
              <a:t>ofal</a:t>
            </a:r>
            <a:r>
              <a:rPr lang="en-GB" sz="1200" dirty="0"/>
              <a:t> </a:t>
            </a:r>
          </a:p>
          <a:p>
            <a:pPr marL="354013" indent="-354013"/>
            <a:r>
              <a:rPr lang="en-GB" sz="1200" dirty="0"/>
              <a:t>• 	</a:t>
            </a:r>
            <a:r>
              <a:rPr lang="en-GB" sz="1200" dirty="0" err="1"/>
              <a:t>Bydd</a:t>
            </a:r>
            <a:r>
              <a:rPr lang="en-GB" sz="1200" dirty="0"/>
              <a:t> </a:t>
            </a:r>
            <a:r>
              <a:rPr lang="en-GB" sz="1200" dirty="0" err="1"/>
              <a:t>llai</a:t>
            </a:r>
            <a:r>
              <a:rPr lang="en-GB" sz="1200" dirty="0"/>
              <a:t> o </a:t>
            </a:r>
            <a:r>
              <a:rPr lang="en-GB" sz="1200" dirty="0" err="1"/>
              <a:t>blant</a:t>
            </a:r>
            <a:r>
              <a:rPr lang="en-GB" sz="1200" dirty="0"/>
              <a:t> a </a:t>
            </a:r>
            <a:r>
              <a:rPr lang="en-GB" sz="1200" dirty="0" err="1"/>
              <a:t>phobl</a:t>
            </a:r>
            <a:r>
              <a:rPr lang="en-GB" sz="1200" dirty="0"/>
              <a:t> </a:t>
            </a:r>
            <a:r>
              <a:rPr lang="en-GB" sz="1200" dirty="0" err="1"/>
              <a:t>ifanc</a:t>
            </a:r>
            <a:r>
              <a:rPr lang="en-GB" sz="1200" dirty="0"/>
              <a:t> </a:t>
            </a:r>
            <a:r>
              <a:rPr lang="en-GB" sz="1200" dirty="0" err="1"/>
              <a:t>yn</a:t>
            </a:r>
            <a:r>
              <a:rPr lang="en-GB" sz="1200" dirty="0"/>
              <a:t> </a:t>
            </a:r>
            <a:r>
              <a:rPr lang="en-GB" sz="1200" dirty="0" err="1"/>
              <a:t>dioddef</a:t>
            </a:r>
            <a:r>
              <a:rPr lang="en-GB" sz="1200" dirty="0"/>
              <a:t> </a:t>
            </a:r>
            <a:r>
              <a:rPr lang="en-GB" sz="1200" dirty="0" err="1"/>
              <a:t>niwed</a:t>
            </a:r>
            <a:r>
              <a:rPr lang="en-GB" sz="1200" dirty="0"/>
              <a:t> y </a:t>
            </a:r>
            <a:r>
              <a:rPr lang="en-GB" sz="1200" dirty="0" err="1"/>
              <a:t>gellid</a:t>
            </a:r>
            <a:r>
              <a:rPr lang="en-GB" sz="1200" dirty="0"/>
              <a:t> </a:t>
            </a:r>
            <a:r>
              <a:rPr lang="en-GB" sz="1200" dirty="0" err="1"/>
              <a:t>ei</a:t>
            </a:r>
            <a:r>
              <a:rPr lang="en-GB" sz="1200" dirty="0"/>
              <a:t> </a:t>
            </a:r>
            <a:r>
              <a:rPr lang="en-GB" sz="1200" dirty="0" err="1"/>
              <a:t>osgoi</a:t>
            </a:r>
            <a:r>
              <a:rPr lang="en-GB" sz="1200" dirty="0"/>
              <a:t>. </a:t>
            </a:r>
          </a:p>
          <a:p>
            <a:pPr marL="354013" indent="-354013"/>
            <a:r>
              <a:rPr lang="en-GB" sz="1200" dirty="0"/>
              <a:t>• 	</a:t>
            </a:r>
            <a:r>
              <a:rPr lang="en-GB" sz="1200" dirty="0" err="1"/>
              <a:t>Bydd</a:t>
            </a:r>
            <a:r>
              <a:rPr lang="en-GB" sz="1200" dirty="0"/>
              <a:t> </a:t>
            </a:r>
            <a:r>
              <a:rPr lang="en-GB" sz="1200" dirty="0" err="1"/>
              <a:t>llai</a:t>
            </a:r>
            <a:r>
              <a:rPr lang="en-GB" sz="1200" dirty="0"/>
              <a:t> o </a:t>
            </a:r>
            <a:r>
              <a:rPr lang="en-GB" sz="1200" dirty="0" err="1"/>
              <a:t>blant</a:t>
            </a:r>
            <a:r>
              <a:rPr lang="en-GB" sz="1200" dirty="0"/>
              <a:t> a </a:t>
            </a:r>
            <a:r>
              <a:rPr lang="en-GB" sz="1200" dirty="0" err="1"/>
              <a:t>phobl</a:t>
            </a:r>
            <a:r>
              <a:rPr lang="en-GB" sz="1200" dirty="0"/>
              <a:t> </a:t>
            </a:r>
            <a:r>
              <a:rPr lang="en-GB" sz="1200" dirty="0" err="1"/>
              <a:t>ifanc</a:t>
            </a:r>
            <a:r>
              <a:rPr lang="en-GB" sz="1200" dirty="0"/>
              <a:t> </a:t>
            </a:r>
            <a:r>
              <a:rPr lang="en-GB" sz="1200" dirty="0" err="1"/>
              <a:t>yn</a:t>
            </a:r>
            <a:r>
              <a:rPr lang="en-GB" sz="1200" dirty="0"/>
              <a:t> </a:t>
            </a:r>
            <a:r>
              <a:rPr lang="en-GB" sz="1200" dirty="0" err="1"/>
              <a:t>profi</a:t>
            </a:r>
            <a:r>
              <a:rPr lang="en-GB" sz="1200" dirty="0"/>
              <a:t> stigma a </a:t>
            </a:r>
            <a:r>
              <a:rPr lang="en-GB" sz="1200" dirty="0" err="1"/>
              <a:t>gwahaniaethu</a:t>
            </a:r>
            <a:r>
              <a:rPr lang="en-GB" sz="1200" dirty="0"/>
              <a:t> </a:t>
            </a:r>
          </a:p>
          <a:p>
            <a:pPr marL="354013" indent="-354013"/>
            <a:r>
              <a:rPr lang="en-GB" sz="1200" dirty="0"/>
              <a:t>• 	</a:t>
            </a:r>
            <a:r>
              <a:rPr lang="en-GB" sz="1200" dirty="0" err="1"/>
              <a:t>Manteision</a:t>
            </a:r>
            <a:r>
              <a:rPr lang="en-GB" sz="1200" dirty="0"/>
              <a:t> </a:t>
            </a:r>
            <a:r>
              <a:rPr lang="en-GB" sz="1200" dirty="0" err="1"/>
              <a:t>gwell</a:t>
            </a:r>
            <a:r>
              <a:rPr lang="en-GB" sz="1200" dirty="0"/>
              <a:t> </a:t>
            </a:r>
            <a:r>
              <a:rPr lang="en-GB" sz="1200" dirty="0" err="1"/>
              <a:t>dealltwriaeth</a:t>
            </a:r>
            <a:r>
              <a:rPr lang="en-GB" sz="1200" dirty="0"/>
              <a:t> ac </a:t>
            </a:r>
            <a:r>
              <a:rPr lang="en-GB" sz="1200" dirty="0" err="1"/>
              <a:t>ymwybyddiaeth</a:t>
            </a:r>
            <a:r>
              <a:rPr lang="en-GB" sz="1200" dirty="0"/>
              <a:t> </a:t>
            </a:r>
            <a:r>
              <a:rPr lang="en-GB" sz="1200" dirty="0" err="1"/>
              <a:t>gan</a:t>
            </a:r>
            <a:r>
              <a:rPr lang="en-GB" sz="1200" dirty="0"/>
              <a:t> y </a:t>
            </a:r>
            <a:r>
              <a:rPr lang="en-GB" sz="1200" dirty="0" err="1"/>
              <a:t>cyhoedd</a:t>
            </a:r>
            <a:r>
              <a:rPr lang="en-GB" sz="1200" dirty="0"/>
              <a:t>, ac o </a:t>
            </a:r>
            <a:r>
              <a:rPr lang="en-GB" sz="1200" dirty="0" err="1"/>
              <a:t>ganlyniad</a:t>
            </a:r>
            <a:r>
              <a:rPr lang="en-GB" sz="1200" dirty="0"/>
              <a:t>, </a:t>
            </a:r>
            <a:r>
              <a:rPr lang="en-GB" sz="1200" dirty="0" err="1"/>
              <a:t>bydd</a:t>
            </a:r>
            <a:r>
              <a:rPr lang="en-GB" sz="1200" dirty="0"/>
              <a:t> </a:t>
            </a:r>
            <a:r>
              <a:rPr lang="en-GB" sz="1200" dirty="0" err="1"/>
              <a:t>llai</a:t>
            </a:r>
            <a:r>
              <a:rPr lang="en-GB" sz="1200" dirty="0"/>
              <a:t> o </a:t>
            </a:r>
            <a:r>
              <a:rPr lang="en-GB" sz="1200" dirty="0" err="1"/>
              <a:t>agweddau</a:t>
            </a:r>
            <a:r>
              <a:rPr lang="en-GB" sz="1200" dirty="0"/>
              <a:t> ac </a:t>
            </a:r>
            <a:r>
              <a:rPr lang="en-GB" sz="1200" dirty="0" err="1"/>
              <a:t>ymddygiadau</a:t>
            </a:r>
            <a:r>
              <a:rPr lang="en-GB" sz="1200" dirty="0"/>
              <a:t> </a:t>
            </a:r>
            <a:r>
              <a:rPr lang="en-GB" sz="1200" dirty="0" err="1"/>
              <a:t>negyddol</a:t>
            </a:r>
            <a:r>
              <a:rPr lang="en-GB" sz="1200" dirty="0"/>
              <a:t> </a:t>
            </a:r>
            <a:r>
              <a:rPr lang="en-GB" sz="1200" dirty="0" err="1"/>
              <a:t>tuag</a:t>
            </a:r>
            <a:r>
              <a:rPr lang="en-GB" sz="1200" dirty="0"/>
              <a:t> at </a:t>
            </a:r>
            <a:r>
              <a:rPr lang="en-GB" sz="1200" dirty="0" err="1"/>
              <a:t>blant</a:t>
            </a:r>
            <a:r>
              <a:rPr lang="en-GB" sz="1200" dirty="0"/>
              <a:t> a </a:t>
            </a:r>
            <a:r>
              <a:rPr lang="en-GB" sz="1200" dirty="0" err="1"/>
              <a:t>phobl</a:t>
            </a:r>
            <a:r>
              <a:rPr lang="en-GB" sz="1200" dirty="0"/>
              <a:t> </a:t>
            </a:r>
            <a:r>
              <a:rPr lang="en-GB" sz="1200" dirty="0" err="1"/>
              <a:t>ifanc</a:t>
            </a:r>
            <a:r>
              <a:rPr lang="en-GB" sz="1200" dirty="0"/>
              <a:t> â </a:t>
            </a:r>
            <a:r>
              <a:rPr lang="en-GB" sz="1200" dirty="0" err="1"/>
              <a:t>phroblemau</a:t>
            </a:r>
            <a:r>
              <a:rPr lang="en-GB" sz="1200" dirty="0"/>
              <a:t> iechyd </a:t>
            </a:r>
            <a:r>
              <a:rPr lang="en-GB" sz="1200" dirty="0" err="1"/>
              <a:t>meddwl</a:t>
            </a:r>
            <a:r>
              <a:rPr lang="en-GB" sz="1200" dirty="0"/>
              <a:t> </a:t>
            </a:r>
          </a:p>
          <a:p>
            <a:pPr marL="354013" indent="-354013"/>
            <a:r>
              <a:rPr lang="en-GB" sz="1200" dirty="0"/>
              <a:t>• 	</a:t>
            </a:r>
            <a:r>
              <a:rPr lang="en-GB" sz="1200" dirty="0" err="1"/>
              <a:t>Helpu</a:t>
            </a:r>
            <a:r>
              <a:rPr lang="en-GB" sz="1200" dirty="0"/>
              <a:t> </a:t>
            </a:r>
            <a:r>
              <a:rPr lang="en-GB" sz="1200" dirty="0" err="1"/>
              <a:t>pob</a:t>
            </a:r>
            <a:r>
              <a:rPr lang="en-GB" sz="1200" dirty="0"/>
              <a:t> person </a:t>
            </a:r>
            <a:r>
              <a:rPr lang="en-GB" sz="1200" dirty="0" err="1"/>
              <a:t>ifanc</a:t>
            </a:r>
            <a:r>
              <a:rPr lang="en-GB" sz="1200" dirty="0"/>
              <a:t> </a:t>
            </a:r>
            <a:r>
              <a:rPr lang="en-GB" sz="1200" dirty="0" err="1"/>
              <a:t>i</a:t>
            </a:r>
            <a:r>
              <a:rPr lang="en-GB" sz="1200" dirty="0"/>
              <a:t> </a:t>
            </a:r>
            <a:r>
              <a:rPr lang="en-GB" sz="1200" dirty="0" err="1"/>
              <a:t>ddatblygu</a:t>
            </a:r>
            <a:r>
              <a:rPr lang="en-GB" sz="1200" dirty="0"/>
              <a:t> </a:t>
            </a:r>
            <a:r>
              <a:rPr lang="en-GB" sz="1200" dirty="0" err="1"/>
              <a:t>gwydnwch</a:t>
            </a:r>
            <a:r>
              <a:rPr lang="en-GB" sz="1200" dirty="0"/>
              <a:t> o </a:t>
            </a:r>
            <a:r>
              <a:rPr lang="en-GB" sz="1200" dirty="0" err="1"/>
              <a:t>oed</a:t>
            </a:r>
            <a:r>
              <a:rPr lang="en-GB" sz="1200" dirty="0"/>
              <a:t> </a:t>
            </a:r>
            <a:r>
              <a:rPr lang="en-GB" sz="1200" dirty="0" err="1"/>
              <a:t>ifanc</a:t>
            </a:r>
            <a:r>
              <a:rPr lang="en-GB" sz="1200" dirty="0"/>
              <a:t>, </a:t>
            </a:r>
            <a:r>
              <a:rPr lang="en-GB" sz="1200" dirty="0" err="1"/>
              <a:t>fel</a:t>
            </a:r>
            <a:r>
              <a:rPr lang="en-GB" sz="1200" dirty="0"/>
              <a:t> </a:t>
            </a:r>
            <a:r>
              <a:rPr lang="en-GB" sz="1200" dirty="0" err="1"/>
              <a:t>eu</a:t>
            </a:r>
            <a:r>
              <a:rPr lang="en-GB" sz="1200" dirty="0"/>
              <a:t> bod </a:t>
            </a:r>
            <a:r>
              <a:rPr lang="en-GB" sz="1200" dirty="0" err="1"/>
              <a:t>yn</a:t>
            </a:r>
            <a:r>
              <a:rPr lang="en-GB" sz="1200" dirty="0"/>
              <a:t> </a:t>
            </a:r>
            <a:r>
              <a:rPr lang="en-GB" sz="1200" dirty="0" err="1"/>
              <a:t>barod</a:t>
            </a:r>
            <a:r>
              <a:rPr lang="en-GB" sz="1200" dirty="0"/>
              <a:t> </a:t>
            </a:r>
            <a:r>
              <a:rPr lang="en-GB" sz="1200" dirty="0" err="1"/>
              <a:t>i</a:t>
            </a:r>
            <a:r>
              <a:rPr lang="en-GB" sz="1200" dirty="0"/>
              <a:t> </a:t>
            </a:r>
            <a:r>
              <a:rPr lang="en-GB" sz="1200" dirty="0" err="1"/>
              <a:t>ymdopi</a:t>
            </a:r>
            <a:r>
              <a:rPr lang="en-GB" sz="1200" dirty="0"/>
              <a:t> â </a:t>
            </a:r>
            <a:r>
              <a:rPr lang="en-GB" sz="1200" dirty="0" err="1"/>
              <a:t>throeon</a:t>
            </a:r>
            <a:r>
              <a:rPr lang="en-GB" sz="1200" dirty="0"/>
              <a:t> </a:t>
            </a:r>
            <a:r>
              <a:rPr lang="en-GB" sz="1200" dirty="0" err="1"/>
              <a:t>arferol</a:t>
            </a:r>
            <a:r>
              <a:rPr lang="en-GB" sz="1200" dirty="0"/>
              <a:t> </a:t>
            </a:r>
            <a:r>
              <a:rPr lang="en-GB" sz="1200" dirty="0" err="1"/>
              <a:t>yr</a:t>
            </a:r>
            <a:r>
              <a:rPr lang="en-GB" sz="1200" dirty="0"/>
              <a:t> </a:t>
            </a:r>
            <a:r>
              <a:rPr lang="en-GB" sz="1200" dirty="0" err="1"/>
              <a:t>yrfa</a:t>
            </a:r>
            <a:endParaRPr lang="en-GB" sz="1200" dirty="0"/>
          </a:p>
          <a:p>
            <a:pPr marL="354013" indent="-354013"/>
            <a:r>
              <a:rPr lang="en-GB" sz="1200" dirty="0"/>
              <a:t>• 	</a:t>
            </a:r>
            <a:r>
              <a:rPr lang="en-GB" sz="1200" dirty="0" err="1"/>
              <a:t>Helpu</a:t>
            </a:r>
            <a:r>
              <a:rPr lang="en-GB" sz="1200" dirty="0"/>
              <a:t> plant a </a:t>
            </a:r>
            <a:r>
              <a:rPr lang="en-GB" sz="1200" dirty="0" err="1"/>
              <a:t>phobl</a:t>
            </a:r>
            <a:r>
              <a:rPr lang="en-GB" sz="1200" dirty="0"/>
              <a:t> </a:t>
            </a:r>
            <a:r>
              <a:rPr lang="en-GB" sz="1200" dirty="0" err="1"/>
              <a:t>ifanc</a:t>
            </a:r>
            <a:r>
              <a:rPr lang="en-GB" sz="1200" dirty="0"/>
              <a:t> </a:t>
            </a:r>
            <a:r>
              <a:rPr lang="en-GB" sz="1200" dirty="0" err="1"/>
              <a:t>i</a:t>
            </a:r>
            <a:r>
              <a:rPr lang="en-GB" sz="1200" dirty="0"/>
              <a:t> </a:t>
            </a:r>
            <a:r>
              <a:rPr lang="en-GB" sz="1200" dirty="0" err="1"/>
              <a:t>ddeall</a:t>
            </a:r>
            <a:r>
              <a:rPr lang="en-GB" sz="1200" dirty="0"/>
              <a:t> </a:t>
            </a:r>
            <a:r>
              <a:rPr lang="en-GB" sz="1200" dirty="0" err="1"/>
              <a:t>eu</a:t>
            </a:r>
            <a:r>
              <a:rPr lang="en-GB" sz="1200" dirty="0"/>
              <a:t> </a:t>
            </a:r>
            <a:r>
              <a:rPr lang="en-GB" sz="1200" dirty="0" err="1"/>
              <a:t>hemosiynau</a:t>
            </a:r>
            <a:r>
              <a:rPr lang="en-GB" sz="1200" dirty="0"/>
              <a:t>, a </a:t>
            </a:r>
            <a:r>
              <a:rPr lang="en-GB" sz="1200" dirty="0" err="1"/>
              <a:t>cheisio</a:t>
            </a:r>
            <a:r>
              <a:rPr lang="en-GB" sz="1200" dirty="0"/>
              <a:t> </a:t>
            </a:r>
            <a:r>
              <a:rPr lang="en-GB" sz="1200" dirty="0" err="1"/>
              <a:t>cymorth</a:t>
            </a:r>
            <a:r>
              <a:rPr lang="en-GB" sz="1200" dirty="0"/>
              <a:t> pan </a:t>
            </a:r>
            <a:r>
              <a:rPr lang="en-GB" sz="1200" dirty="0" err="1"/>
              <a:t>fydd</a:t>
            </a:r>
            <a:r>
              <a:rPr lang="en-GB" sz="1200" dirty="0"/>
              <a:t> </a:t>
            </a:r>
            <a:r>
              <a:rPr lang="en-GB" sz="1200" dirty="0" err="1"/>
              <a:t>ei</a:t>
            </a:r>
            <a:r>
              <a:rPr lang="en-GB" sz="1200" dirty="0"/>
              <a:t> </a:t>
            </a:r>
            <a:r>
              <a:rPr lang="en-GB" sz="1200" dirty="0" err="1"/>
              <a:t>angen</a:t>
            </a:r>
            <a:r>
              <a:rPr lang="en-GB" sz="1200" dirty="0"/>
              <a:t> </a:t>
            </a:r>
            <a:r>
              <a:rPr lang="en-GB" sz="1200" dirty="0" err="1"/>
              <a:t>arnynt</a:t>
            </a:r>
            <a:r>
              <a:rPr lang="en-GB" sz="1200" dirty="0"/>
              <a:t> </a:t>
            </a:r>
          </a:p>
          <a:p>
            <a:pPr marL="354013" indent="-354013"/>
            <a:r>
              <a:rPr lang="en-GB" sz="1200" dirty="0"/>
              <a:t>• 	</a:t>
            </a:r>
            <a:r>
              <a:rPr lang="en-GB" sz="1200" dirty="0" err="1"/>
              <a:t>Addysgu</a:t>
            </a:r>
            <a:r>
              <a:rPr lang="en-GB" sz="1200" dirty="0"/>
              <a:t> </a:t>
            </a:r>
            <a:r>
              <a:rPr lang="en-GB" sz="1200" dirty="0" err="1"/>
              <a:t>rhieni</a:t>
            </a:r>
            <a:r>
              <a:rPr lang="en-GB" sz="1200" dirty="0"/>
              <a:t> a </a:t>
            </a:r>
            <a:r>
              <a:rPr lang="en-GB" sz="1200" dirty="0" err="1"/>
              <a:t>theuluoedd</a:t>
            </a:r>
            <a:r>
              <a:rPr lang="en-GB" sz="1200" dirty="0"/>
              <a:t> </a:t>
            </a:r>
            <a:r>
              <a:rPr lang="en-GB" sz="1200" dirty="0" err="1"/>
              <a:t>ynghylch</a:t>
            </a:r>
            <a:r>
              <a:rPr lang="en-GB" sz="1200" dirty="0"/>
              <a:t> </a:t>
            </a:r>
            <a:r>
              <a:rPr lang="en-GB" sz="1200" dirty="0" err="1"/>
              <a:t>sut</a:t>
            </a:r>
            <a:r>
              <a:rPr lang="en-GB" sz="1200" dirty="0"/>
              <a:t> </a:t>
            </a:r>
            <a:r>
              <a:rPr lang="en-GB" sz="1200" dirty="0" err="1"/>
              <a:t>i</a:t>
            </a:r>
            <a:r>
              <a:rPr lang="en-GB" sz="1200" dirty="0"/>
              <a:t> </a:t>
            </a:r>
            <a:r>
              <a:rPr lang="en-GB" sz="1200" dirty="0" err="1"/>
              <a:t>gefnogi</a:t>
            </a:r>
            <a:r>
              <a:rPr lang="en-GB" sz="1200" dirty="0"/>
              <a:t> plant </a:t>
            </a:r>
            <a:r>
              <a:rPr lang="en-GB" sz="1200" dirty="0" err="1"/>
              <a:t>sy'n</a:t>
            </a:r>
            <a:r>
              <a:rPr lang="en-GB" sz="1200" dirty="0"/>
              <a:t> </a:t>
            </a:r>
            <a:r>
              <a:rPr lang="en-GB" sz="1200" dirty="0" err="1"/>
              <a:t>ei</a:t>
            </a:r>
            <a:r>
              <a:rPr lang="en-GB" sz="1200" dirty="0"/>
              <a:t> </a:t>
            </a:r>
            <a:r>
              <a:rPr lang="en-GB" sz="1200" dirty="0" err="1"/>
              <a:t>chael</a:t>
            </a:r>
            <a:r>
              <a:rPr lang="en-GB" sz="1200" dirty="0"/>
              <a:t> </a:t>
            </a:r>
            <a:r>
              <a:rPr lang="en-GB" sz="1200" dirty="0" err="1"/>
              <a:t>hi'n</a:t>
            </a:r>
            <a:r>
              <a:rPr lang="en-GB" sz="1200" dirty="0"/>
              <a:t> </a:t>
            </a:r>
            <a:r>
              <a:rPr lang="en-GB" sz="1200" dirty="0" err="1"/>
              <a:t>anodd</a:t>
            </a:r>
            <a:r>
              <a:rPr lang="en-GB" sz="1200" dirty="0"/>
              <a:t> </a:t>
            </a:r>
            <a:r>
              <a:rPr lang="en-GB" sz="1200" dirty="0" err="1"/>
              <a:t>ymdopi</a:t>
            </a:r>
            <a:r>
              <a:rPr lang="en-GB" sz="1200" dirty="0"/>
              <a:t> </a:t>
            </a:r>
          </a:p>
          <a:p>
            <a:endParaRPr lang="en-GB" sz="1200" dirty="0"/>
          </a:p>
          <a:p>
            <a:r>
              <a:rPr lang="en-GB" sz="1200" dirty="0" err="1"/>
              <a:t>Nid</a:t>
            </a:r>
            <a:r>
              <a:rPr lang="en-GB" sz="1200" dirty="0"/>
              <a:t> </a:t>
            </a:r>
            <a:r>
              <a:rPr lang="en-GB" sz="1200" dirty="0" err="1"/>
              <a:t>yw'r</a:t>
            </a:r>
            <a:r>
              <a:rPr lang="en-GB" sz="1200" dirty="0"/>
              <a:t> </a:t>
            </a:r>
            <a:r>
              <a:rPr lang="en-GB" sz="1200" dirty="0" err="1"/>
              <a:t>rhestr</a:t>
            </a:r>
            <a:r>
              <a:rPr lang="en-GB" sz="1200" dirty="0"/>
              <a:t> hon </a:t>
            </a:r>
            <a:r>
              <a:rPr lang="en-GB" sz="1200" dirty="0" err="1"/>
              <a:t>yn</a:t>
            </a:r>
            <a:r>
              <a:rPr lang="en-GB" sz="1200" dirty="0"/>
              <a:t> </a:t>
            </a:r>
            <a:r>
              <a:rPr lang="en-GB" sz="1200" dirty="0" err="1"/>
              <a:t>gynhwysfawr</a:t>
            </a:r>
            <a:r>
              <a:rPr lang="en-GB" sz="1200" dirty="0"/>
              <a:t>. </a:t>
            </a:r>
          </a:p>
          <a:p>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ymateb</a:t>
            </a:r>
            <a:r>
              <a:rPr lang="en-GB" sz="1200" dirty="0"/>
              <a:t> </a:t>
            </a:r>
            <a:r>
              <a:rPr lang="en-GB" sz="1200" dirty="0" err="1"/>
              <a:t>perthnasol</a:t>
            </a:r>
            <a:r>
              <a:rPr lang="en-GB" sz="1200" dirty="0"/>
              <a:t> </a:t>
            </a:r>
            <a:r>
              <a:rPr lang="en-GB" sz="1200" dirty="0" err="1"/>
              <a:t>arall</a:t>
            </a:r>
            <a:r>
              <a:rPr lang="en-GB" sz="1200" dirty="0"/>
              <a:t>.</a:t>
            </a:r>
          </a:p>
        </p:txBody>
      </p:sp>
    </p:spTree>
    <p:extLst>
      <p:ext uri="{BB962C8B-B14F-4D97-AF65-F5344CB8AC3E}">
        <p14:creationId xmlns:p14="http://schemas.microsoft.com/office/powerpoint/2010/main" val="196765564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4 (b)</a:t>
            </a:r>
            <a:r>
              <a:rPr lang="1106" sz="1800" dirty="0"/>
              <a:t> gyda sylwadau’r Arholwr</a:t>
            </a:r>
            <a:endParaRPr lang="en-GB" sz="1800" dirty="0"/>
          </a:p>
        </p:txBody>
      </p:sp>
      <p:sp>
        <p:nvSpPr>
          <p:cNvPr id="2" name="TextBox 1">
            <a:extLst>
              <a:ext uri="{FF2B5EF4-FFF2-40B4-BE49-F238E27FC236}">
                <a16:creationId xmlns:a16="http://schemas.microsoft.com/office/drawing/2014/main" id="{7B5E48F2-753E-8043-9BE7-DD13EBE907BC}"/>
              </a:ext>
            </a:extLst>
          </p:cNvPr>
          <p:cNvSpPr txBox="1"/>
          <p:nvPr/>
        </p:nvSpPr>
        <p:spPr>
          <a:xfrm>
            <a:off x="8447314" y="1391477"/>
            <a:ext cx="3048000" cy="3544368"/>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Rhoddwyd disgrifiad da o'r meysydd sy'n fuddiol i blant a phobl ifanc drwy roi cefnogaeth a chyngor i edrych ar ôl eu hiechyd meddwl.</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Gallai trafodaeth bellach fod wedi galluogi'r ymgeisydd i ennill marciau uwch gan fod dealltwriaeth dda yn amlwg wedi'i dangos o CAMHS.</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3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613E1071-1FCC-4FFB-B18C-496AAB2ECEBF}"/>
              </a:ext>
            </a:extLst>
          </p:cNvPr>
          <p:cNvPicPr>
            <a:picLocks noChangeAspect="1"/>
          </p:cNvPicPr>
          <p:nvPr/>
        </p:nvPicPr>
        <p:blipFill>
          <a:blip r:embed="rId2"/>
          <a:stretch>
            <a:fillRect/>
          </a:stretch>
        </p:blipFill>
        <p:spPr>
          <a:xfrm>
            <a:off x="175586" y="1036452"/>
            <a:ext cx="6841339" cy="1121531"/>
          </a:xfrm>
          <a:prstGeom prst="rect">
            <a:avLst/>
          </a:prstGeom>
        </p:spPr>
      </p:pic>
      <p:sp>
        <p:nvSpPr>
          <p:cNvPr id="12" name="TextBox 11">
            <a:extLst>
              <a:ext uri="{FF2B5EF4-FFF2-40B4-BE49-F238E27FC236}">
                <a16:creationId xmlns:a16="http://schemas.microsoft.com/office/drawing/2014/main" id="{49A9970B-E820-4540-A87F-5F65BDFDA1C1}"/>
              </a:ext>
            </a:extLst>
          </p:cNvPr>
          <p:cNvSpPr txBox="1"/>
          <p:nvPr/>
        </p:nvSpPr>
        <p:spPr>
          <a:xfrm>
            <a:off x="920925" y="2604199"/>
            <a:ext cx="6096000" cy="1661417"/>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Gall CAMHS ddarparu sesiynau cwnsela os yw plentyn neu berson ifanc yn cael trafferth ymdopi â diagnosis neu iechyd meddwl. Gall y gefnogaeth hon fod yn gymorth anferth i bobl drwy adael iddyn nhw siarad am unrhyw beth a phopeth. Mae hyn yn helpu drwy roi gwybod iddyn nhw bod rhywun ar gael bob amser i wrando ar eu problemau a'u hanghenion a gwybod bod CAMHS yno bob amser i'w cefnogi.</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0231382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408020" y="954157"/>
            <a:ext cx="3362820"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4 (b)</a:t>
            </a:r>
            <a:r>
              <a:rPr lang="1106" sz="1800" dirty="0"/>
              <a:t> gyda sylwadau’r Arholwr</a:t>
            </a:r>
            <a:endParaRPr lang="en-GB" sz="1800" dirty="0"/>
          </a:p>
        </p:txBody>
      </p:sp>
      <p:sp>
        <p:nvSpPr>
          <p:cNvPr id="2" name="TextBox 1">
            <a:extLst>
              <a:ext uri="{FF2B5EF4-FFF2-40B4-BE49-F238E27FC236}">
                <a16:creationId xmlns:a16="http://schemas.microsoft.com/office/drawing/2014/main" id="{26B24A42-18D7-A342-A7AD-8928DB6597A4}"/>
              </a:ext>
            </a:extLst>
          </p:cNvPr>
          <p:cNvSpPr txBox="1"/>
          <p:nvPr/>
        </p:nvSpPr>
        <p:spPr>
          <a:xfrm>
            <a:off x="8741969" y="1508634"/>
            <a:ext cx="2822085" cy="3840731"/>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Rhoddodd yr ymgeisydd hwn ddisgrifiadau da o sut mae CAMHS yn fuddiol i lesiant plant a phobl ifanc ac yn hybu canlyniadau da.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Rhoddwyd disgrifiadau o fanteision CAMHS drwy alluogi plant a phobl ifanc i reoli eu bywydau eu hunain a chefnogi i wella eu cyfleoedd yn y tymor hir.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5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FF8B9800-9885-43A3-A8B4-56FF69A8ABDA}"/>
              </a:ext>
            </a:extLst>
          </p:cNvPr>
          <p:cNvPicPr>
            <a:picLocks noChangeAspect="1"/>
          </p:cNvPicPr>
          <p:nvPr/>
        </p:nvPicPr>
        <p:blipFill>
          <a:blip r:embed="rId2"/>
          <a:stretch>
            <a:fillRect/>
          </a:stretch>
        </p:blipFill>
        <p:spPr>
          <a:xfrm>
            <a:off x="282011" y="1186650"/>
            <a:ext cx="7598489" cy="1245654"/>
          </a:xfrm>
          <a:prstGeom prst="rect">
            <a:avLst/>
          </a:prstGeom>
        </p:spPr>
      </p:pic>
      <p:sp>
        <p:nvSpPr>
          <p:cNvPr id="12" name="TextBox 11">
            <a:extLst>
              <a:ext uri="{FF2B5EF4-FFF2-40B4-BE49-F238E27FC236}">
                <a16:creationId xmlns:a16="http://schemas.microsoft.com/office/drawing/2014/main" id="{9B66E1BD-7D7A-4B8A-85E1-6E68449AC8D7}"/>
              </a:ext>
            </a:extLst>
          </p:cNvPr>
          <p:cNvSpPr txBox="1"/>
          <p:nvPr/>
        </p:nvSpPr>
        <p:spPr>
          <a:xfrm>
            <a:off x="667336" y="2754256"/>
            <a:ext cx="7149666" cy="1924886"/>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Manteision plentyn yn derbyn cefnogaeth iechyd meddwl yw y gallai chwalu stigmâu o ran afiechyd meddwl a theimladau negyddol. Mae'n hynod bwysig bod system gefnogi gan blentyn yn y system oherwydd efallai na fydd wedi derbyn unrhyw gefnogaeth o’r blaen mewn cartref blaenorol. Mae gallu plentyn sy'n wynebu trafferthion i weithio trwy ei afiechyd meddwl yn arwain ato'n bod yn hapusach ac yn fwy sefydlog yn ddiweddarach mewn bywyd. Mae edrych ar ôl llesiant plant yn caniatáu ar gyfer ymyrryd yn gynnar mewn pethau fel hunanladdiad a hunan-niwed.</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96402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t>Uned 330: Egwyddorion a Damcaniaethau sy'n Dylanwadu ar Ofal, Chwarae, Dysgu a Datblygiad Plant yn yr 21ain Ganrif yng Nghymru </a:t>
            </a:r>
            <a:endParaRPr lang="en-US" sz="1800" dirty="0"/>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663249" y="5615756"/>
            <a:ext cx="5489818" cy="461665"/>
          </a:xfrm>
          <a:prstGeom prst="rect">
            <a:avLst/>
          </a:prstGeom>
          <a:noFill/>
        </p:spPr>
        <p:txBody>
          <a:bodyPr wrap="square" rtlCol="0">
            <a:spAutoFit/>
          </a:bodyPr>
          <a:lstStyle/>
          <a:p>
            <a:pPr>
              <a:defRPr b="0" i="0"/>
            </a:pPr>
            <a:r>
              <a:rPr lang="1106" sz="2400" dirty="0">
                <a:solidFill>
                  <a:schemeClr val="bg1"/>
                </a:solidFill>
                <a:hlinkClick r:id="rId3">
                  <a:extLst>
                    <a:ext uri="{A12FA001-AC4F-418D-AE19-62706E023703}">
                      <ahyp:hlinkClr xmlns:ahyp="http://schemas.microsoft.com/office/drawing/2018/hyperlinkcolor" val="tx"/>
                    </a:ext>
                  </a:extLst>
                </a:hlinkClick>
              </a:rPr>
              <a:t>Adolygiad Arholiad Ar-lein (AAA)</a:t>
            </a:r>
            <a:endParaRPr lang="en-GB" sz="2400" b="1" dirty="0">
              <a:solidFill>
                <a:schemeClr val="bg1"/>
              </a:solidFill>
            </a:endParaRP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4"/>
          <a:stretch>
            <a:fillRect/>
          </a:stretch>
        </p:blipFill>
        <p:spPr>
          <a:xfrm>
            <a:off x="7241830" y="1743310"/>
            <a:ext cx="3807976" cy="3371380"/>
          </a:xfrm>
          <a:prstGeom prst="rect">
            <a:avLst/>
          </a:prstGeom>
          <a:effectLst/>
        </p:spPr>
      </p:pic>
      <p:pic>
        <p:nvPicPr>
          <p:cNvPr id="5" name="Picture 4">
            <a:extLst>
              <a:ext uri="{FF2B5EF4-FFF2-40B4-BE49-F238E27FC236}">
                <a16:creationId xmlns:a16="http://schemas.microsoft.com/office/drawing/2014/main" id="{628B982E-A4B4-448F-A583-7EF176F30B96}"/>
              </a:ext>
            </a:extLst>
          </p:cNvPr>
          <p:cNvPicPr>
            <a:picLocks noChangeAspect="1"/>
          </p:cNvPicPr>
          <p:nvPr/>
        </p:nvPicPr>
        <p:blipFill>
          <a:blip r:embed="rId5"/>
          <a:stretch>
            <a:fillRect/>
          </a:stretch>
        </p:blipFill>
        <p:spPr>
          <a:xfrm>
            <a:off x="1142194" y="1051986"/>
            <a:ext cx="3947451" cy="5636895"/>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a:t>
            </a:r>
            <a:r>
              <a:rPr lang="en-GB" sz="1800" dirty="0"/>
              <a:t>6</a:t>
            </a:r>
            <a:r>
              <a:rPr lang="1106" sz="1800" dirty="0"/>
              <a:t> a’r Cynllun Marcio </a:t>
            </a:r>
            <a:endParaRPr lang="en-GB" sz="1800" dirty="0"/>
          </a:p>
        </p:txBody>
      </p:sp>
      <p:sp>
        <p:nvSpPr>
          <p:cNvPr id="10" name="TextBox 9">
            <a:extLst>
              <a:ext uri="{FF2B5EF4-FFF2-40B4-BE49-F238E27FC236}">
                <a16:creationId xmlns:a16="http://schemas.microsoft.com/office/drawing/2014/main" id="{558AA210-B563-4F49-8E58-A8D7B5EAA127}"/>
              </a:ext>
            </a:extLst>
          </p:cNvPr>
          <p:cNvSpPr txBox="1"/>
          <p:nvPr/>
        </p:nvSpPr>
        <p:spPr>
          <a:xfrm>
            <a:off x="6774426" y="1154512"/>
            <a:ext cx="4729316" cy="4462760"/>
          </a:xfrm>
          <a:prstGeom prst="rect">
            <a:avLst/>
          </a:prstGeom>
          <a:noFill/>
        </p:spPr>
        <p:txBody>
          <a:bodyPr wrap="square">
            <a:spAutoFit/>
          </a:bodyPr>
          <a:lstStyle/>
          <a:p>
            <a:r>
              <a:rPr lang="cy-GB" sz="1100" dirty="0">
                <a:effectLst/>
                <a:latin typeface="+mj-lt"/>
                <a:ea typeface="Times New Roman" panose="02020603050405020304" pitchFamily="18" charset="0"/>
              </a:rPr>
              <a:t>Dyfarnwch hyd at </a:t>
            </a:r>
            <a:r>
              <a:rPr lang="cy-GB" sz="1100" b="1" dirty="0">
                <a:effectLst/>
                <a:latin typeface="+mj-lt"/>
                <a:ea typeface="Times New Roman" panose="02020603050405020304" pitchFamily="18" charset="0"/>
              </a:rPr>
              <a:t>6 marc</a:t>
            </a:r>
            <a:r>
              <a:rPr lang="cy-GB" sz="1100" dirty="0">
                <a:effectLst/>
                <a:latin typeface="+mj-lt"/>
                <a:ea typeface="Times New Roman" panose="02020603050405020304" pitchFamily="18" charset="0"/>
              </a:rPr>
              <a:t>. </a:t>
            </a:r>
          </a:p>
          <a:p>
            <a:endParaRPr lang="cy-GB" sz="1100" dirty="0">
              <a:effectLst/>
              <a:latin typeface="+mj-lt"/>
              <a:ea typeface="Times New Roman" panose="02020603050405020304" pitchFamily="18" charset="0"/>
            </a:endParaRPr>
          </a:p>
          <a:p>
            <a:pPr>
              <a:spcAft>
                <a:spcPts val="600"/>
              </a:spcAft>
            </a:pPr>
            <a:r>
              <a:rPr lang="cy-GB" sz="1100" b="1" dirty="0">
                <a:effectLst/>
                <a:latin typeface="+mj-lt"/>
                <a:ea typeface="Times New Roman" panose="02020603050405020304" pitchFamily="18" charset="0"/>
              </a:rPr>
              <a:t>Dyfarnwch 0 marc </a:t>
            </a:r>
            <a:r>
              <a:rPr lang="cy-GB" sz="1100" dirty="0">
                <a:effectLst/>
                <a:latin typeface="+mj-lt"/>
                <a:ea typeface="Times New Roman" panose="02020603050405020304" pitchFamily="18" charset="0"/>
              </a:rPr>
              <a:t>am ymateb nad yw'n haeddu ennill marciau.</a:t>
            </a:r>
          </a:p>
          <a:p>
            <a:pPr>
              <a:spcAft>
                <a:spcPts val="600"/>
              </a:spcAft>
            </a:pPr>
            <a:r>
              <a:rPr lang="cy-GB" sz="1100" b="1" dirty="0">
                <a:effectLst/>
                <a:latin typeface="+mj-lt"/>
                <a:ea typeface="Times New Roman" panose="02020603050405020304" pitchFamily="18" charset="0"/>
              </a:rPr>
              <a:t>Dyfarnwch 1-2 farc </a:t>
            </a:r>
            <a:r>
              <a:rPr lang="cy-GB" sz="1100" dirty="0">
                <a:effectLst/>
                <a:latin typeface="+mj-lt"/>
                <a:ea typeface="Times New Roman" panose="02020603050405020304" pitchFamily="18" charset="0"/>
              </a:rPr>
              <a:t>am awgrym(iadau) sylfaenol heb fawr o wybodaeth na dealltwriaeth ynglŷn â sut mae ardal yr ardd yn cynnig cyfleoedd i ddatblygu sgiliau a gwybodaeth y plant drwy ddysgu gweithredol a dysgu drwy brofiadau</a:t>
            </a:r>
          </a:p>
          <a:p>
            <a:pPr>
              <a:spcAft>
                <a:spcPts val="600"/>
              </a:spcAft>
            </a:pPr>
            <a:r>
              <a:rPr lang="cy-GB" sz="1100" b="1" dirty="0">
                <a:effectLst/>
                <a:latin typeface="+mj-lt"/>
                <a:ea typeface="Times New Roman" panose="02020603050405020304" pitchFamily="18" charset="0"/>
              </a:rPr>
              <a:t>Dyfarnwch 3-4 marc </a:t>
            </a:r>
            <a:r>
              <a:rPr lang="cy-GB" sz="1100" dirty="0">
                <a:effectLst/>
                <a:latin typeface="+mj-lt"/>
                <a:ea typeface="Times New Roman" panose="02020603050405020304" pitchFamily="18" charset="0"/>
              </a:rPr>
              <a:t>am awgrym(iadau) da sy'n dangos rhywfaint o wybodaeth a dealltwriaeth ynglŷn â sut mae ardal yr ardd yn cynnig cyfleoedd i ddatblygu sgiliau a gwybodaeth y plant drwy ddysgu gweithredol a dysgu drwy brofiadau</a:t>
            </a:r>
          </a:p>
          <a:p>
            <a:pPr>
              <a:spcAft>
                <a:spcPts val="600"/>
              </a:spcAft>
            </a:pPr>
            <a:r>
              <a:rPr lang="cy-GB" sz="1100" b="1" dirty="0">
                <a:effectLst/>
                <a:latin typeface="+mj-lt"/>
                <a:ea typeface="Times New Roman" panose="02020603050405020304" pitchFamily="18" charset="0"/>
              </a:rPr>
              <a:t>Dyfarnwch 5-6 marc </a:t>
            </a:r>
            <a:r>
              <a:rPr lang="cy-GB" sz="1100" dirty="0">
                <a:effectLst/>
                <a:latin typeface="+mj-lt"/>
                <a:ea typeface="Times New Roman" panose="02020603050405020304" pitchFamily="18" charset="0"/>
              </a:rPr>
              <a:t>am awgrym(iadau) da iawn sy'n dangos gwybodaeth a dealltwriaeth gadarn ynglŷn â sut mae ardal yr ardd yn cynnig cyfleoedd i ddatblygu sgiliau a gwybodaeth y plant drwy ddysgu gweithredol a dysgu drwy brofiadau</a:t>
            </a:r>
          </a:p>
          <a:p>
            <a:endParaRPr lang="cy-GB" sz="1100" dirty="0">
              <a:effectLst/>
              <a:latin typeface="+mj-lt"/>
              <a:ea typeface="Times New Roman" panose="02020603050405020304" pitchFamily="18" charset="0"/>
            </a:endParaRPr>
          </a:p>
          <a:p>
            <a:r>
              <a:rPr lang="cy-GB" sz="1100" dirty="0">
                <a:effectLst/>
                <a:latin typeface="+mj-lt"/>
                <a:ea typeface="Times New Roman" panose="02020603050405020304" pitchFamily="18" charset="0"/>
              </a:rPr>
              <a:t>Gall yr ymateb gyfeirio at: </a:t>
            </a:r>
          </a:p>
          <a:p>
            <a:pPr marL="265113" indent="-265113"/>
            <a:r>
              <a:rPr lang="cy-GB" sz="1100" dirty="0">
                <a:effectLst/>
                <a:latin typeface="+mj-lt"/>
                <a:ea typeface="Times New Roman" panose="02020603050405020304" pitchFamily="18" charset="0"/>
              </a:rPr>
              <a:t>• 	Gall plant gael lefel briodol o her a chefnogaeth gan yr oedolion e.e. cyfleoedd i blant gymryd rhan yn eu dysgu / dysgu'n weithredol nid yn oddefol</a:t>
            </a:r>
          </a:p>
          <a:p>
            <a:pPr marL="265113" indent="-265113"/>
            <a:r>
              <a:rPr lang="cy-GB" sz="1100" dirty="0">
                <a:effectLst/>
                <a:latin typeface="+mj-lt"/>
                <a:ea typeface="Times New Roman" panose="02020603050405020304" pitchFamily="18" charset="0"/>
              </a:rPr>
              <a:t>• 	Gall plant wneud y cysylltiadau rhwng achos ac effaith yng nghyd-destun sut mae planhigion yn tyfu e.e. beth sydd ei angen ar blanhigion i dyfu'n iach / sut caiff llysiau eu cynhyrchu</a:t>
            </a:r>
          </a:p>
          <a:p>
            <a:pPr marL="265113" indent="-265113"/>
            <a:r>
              <a:rPr lang="cy-GB" sz="1100" dirty="0">
                <a:effectLst/>
                <a:latin typeface="+mj-lt"/>
                <a:ea typeface="Times New Roman" panose="02020603050405020304" pitchFamily="18" charset="0"/>
              </a:rPr>
              <a:t>• 	Cynnig cyfleoedd i ddysgu yn unol â diddordebau a galluoedd y plant </a:t>
            </a:r>
            <a:endParaRPr lang="en-GB" sz="1100" dirty="0">
              <a:effectLst/>
              <a:latin typeface="+mj-lt"/>
              <a:ea typeface="Times New Roman" panose="02020603050405020304" pitchFamily="18" charset="0"/>
            </a:endParaRPr>
          </a:p>
        </p:txBody>
      </p:sp>
      <p:sp>
        <p:nvSpPr>
          <p:cNvPr id="12" name="TextBox 11">
            <a:extLst>
              <a:ext uri="{FF2B5EF4-FFF2-40B4-BE49-F238E27FC236}">
                <a16:creationId xmlns:a16="http://schemas.microsoft.com/office/drawing/2014/main" id="{47D040A7-7BD4-4B37-B79F-67DF450E4A68}"/>
              </a:ext>
            </a:extLst>
          </p:cNvPr>
          <p:cNvSpPr txBox="1"/>
          <p:nvPr/>
        </p:nvSpPr>
        <p:spPr>
          <a:xfrm>
            <a:off x="365352" y="6014581"/>
            <a:ext cx="6096000" cy="523220"/>
          </a:xfrm>
          <a:prstGeom prst="rect">
            <a:avLst/>
          </a:prstGeom>
          <a:noFill/>
        </p:spPr>
        <p:txBody>
          <a:bodyPr wrap="square">
            <a:spAutoFit/>
          </a:bodyPr>
          <a:lstStyle/>
          <a:p>
            <a:r>
              <a:rPr lang="en-GB" sz="1400" i="1" dirty="0" err="1"/>
              <a:t>Awgrymwch</a:t>
            </a:r>
            <a:r>
              <a:rPr lang="en-GB" sz="1400" i="1" dirty="0"/>
              <a:t>:</a:t>
            </a:r>
          </a:p>
          <a:p>
            <a:r>
              <a:rPr lang="en-GB" sz="1400" i="1" dirty="0" err="1"/>
              <a:t>Cyflwynwch</a:t>
            </a:r>
            <a:r>
              <a:rPr lang="en-GB" sz="1400" i="1" dirty="0"/>
              <a:t> </a:t>
            </a:r>
            <a:r>
              <a:rPr lang="en-GB" sz="1400" i="1" dirty="0" err="1"/>
              <a:t>syniad</a:t>
            </a:r>
            <a:r>
              <a:rPr lang="en-GB" sz="1400" i="1" dirty="0"/>
              <a:t>, </a:t>
            </a:r>
            <a:r>
              <a:rPr lang="en-GB" sz="1400" i="1" dirty="0" err="1"/>
              <a:t>rheswm</a:t>
            </a:r>
            <a:r>
              <a:rPr lang="en-GB" sz="1400" i="1" dirty="0"/>
              <a:t> neu gam </a:t>
            </a:r>
            <a:r>
              <a:rPr lang="en-GB" sz="1400" i="1" dirty="0" err="1"/>
              <a:t>gweithredu</a:t>
            </a:r>
            <a:r>
              <a:rPr lang="en-GB" sz="1400" i="1" dirty="0"/>
              <a:t> </a:t>
            </a:r>
            <a:r>
              <a:rPr lang="en-GB" sz="1400" i="1" dirty="0" err="1"/>
              <a:t>posibl</a:t>
            </a:r>
            <a:endParaRPr lang="en-GB" sz="1400" i="1" dirty="0"/>
          </a:p>
        </p:txBody>
      </p:sp>
      <p:pic>
        <p:nvPicPr>
          <p:cNvPr id="4" name="Picture 3">
            <a:extLst>
              <a:ext uri="{FF2B5EF4-FFF2-40B4-BE49-F238E27FC236}">
                <a16:creationId xmlns:a16="http://schemas.microsoft.com/office/drawing/2014/main" id="{8F56A436-636C-4501-AD3F-F6332F3042B6}"/>
              </a:ext>
            </a:extLst>
          </p:cNvPr>
          <p:cNvPicPr>
            <a:picLocks noChangeAspect="1"/>
          </p:cNvPicPr>
          <p:nvPr/>
        </p:nvPicPr>
        <p:blipFill>
          <a:blip r:embed="rId2"/>
          <a:stretch>
            <a:fillRect/>
          </a:stretch>
        </p:blipFill>
        <p:spPr>
          <a:xfrm>
            <a:off x="282011" y="1154512"/>
            <a:ext cx="5519057" cy="4299194"/>
          </a:xfrm>
          <a:prstGeom prst="rect">
            <a:avLst/>
          </a:prstGeom>
        </p:spPr>
      </p:pic>
      <p:sp>
        <p:nvSpPr>
          <p:cNvPr id="9" name="TextBox 8">
            <a:extLst>
              <a:ext uri="{FF2B5EF4-FFF2-40B4-BE49-F238E27FC236}">
                <a16:creationId xmlns:a16="http://schemas.microsoft.com/office/drawing/2014/main" id="{178E6816-8D10-4A5E-90F3-F28388B56271}"/>
              </a:ext>
            </a:extLst>
          </p:cNvPr>
          <p:cNvSpPr txBox="1"/>
          <p:nvPr/>
        </p:nvSpPr>
        <p:spPr>
          <a:xfrm>
            <a:off x="8683167" y="6510778"/>
            <a:ext cx="3251026" cy="276999"/>
          </a:xfrm>
          <a:prstGeom prst="rect">
            <a:avLst/>
          </a:prstGeom>
          <a:noFill/>
        </p:spPr>
        <p:txBody>
          <a:bodyPr wrap="square" rtlCol="0">
            <a:spAutoFit/>
          </a:bodyPr>
          <a:lstStyle/>
          <a:p>
            <a:pPr>
              <a:defRPr b="0" i="0"/>
            </a:pPr>
            <a:r>
              <a:rPr lang="1106" sz="1200" i="1" dirty="0"/>
              <a:t>Parhad o'r cynllun marcio ar y dudalen nesaf</a:t>
            </a:r>
          </a:p>
        </p:txBody>
      </p:sp>
    </p:spTree>
    <p:extLst>
      <p:ext uri="{BB962C8B-B14F-4D97-AF65-F5344CB8AC3E}">
        <p14:creationId xmlns:p14="http://schemas.microsoft.com/office/powerpoint/2010/main" val="98375208"/>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a:t>
            </a:r>
            <a:r>
              <a:rPr lang="en-GB" sz="1800" dirty="0"/>
              <a:t>6</a:t>
            </a:r>
            <a:r>
              <a:rPr lang="1106" sz="1800" dirty="0"/>
              <a:t> Cynllun Marcio parhad</a:t>
            </a:r>
            <a:endParaRPr lang="en-GB" sz="1800" dirty="0"/>
          </a:p>
        </p:txBody>
      </p:sp>
      <p:sp>
        <p:nvSpPr>
          <p:cNvPr id="9" name="TextBox 8">
            <a:extLst>
              <a:ext uri="{FF2B5EF4-FFF2-40B4-BE49-F238E27FC236}">
                <a16:creationId xmlns:a16="http://schemas.microsoft.com/office/drawing/2014/main" id="{983BF03A-F20E-4ABA-9379-DA90B0757BDA}"/>
              </a:ext>
            </a:extLst>
          </p:cNvPr>
          <p:cNvSpPr txBox="1"/>
          <p:nvPr/>
        </p:nvSpPr>
        <p:spPr>
          <a:xfrm>
            <a:off x="6538452" y="1225404"/>
            <a:ext cx="5280274" cy="5139869"/>
          </a:xfrm>
          <a:prstGeom prst="rect">
            <a:avLst/>
          </a:prstGeom>
          <a:noFill/>
        </p:spPr>
        <p:txBody>
          <a:bodyPr wrap="square">
            <a:spAutoFit/>
          </a:bodyPr>
          <a:lstStyle/>
          <a:p>
            <a:pPr marL="265113" indent="-265113">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Creu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amgylchedd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cyfoethog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mewn</a:t>
            </a:r>
            <a:r>
              <a:rPr lang="en-GB" sz="1200" dirty="0">
                <a:effectLst/>
                <a:latin typeface="+mj-lt"/>
                <a:ea typeface="Times New Roman" panose="02020603050405020304" pitchFamily="18" charset="0"/>
              </a:rPr>
              <a:t> print,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Gymraeg</a:t>
            </a:r>
            <a:r>
              <a:rPr lang="en-GB" sz="1200" dirty="0">
                <a:effectLst/>
                <a:latin typeface="+mj-lt"/>
                <a:ea typeface="Times New Roman" panose="02020603050405020304" pitchFamily="18" charset="0"/>
              </a:rPr>
              <a:t> a/neu </a:t>
            </a:r>
            <a:r>
              <a:rPr lang="en-GB" sz="1200" dirty="0" err="1">
                <a:effectLst/>
                <a:latin typeface="+mj-lt"/>
                <a:ea typeface="Times New Roman" panose="02020603050405020304" pitchFamily="18" charset="0"/>
              </a:rPr>
              <a:t>Saesneg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lle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bo'n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briodol</a:t>
            </a:r>
            <a:r>
              <a:rPr lang="en-GB" sz="1200" dirty="0">
                <a:effectLst/>
                <a:latin typeface="+mj-lt"/>
                <a:ea typeface="Times New Roman" panose="02020603050405020304" pitchFamily="18" charset="0"/>
              </a:rPr>
              <a:t> </a:t>
            </a:r>
          </a:p>
          <a:p>
            <a:pPr marL="265113" indent="-265113">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Cynnig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cyfleoedd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herio'r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ddarpariaeth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barhaus</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helpu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symud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ymlaen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ag </a:t>
            </a:r>
            <a:r>
              <a:rPr lang="en-GB" sz="1200" dirty="0" err="1">
                <a:effectLst/>
                <a:latin typeface="+mj-lt"/>
                <a:ea typeface="Times New Roman" panose="02020603050405020304" pitchFamily="18" charset="0"/>
              </a:rPr>
              <a:t>adnoddau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amrywiol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cwestiynau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awgrymiadau</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ati</a:t>
            </a:r>
            <a:endParaRPr lang="en-GB" sz="1200" dirty="0">
              <a:effectLst/>
              <a:latin typeface="+mj-lt"/>
              <a:ea typeface="Times New Roman" panose="02020603050405020304" pitchFamily="18" charset="0"/>
            </a:endParaRPr>
          </a:p>
          <a:p>
            <a:pPr marL="265113" indent="-265113">
              <a:spcAft>
                <a:spcPts val="600"/>
              </a:spcAft>
            </a:pPr>
            <a:r>
              <a:rPr lang="en-GB" sz="1200" dirty="0">
                <a:effectLst/>
                <a:latin typeface="+mj-lt"/>
                <a:ea typeface="Times New Roman" panose="02020603050405020304" pitchFamily="18" charset="0"/>
              </a:rPr>
              <a:t>• 	Gall plant </a:t>
            </a:r>
            <a:r>
              <a:rPr lang="en-GB" sz="1200" dirty="0" err="1">
                <a:effectLst/>
                <a:latin typeface="+mj-lt"/>
                <a:ea typeface="Times New Roman" panose="02020603050405020304" pitchFamily="18" charset="0"/>
              </a:rPr>
              <a:t>arbrofi</a:t>
            </a:r>
            <a:r>
              <a:rPr lang="en-GB" sz="1200" dirty="0">
                <a:effectLst/>
                <a:latin typeface="+mj-lt"/>
                <a:ea typeface="Times New Roman" panose="02020603050405020304" pitchFamily="18" charset="0"/>
              </a:rPr>
              <a:t> ag </a:t>
            </a:r>
            <a:r>
              <a:rPr lang="en-GB" sz="1200" dirty="0" err="1">
                <a:effectLst/>
                <a:latin typeface="+mj-lt"/>
                <a:ea typeface="Times New Roman" panose="02020603050405020304" pitchFamily="18" charset="0"/>
              </a:rPr>
              <a:t>amrywiaeth</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bethau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naturiol</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byw</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defnydd</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iaith</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llythrennedd</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sgiliau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cyfathrebu</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ati</a:t>
            </a:r>
            <a:endParaRPr lang="en-GB" sz="1200" dirty="0">
              <a:effectLst/>
              <a:latin typeface="+mj-lt"/>
              <a:ea typeface="Times New Roman" panose="02020603050405020304" pitchFamily="18" charset="0"/>
            </a:endParaRPr>
          </a:p>
          <a:p>
            <a:pPr marL="265113" indent="-265113">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Cefnogi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datblygiad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mathemategol</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darparu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cyfleoedd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gyfer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drwy</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ymwybyddiaeth</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ofod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uchder</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phellter</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ati</a:t>
            </a:r>
            <a:endParaRPr lang="en-GB" sz="1200" dirty="0">
              <a:effectLst/>
              <a:latin typeface="+mj-lt"/>
              <a:ea typeface="Times New Roman" panose="02020603050405020304" pitchFamily="18" charset="0"/>
            </a:endParaRPr>
          </a:p>
          <a:p>
            <a:pPr marL="265113" indent="-265113">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cyfleoedd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ddealltwriaeth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wyddonol</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drwy</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archwilio</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ymchwilio</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rhagfynegi</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arsylwi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plannu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hadau</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gweld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sut</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mae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pethau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byw'n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tyfu</a:t>
            </a:r>
            <a:r>
              <a:rPr lang="en-GB" sz="1200" dirty="0">
                <a:effectLst/>
                <a:latin typeface="+mj-lt"/>
                <a:ea typeface="Times New Roman" panose="02020603050405020304" pitchFamily="18" charset="0"/>
              </a:rPr>
              <a:t> </a:t>
            </a:r>
          </a:p>
          <a:p>
            <a:pPr marL="265113" indent="-265113">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sgiliau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personol</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chymdeithasol</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annog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rhannu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chwarae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cydweithredol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cefnogi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dewis</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cyfranogiad</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cyfeirio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hunain</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ati</a:t>
            </a:r>
            <a:r>
              <a:rPr lang="en-GB" sz="1200" dirty="0">
                <a:effectLst/>
                <a:latin typeface="+mj-lt"/>
                <a:ea typeface="Times New Roman" panose="02020603050405020304" pitchFamily="18" charset="0"/>
              </a:rPr>
              <a:t> </a:t>
            </a:r>
          </a:p>
          <a:p>
            <a:pPr marL="265113" indent="-265113">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Gwerthfawrogi</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dathlu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cyfraniadau'r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holl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blant</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chynnig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cyfleoedd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gyfer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annibyniaeth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hunanfynegiant</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siarad</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trafod</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cyfathrebu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gwrando</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ati</a:t>
            </a:r>
            <a:endParaRPr lang="en-GB" sz="1200" dirty="0">
              <a:effectLst/>
              <a:latin typeface="+mj-lt"/>
              <a:ea typeface="Times New Roman" panose="02020603050405020304" pitchFamily="18" charset="0"/>
            </a:endParaRPr>
          </a:p>
          <a:p>
            <a:pPr marL="265113" indent="-265113">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Cynnig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cyfle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gael</a:t>
            </a:r>
            <a:r>
              <a:rPr lang="en-GB" sz="1200" dirty="0">
                <a:effectLst/>
                <a:latin typeface="+mj-lt"/>
                <a:ea typeface="Times New Roman" panose="02020603050405020304" pitchFamily="18" charset="0"/>
              </a:rPr>
              <a:t> her a </a:t>
            </a:r>
            <a:r>
              <a:rPr lang="en-GB" sz="1200" dirty="0" err="1">
                <a:effectLst/>
                <a:latin typeface="+mj-lt"/>
                <a:ea typeface="Times New Roman" panose="02020603050405020304" pitchFamily="18" charset="0"/>
              </a:rPr>
              <a:t>risg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drwy</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asesu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risg</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budd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ymwybyddiaeth</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beryglon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posibl</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sut</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drin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cyfarpar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ddiogel</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ati</a:t>
            </a:r>
            <a:endParaRPr lang="en-GB" sz="1200" dirty="0">
              <a:effectLst/>
              <a:latin typeface="+mj-lt"/>
              <a:ea typeface="Times New Roman" panose="02020603050405020304" pitchFamily="18" charset="0"/>
            </a:endParaRPr>
          </a:p>
          <a:p>
            <a:pPr marL="265113" indent="-265113"/>
            <a:endParaRPr lang="en-GB" sz="1200" dirty="0">
              <a:effectLst/>
              <a:latin typeface="+mj-lt"/>
              <a:ea typeface="Times New Roman" panose="02020603050405020304" pitchFamily="18" charset="0"/>
            </a:endParaRPr>
          </a:p>
          <a:p>
            <a:pPr marL="265113" indent="-265113"/>
            <a:r>
              <a:rPr lang="en-GB" sz="1200" dirty="0" err="1">
                <a:effectLst/>
                <a:latin typeface="+mj-lt"/>
                <a:ea typeface="Times New Roman" panose="02020603050405020304" pitchFamily="18" charset="0"/>
              </a:rPr>
              <a:t>Nid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yw'r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rhestr</a:t>
            </a:r>
            <a:r>
              <a:rPr lang="en-GB" sz="1200" dirty="0">
                <a:effectLst/>
                <a:latin typeface="+mj-lt"/>
                <a:ea typeface="Times New Roman" panose="02020603050405020304" pitchFamily="18" charset="0"/>
              </a:rPr>
              <a:t> hon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gynhwysfawr</a:t>
            </a:r>
            <a:r>
              <a:rPr lang="en-GB" sz="1200" dirty="0">
                <a:effectLst/>
                <a:latin typeface="+mj-lt"/>
                <a:ea typeface="Times New Roman" panose="02020603050405020304" pitchFamily="18" charset="0"/>
              </a:rPr>
              <a:t>. </a:t>
            </a:r>
          </a:p>
          <a:p>
            <a:pPr marL="265113" indent="-265113"/>
            <a:r>
              <a:rPr lang="en-GB" sz="1200" dirty="0" err="1">
                <a:effectLst/>
                <a:latin typeface="+mj-lt"/>
                <a:ea typeface="Times New Roman" panose="02020603050405020304" pitchFamily="18" charset="0"/>
              </a:rPr>
              <a:t>Rhowch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farciau</a:t>
            </a:r>
            <a:r>
              <a:rPr lang="en-GB" sz="1200" dirty="0">
                <a:effectLst/>
                <a:latin typeface="+mj-lt"/>
                <a:ea typeface="Times New Roman" panose="02020603050405020304" pitchFamily="18" charset="0"/>
              </a:rPr>
              <a:t> am </a:t>
            </a:r>
            <a:r>
              <a:rPr lang="en-GB" sz="1200" dirty="0" err="1">
                <a:effectLst/>
                <a:latin typeface="+mj-lt"/>
                <a:ea typeface="Times New Roman" panose="02020603050405020304" pitchFamily="18" charset="0"/>
              </a:rPr>
              <a:t>unrhyw</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ymateb</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perthnasol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arall</a:t>
            </a:r>
            <a:endParaRPr lang="en-GB" sz="1200" dirty="0">
              <a:effectLst/>
              <a:latin typeface="+mj-lt"/>
              <a:ea typeface="Times New Roman" panose="02020603050405020304" pitchFamily="18" charset="0"/>
            </a:endParaRPr>
          </a:p>
        </p:txBody>
      </p:sp>
      <p:sp>
        <p:nvSpPr>
          <p:cNvPr id="7" name="TextBox 6">
            <a:extLst>
              <a:ext uri="{FF2B5EF4-FFF2-40B4-BE49-F238E27FC236}">
                <a16:creationId xmlns:a16="http://schemas.microsoft.com/office/drawing/2014/main" id="{B545FCCE-3F22-4F9D-A9A5-80A9CBBB31E8}"/>
              </a:ext>
            </a:extLst>
          </p:cNvPr>
          <p:cNvSpPr txBox="1"/>
          <p:nvPr/>
        </p:nvSpPr>
        <p:spPr>
          <a:xfrm>
            <a:off x="282011" y="1225404"/>
            <a:ext cx="5047073" cy="4324261"/>
          </a:xfrm>
          <a:prstGeom prst="rect">
            <a:avLst/>
          </a:prstGeom>
          <a:noFill/>
        </p:spPr>
        <p:txBody>
          <a:bodyPr wrap="square">
            <a:spAutoFit/>
          </a:bodyPr>
          <a:lstStyle/>
          <a:p>
            <a:pPr marL="265113" indent="-265113">
              <a:spcAft>
                <a:spcPts val="600"/>
              </a:spcAft>
            </a:pPr>
            <a:r>
              <a:rPr lang="en-GB" sz="1200" dirty="0"/>
              <a:t>• 	Gall plant </a:t>
            </a:r>
            <a:r>
              <a:rPr lang="en-GB" sz="1200" dirty="0" err="1"/>
              <a:t>ddysgu</a:t>
            </a:r>
            <a:r>
              <a:rPr lang="en-GB" sz="1200" dirty="0"/>
              <a:t> </a:t>
            </a:r>
            <a:r>
              <a:rPr lang="en-GB" sz="1200" dirty="0" err="1"/>
              <a:t>drwy</a:t>
            </a:r>
            <a:r>
              <a:rPr lang="en-GB" sz="1200" dirty="0"/>
              <a:t> </a:t>
            </a:r>
            <a:r>
              <a:rPr lang="en-GB" sz="1200" dirty="0" err="1"/>
              <a:t>gael</a:t>
            </a:r>
            <a:r>
              <a:rPr lang="en-GB" sz="1200" dirty="0"/>
              <a:t> </a:t>
            </a:r>
            <a:r>
              <a:rPr lang="en-GB" sz="1200" dirty="0" err="1"/>
              <a:t>profiad</a:t>
            </a:r>
            <a:r>
              <a:rPr lang="en-GB" sz="1200" dirty="0"/>
              <a:t> o </a:t>
            </a:r>
            <a:r>
              <a:rPr lang="en-GB" sz="1200" dirty="0" err="1"/>
              <a:t>wneud</a:t>
            </a:r>
            <a:r>
              <a:rPr lang="en-GB" sz="1200" dirty="0"/>
              <a:t> </a:t>
            </a:r>
            <a:r>
              <a:rPr lang="en-GB" sz="1200" dirty="0" err="1"/>
              <a:t>gweithgareddau</a:t>
            </a:r>
            <a:r>
              <a:rPr lang="en-GB" sz="1200" dirty="0"/>
              <a:t> </a:t>
            </a:r>
            <a:r>
              <a:rPr lang="en-GB" sz="1200" dirty="0" err="1"/>
              <a:t>ymarferol</a:t>
            </a:r>
            <a:r>
              <a:rPr lang="en-GB" sz="1200" dirty="0"/>
              <a:t> ac </a:t>
            </a:r>
            <a:r>
              <a:rPr lang="en-GB" sz="1200" dirty="0" err="1"/>
              <a:t>arbrofol</a:t>
            </a:r>
            <a:r>
              <a:rPr lang="en-GB" sz="1200" dirty="0"/>
              <a:t> </a:t>
            </a:r>
            <a:r>
              <a:rPr lang="en-GB" sz="1200" dirty="0" err="1"/>
              <a:t>eu</a:t>
            </a:r>
            <a:r>
              <a:rPr lang="en-GB" sz="1200" dirty="0"/>
              <a:t> </a:t>
            </a:r>
            <a:r>
              <a:rPr lang="en-GB" sz="1200" dirty="0" err="1"/>
              <a:t>hunain</a:t>
            </a:r>
            <a:r>
              <a:rPr lang="en-GB" sz="1200" dirty="0"/>
              <a:t>, </a:t>
            </a:r>
            <a:r>
              <a:rPr lang="en-GB" sz="1200" dirty="0" err="1"/>
              <a:t>e.e.</a:t>
            </a:r>
            <a:r>
              <a:rPr lang="en-GB" sz="1200" dirty="0"/>
              <a:t> </a:t>
            </a:r>
            <a:r>
              <a:rPr lang="en-GB" sz="1200" dirty="0" err="1"/>
              <a:t>cyfle</a:t>
            </a:r>
            <a:r>
              <a:rPr lang="en-GB" sz="1200" dirty="0"/>
              <a:t> </a:t>
            </a:r>
            <a:r>
              <a:rPr lang="en-GB" sz="1200" dirty="0" err="1"/>
              <a:t>i</a:t>
            </a:r>
            <a:r>
              <a:rPr lang="en-GB" sz="1200" dirty="0"/>
              <a:t> </a:t>
            </a:r>
            <a:r>
              <a:rPr lang="en-GB" sz="1200" dirty="0" err="1"/>
              <a:t>blant</a:t>
            </a:r>
            <a:r>
              <a:rPr lang="en-GB" sz="1200" dirty="0"/>
              <a:t> </a:t>
            </a:r>
            <a:r>
              <a:rPr lang="en-GB" sz="1200" dirty="0" err="1"/>
              <a:t>fentro'n</a:t>
            </a:r>
            <a:r>
              <a:rPr lang="en-GB" sz="1200" dirty="0"/>
              <a:t> </a:t>
            </a:r>
            <a:r>
              <a:rPr lang="en-GB" sz="1200" dirty="0" err="1"/>
              <a:t>ofalus</a:t>
            </a:r>
            <a:r>
              <a:rPr lang="en-GB" sz="1200" dirty="0"/>
              <a:t> / </a:t>
            </a:r>
            <a:r>
              <a:rPr lang="en-GB" sz="1200" dirty="0" err="1"/>
              <a:t>dysgu</a:t>
            </a:r>
            <a:r>
              <a:rPr lang="en-GB" sz="1200" dirty="0"/>
              <a:t> </a:t>
            </a:r>
            <a:r>
              <a:rPr lang="en-GB" sz="1200" dirty="0" err="1"/>
              <a:t>o'u</a:t>
            </a:r>
            <a:r>
              <a:rPr lang="en-GB" sz="1200" dirty="0"/>
              <a:t> </a:t>
            </a:r>
            <a:r>
              <a:rPr lang="en-GB" sz="1200" dirty="0" err="1"/>
              <a:t>camgymeriadau</a:t>
            </a:r>
            <a:r>
              <a:rPr lang="en-GB" sz="1200" dirty="0"/>
              <a:t> / </a:t>
            </a:r>
            <a:r>
              <a:rPr lang="en-GB" sz="1200" dirty="0" err="1"/>
              <a:t>helpu</a:t>
            </a:r>
            <a:r>
              <a:rPr lang="en-GB" sz="1200" dirty="0"/>
              <a:t> plant </a:t>
            </a:r>
            <a:r>
              <a:rPr lang="en-GB" sz="1200" dirty="0" err="1"/>
              <a:t>i</a:t>
            </a:r>
            <a:r>
              <a:rPr lang="en-GB" sz="1200" dirty="0"/>
              <a:t> weld pam </a:t>
            </a:r>
            <a:r>
              <a:rPr lang="en-GB" sz="1200" dirty="0" err="1"/>
              <a:t>dydy</a:t>
            </a:r>
            <a:r>
              <a:rPr lang="en-GB" sz="1200" dirty="0"/>
              <a:t> </a:t>
            </a:r>
            <a:r>
              <a:rPr lang="en-GB" sz="1200" dirty="0" err="1"/>
              <a:t>rhai</a:t>
            </a:r>
            <a:r>
              <a:rPr lang="en-GB" sz="1200" dirty="0"/>
              <a:t> </a:t>
            </a:r>
            <a:r>
              <a:rPr lang="en-GB" sz="1200" dirty="0" err="1"/>
              <a:t>pethau</a:t>
            </a:r>
            <a:r>
              <a:rPr lang="en-GB" sz="1200" dirty="0"/>
              <a:t> </a:t>
            </a:r>
            <a:r>
              <a:rPr lang="en-GB" sz="1200" dirty="0" err="1"/>
              <a:t>heb</a:t>
            </a:r>
            <a:r>
              <a:rPr lang="en-GB" sz="1200" dirty="0"/>
              <a:t> </a:t>
            </a:r>
            <a:r>
              <a:rPr lang="en-GB" sz="1200" dirty="0" err="1"/>
              <a:t>weithio</a:t>
            </a:r>
            <a:r>
              <a:rPr lang="en-GB" sz="1200" dirty="0"/>
              <a:t> / </a:t>
            </a:r>
            <a:r>
              <a:rPr lang="en-GB" sz="1200" dirty="0" err="1"/>
              <a:t>dysgu</a:t>
            </a:r>
            <a:r>
              <a:rPr lang="en-GB" sz="1200" dirty="0"/>
              <a:t> </a:t>
            </a:r>
            <a:r>
              <a:rPr lang="en-GB" sz="1200" dirty="0" err="1"/>
              <a:t>drwy</a:t>
            </a:r>
            <a:r>
              <a:rPr lang="en-GB" sz="1200" dirty="0"/>
              <a:t> </a:t>
            </a:r>
            <a:r>
              <a:rPr lang="en-GB" sz="1200" dirty="0" err="1"/>
              <a:t>gynnig</a:t>
            </a:r>
            <a:r>
              <a:rPr lang="en-GB" sz="1200" dirty="0"/>
              <a:t> a </a:t>
            </a:r>
            <a:r>
              <a:rPr lang="en-GB" sz="1200" dirty="0" err="1"/>
              <a:t>gwella</a:t>
            </a:r>
            <a:r>
              <a:rPr lang="en-GB" sz="1200" dirty="0"/>
              <a:t> </a:t>
            </a:r>
          </a:p>
          <a:p>
            <a:pPr marL="265113" indent="-265113">
              <a:spcAft>
                <a:spcPts val="600"/>
              </a:spcAft>
            </a:pPr>
            <a:r>
              <a:rPr lang="en-GB" sz="1200" dirty="0"/>
              <a:t>• 	</a:t>
            </a:r>
            <a:r>
              <a:rPr lang="en-GB" sz="1200" dirty="0" err="1"/>
              <a:t>Cefnogi</a:t>
            </a:r>
            <a:r>
              <a:rPr lang="en-GB" sz="1200" dirty="0"/>
              <a:t> </a:t>
            </a:r>
            <a:r>
              <a:rPr lang="en-GB" sz="1200" dirty="0" err="1"/>
              <a:t>datblygiad</a:t>
            </a:r>
            <a:r>
              <a:rPr lang="en-GB" sz="1200" dirty="0"/>
              <a:t> </a:t>
            </a:r>
            <a:r>
              <a:rPr lang="en-GB" sz="1200" dirty="0" err="1"/>
              <a:t>agweddau</a:t>
            </a:r>
            <a:r>
              <a:rPr lang="en-GB" sz="1200" dirty="0"/>
              <a:t> </a:t>
            </a:r>
            <a:r>
              <a:rPr lang="en-GB" sz="1200" dirty="0" err="1"/>
              <a:t>cadarnhaol</a:t>
            </a:r>
            <a:r>
              <a:rPr lang="en-GB" sz="1200" dirty="0"/>
              <a:t> at </a:t>
            </a:r>
            <a:r>
              <a:rPr lang="en-GB" sz="1200" dirty="0" err="1"/>
              <a:t>brofiadau</a:t>
            </a:r>
            <a:r>
              <a:rPr lang="en-GB" sz="1200" dirty="0"/>
              <a:t> </a:t>
            </a:r>
            <a:r>
              <a:rPr lang="en-GB" sz="1200" dirty="0" err="1"/>
              <a:t>newydd</a:t>
            </a:r>
            <a:r>
              <a:rPr lang="en-GB" sz="1200" dirty="0"/>
              <a:t> ac </a:t>
            </a:r>
            <a:r>
              <a:rPr lang="en-GB" sz="1200" dirty="0" err="1"/>
              <a:t>ysgogi</a:t>
            </a:r>
            <a:r>
              <a:rPr lang="en-GB" sz="1200" dirty="0"/>
              <a:t> </a:t>
            </a:r>
            <a:r>
              <a:rPr lang="en-GB" sz="1200" dirty="0" err="1"/>
              <a:t>mwy</a:t>
            </a:r>
            <a:r>
              <a:rPr lang="en-GB" sz="1200" dirty="0"/>
              <a:t> o </a:t>
            </a:r>
            <a:r>
              <a:rPr lang="en-GB" sz="1200" dirty="0" err="1"/>
              <a:t>ddiddordeb</a:t>
            </a:r>
            <a:r>
              <a:rPr lang="en-GB" sz="1200" dirty="0"/>
              <a:t> </a:t>
            </a:r>
            <a:r>
              <a:rPr lang="en-GB" sz="1200" dirty="0" err="1"/>
              <a:t>yn</a:t>
            </a:r>
            <a:r>
              <a:rPr lang="en-GB" sz="1200" dirty="0"/>
              <a:t> y </a:t>
            </a:r>
            <a:r>
              <a:rPr lang="en-GB" sz="1200" dirty="0" err="1"/>
              <a:t>byd</a:t>
            </a:r>
            <a:r>
              <a:rPr lang="en-GB" sz="1200" dirty="0"/>
              <a:t> </a:t>
            </a:r>
            <a:r>
              <a:rPr lang="en-GB" sz="1200" dirty="0" err="1"/>
              <a:t>o'u</a:t>
            </a:r>
            <a:r>
              <a:rPr lang="en-GB" sz="1200" dirty="0"/>
              <a:t> </a:t>
            </a:r>
            <a:r>
              <a:rPr lang="en-GB" sz="1200" dirty="0" err="1"/>
              <a:t>cwmpas</a:t>
            </a:r>
            <a:r>
              <a:rPr lang="en-GB" sz="1200" dirty="0"/>
              <a:t> </a:t>
            </a:r>
          </a:p>
          <a:p>
            <a:pPr marL="265113" indent="-265113">
              <a:spcAft>
                <a:spcPts val="600"/>
              </a:spcAft>
            </a:pPr>
            <a:r>
              <a:rPr lang="en-GB" sz="1200" dirty="0"/>
              <a:t>• 	</a:t>
            </a:r>
            <a:r>
              <a:rPr lang="en-GB" sz="1200" dirty="0" err="1"/>
              <a:t>Cynnig</a:t>
            </a:r>
            <a:r>
              <a:rPr lang="en-GB" sz="1200" dirty="0"/>
              <a:t> </a:t>
            </a:r>
            <a:r>
              <a:rPr lang="en-GB" sz="1200" dirty="0" err="1"/>
              <a:t>amgylchedd</a:t>
            </a:r>
            <a:r>
              <a:rPr lang="en-GB" sz="1200" dirty="0"/>
              <a:t> </a:t>
            </a:r>
            <a:r>
              <a:rPr lang="en-GB" sz="1200" dirty="0" err="1"/>
              <a:t>i</a:t>
            </a:r>
            <a:r>
              <a:rPr lang="en-GB" sz="1200" dirty="0"/>
              <a:t> </a:t>
            </a:r>
            <a:r>
              <a:rPr lang="en-GB" sz="1200" dirty="0" err="1"/>
              <a:t>brofi</a:t>
            </a:r>
            <a:r>
              <a:rPr lang="en-GB" sz="1200" dirty="0"/>
              <a:t> </a:t>
            </a:r>
            <a:r>
              <a:rPr lang="en-GB" sz="1200" dirty="0" err="1"/>
              <a:t>dysgu</a:t>
            </a:r>
            <a:r>
              <a:rPr lang="en-GB" sz="1200" dirty="0"/>
              <a:t> </a:t>
            </a:r>
            <a:r>
              <a:rPr lang="en-GB" sz="1200" dirty="0" err="1"/>
              <a:t>drwy</a:t>
            </a:r>
            <a:r>
              <a:rPr lang="en-GB" sz="1200" dirty="0"/>
              <a:t> </a:t>
            </a:r>
            <a:r>
              <a:rPr lang="en-GB" sz="1200" dirty="0" err="1"/>
              <a:t>brofiad</a:t>
            </a:r>
            <a:r>
              <a:rPr lang="en-GB" sz="1200" dirty="0"/>
              <a:t> </a:t>
            </a:r>
            <a:r>
              <a:rPr lang="en-GB" sz="1200" dirty="0" err="1"/>
              <a:t>uniongyrchol</a:t>
            </a:r>
            <a:r>
              <a:rPr lang="en-GB" sz="1200" dirty="0"/>
              <a:t>, </a:t>
            </a:r>
            <a:r>
              <a:rPr lang="en-GB" sz="1200" dirty="0" err="1"/>
              <a:t>mewn</a:t>
            </a:r>
            <a:r>
              <a:rPr lang="en-GB" sz="1200" dirty="0"/>
              <a:t> man </a:t>
            </a:r>
            <a:r>
              <a:rPr lang="en-GB" sz="1200" dirty="0" err="1"/>
              <a:t>awyr</a:t>
            </a:r>
            <a:r>
              <a:rPr lang="en-GB" sz="1200" dirty="0"/>
              <a:t> </a:t>
            </a:r>
            <a:r>
              <a:rPr lang="en-GB" sz="1200" dirty="0" err="1"/>
              <a:t>agored</a:t>
            </a:r>
            <a:r>
              <a:rPr lang="en-GB" sz="1200" dirty="0"/>
              <a:t> </a:t>
            </a:r>
            <a:r>
              <a:rPr lang="en-GB" sz="1200" dirty="0" err="1"/>
              <a:t>ysgogol</a:t>
            </a:r>
            <a:r>
              <a:rPr lang="en-GB" sz="1200" dirty="0"/>
              <a:t>, </a:t>
            </a:r>
            <a:r>
              <a:rPr lang="en-GB" sz="1200" dirty="0" err="1"/>
              <a:t>creadigol</a:t>
            </a:r>
            <a:r>
              <a:rPr lang="en-GB" sz="1200" dirty="0"/>
              <a:t> a </a:t>
            </a:r>
            <a:r>
              <a:rPr lang="en-GB" sz="1200" dirty="0" err="1"/>
              <a:t>llawn</a:t>
            </a:r>
            <a:r>
              <a:rPr lang="en-GB" sz="1200" dirty="0"/>
              <a:t> </a:t>
            </a:r>
            <a:r>
              <a:rPr lang="en-GB" sz="1200" dirty="0" err="1"/>
              <a:t>dychymyg</a:t>
            </a:r>
            <a:endParaRPr lang="en-GB" sz="1200" dirty="0"/>
          </a:p>
          <a:p>
            <a:pPr marL="265113" indent="-265113">
              <a:spcAft>
                <a:spcPts val="600"/>
              </a:spcAft>
            </a:pPr>
            <a:r>
              <a:rPr lang="en-GB" sz="1200" dirty="0"/>
              <a:t>• 	</a:t>
            </a:r>
            <a:r>
              <a:rPr lang="en-GB" sz="1200" dirty="0" err="1"/>
              <a:t>Cynnig</a:t>
            </a:r>
            <a:r>
              <a:rPr lang="en-GB" sz="1200" dirty="0"/>
              <a:t> </a:t>
            </a:r>
            <a:r>
              <a:rPr lang="en-GB" sz="1200" dirty="0" err="1"/>
              <a:t>cydbwysedd</a:t>
            </a:r>
            <a:r>
              <a:rPr lang="en-GB" sz="1200" dirty="0"/>
              <a:t> o </a:t>
            </a:r>
            <a:r>
              <a:rPr lang="en-GB" sz="1200" dirty="0" err="1"/>
              <a:t>weithgareddau</a:t>
            </a:r>
            <a:r>
              <a:rPr lang="en-GB" sz="1200" dirty="0"/>
              <a:t> â </a:t>
            </a:r>
            <a:r>
              <a:rPr lang="en-GB" sz="1200" dirty="0" err="1"/>
              <a:t>ffocws</a:t>
            </a:r>
            <a:r>
              <a:rPr lang="en-GB" sz="1200" dirty="0"/>
              <a:t> </a:t>
            </a:r>
            <a:r>
              <a:rPr lang="en-GB" sz="1200" dirty="0" err="1"/>
              <a:t>wedi'u</a:t>
            </a:r>
            <a:r>
              <a:rPr lang="en-GB" sz="1200" dirty="0"/>
              <a:t> </a:t>
            </a:r>
            <a:r>
              <a:rPr lang="en-GB" sz="1200" dirty="0" err="1"/>
              <a:t>cyfarwyddo</a:t>
            </a:r>
            <a:r>
              <a:rPr lang="en-GB" sz="1200" dirty="0"/>
              <a:t> </a:t>
            </a:r>
            <a:r>
              <a:rPr lang="en-GB" sz="1200" dirty="0" err="1"/>
              <a:t>gan</a:t>
            </a:r>
            <a:r>
              <a:rPr lang="en-GB" sz="1200" dirty="0"/>
              <a:t> </a:t>
            </a:r>
            <a:r>
              <a:rPr lang="en-GB" sz="1200" dirty="0" err="1"/>
              <a:t>oedolyn</a:t>
            </a:r>
            <a:r>
              <a:rPr lang="en-GB" sz="1200" dirty="0"/>
              <a:t> a </a:t>
            </a:r>
            <a:r>
              <a:rPr lang="en-GB" sz="1200" dirty="0" err="1"/>
              <a:t>dysgu</a:t>
            </a:r>
            <a:r>
              <a:rPr lang="en-GB" sz="1200" dirty="0"/>
              <a:t> </a:t>
            </a:r>
            <a:r>
              <a:rPr lang="en-GB" sz="1200" dirty="0" err="1"/>
              <a:t>annibynnol</a:t>
            </a:r>
            <a:r>
              <a:rPr lang="en-GB" sz="1200" dirty="0"/>
              <a:t> </a:t>
            </a:r>
            <a:r>
              <a:rPr lang="en-GB" sz="1200" dirty="0" err="1"/>
              <a:t>wedi'i</a:t>
            </a:r>
            <a:r>
              <a:rPr lang="en-GB" sz="1200" dirty="0"/>
              <a:t> </a:t>
            </a:r>
            <a:r>
              <a:rPr lang="en-GB" sz="1200" dirty="0" err="1"/>
              <a:t>arwain</a:t>
            </a:r>
            <a:r>
              <a:rPr lang="en-GB" sz="1200" dirty="0"/>
              <a:t> </a:t>
            </a:r>
            <a:r>
              <a:rPr lang="en-GB" sz="1200" dirty="0" err="1"/>
              <a:t>gan</a:t>
            </a:r>
            <a:r>
              <a:rPr lang="en-GB" sz="1200" dirty="0"/>
              <a:t> y </a:t>
            </a:r>
            <a:r>
              <a:rPr lang="en-GB" sz="1200" dirty="0" err="1"/>
              <a:t>plentyn</a:t>
            </a:r>
            <a:r>
              <a:rPr lang="en-GB" sz="1200" dirty="0"/>
              <a:t> </a:t>
            </a:r>
            <a:r>
              <a:rPr lang="en-GB" sz="1200" dirty="0" err="1"/>
              <a:t>e.e.</a:t>
            </a:r>
            <a:r>
              <a:rPr lang="en-GB" sz="1200" dirty="0"/>
              <a:t> </a:t>
            </a:r>
            <a:r>
              <a:rPr lang="en-GB" sz="1200" dirty="0" err="1"/>
              <a:t>cyfleoedd</a:t>
            </a:r>
            <a:r>
              <a:rPr lang="en-GB" sz="1200" dirty="0"/>
              <a:t> </a:t>
            </a:r>
            <a:r>
              <a:rPr lang="en-GB" sz="1200" dirty="0" err="1"/>
              <a:t>i</a:t>
            </a:r>
            <a:r>
              <a:rPr lang="en-GB" sz="1200" dirty="0"/>
              <a:t> </a:t>
            </a:r>
            <a:r>
              <a:rPr lang="en-GB" sz="1200" dirty="0" err="1"/>
              <a:t>drefnu</a:t>
            </a:r>
            <a:r>
              <a:rPr lang="en-GB" sz="1200" dirty="0"/>
              <a:t> </a:t>
            </a:r>
            <a:r>
              <a:rPr lang="en-GB" sz="1200" dirty="0" err="1"/>
              <a:t>adnoddau</a:t>
            </a:r>
            <a:r>
              <a:rPr lang="en-GB" sz="1200" dirty="0"/>
              <a:t> </a:t>
            </a:r>
            <a:r>
              <a:rPr lang="en-GB" sz="1200" dirty="0" err="1"/>
              <a:t>mewn</a:t>
            </a:r>
            <a:r>
              <a:rPr lang="en-GB" sz="1200" dirty="0"/>
              <a:t> </a:t>
            </a:r>
            <a:r>
              <a:rPr lang="en-GB" sz="1200" dirty="0" err="1"/>
              <a:t>ffordd</a:t>
            </a:r>
            <a:r>
              <a:rPr lang="en-GB" sz="1200" dirty="0"/>
              <a:t> </a:t>
            </a:r>
            <a:r>
              <a:rPr lang="en-GB" sz="1200" dirty="0" err="1"/>
              <a:t>sy'n</a:t>
            </a:r>
            <a:r>
              <a:rPr lang="en-GB" sz="1200" dirty="0"/>
              <a:t> </a:t>
            </a:r>
            <a:r>
              <a:rPr lang="en-GB" sz="1200" dirty="0" err="1"/>
              <a:t>caniatáu</a:t>
            </a:r>
            <a:r>
              <a:rPr lang="en-GB" sz="1200" dirty="0"/>
              <a:t> </a:t>
            </a:r>
            <a:r>
              <a:rPr lang="en-GB" sz="1200" dirty="0" err="1"/>
              <a:t>i</a:t>
            </a:r>
            <a:r>
              <a:rPr lang="en-GB" sz="1200" dirty="0"/>
              <a:t> </a:t>
            </a:r>
            <a:r>
              <a:rPr lang="en-GB" sz="1200" dirty="0" err="1"/>
              <a:t>blant</a:t>
            </a:r>
            <a:r>
              <a:rPr lang="en-GB" sz="1200" dirty="0"/>
              <a:t> </a:t>
            </a:r>
            <a:r>
              <a:rPr lang="en-GB" sz="1200" dirty="0" err="1"/>
              <a:t>wneud</a:t>
            </a:r>
            <a:r>
              <a:rPr lang="en-GB" sz="1200" dirty="0"/>
              <a:t> </a:t>
            </a:r>
            <a:r>
              <a:rPr lang="en-GB" sz="1200" dirty="0" err="1"/>
              <a:t>dewisiadau</a:t>
            </a:r>
            <a:r>
              <a:rPr lang="en-GB" sz="1200" dirty="0"/>
              <a:t> am </a:t>
            </a:r>
            <a:r>
              <a:rPr lang="en-GB" sz="1200" dirty="0" err="1"/>
              <a:t>yr</a:t>
            </a:r>
            <a:r>
              <a:rPr lang="en-GB" sz="1200" dirty="0"/>
              <a:t> </a:t>
            </a:r>
            <a:r>
              <a:rPr lang="en-GB" sz="1200" dirty="0" err="1"/>
              <a:t>hyn</a:t>
            </a:r>
            <a:r>
              <a:rPr lang="en-GB" sz="1200" dirty="0"/>
              <a:t> </a:t>
            </a:r>
            <a:r>
              <a:rPr lang="en-GB" sz="1200" dirty="0" err="1"/>
              <a:t>yr</a:t>
            </a:r>
            <a:r>
              <a:rPr lang="en-GB" sz="1200" dirty="0"/>
              <a:t> </a:t>
            </a:r>
            <a:r>
              <a:rPr lang="en-GB" sz="1200" dirty="0" err="1"/>
              <a:t>hoffent</a:t>
            </a:r>
            <a:r>
              <a:rPr lang="en-GB" sz="1200" dirty="0"/>
              <a:t> </a:t>
            </a:r>
            <a:r>
              <a:rPr lang="en-GB" sz="1200" dirty="0" err="1"/>
              <a:t>ei</a:t>
            </a:r>
            <a:r>
              <a:rPr lang="en-GB" sz="1200" dirty="0"/>
              <a:t> </a:t>
            </a:r>
            <a:r>
              <a:rPr lang="en-GB" sz="1200" dirty="0" err="1"/>
              <a:t>ddefnyddio</a:t>
            </a:r>
            <a:r>
              <a:rPr lang="en-GB" sz="1200" dirty="0"/>
              <a:t> a </a:t>
            </a:r>
            <a:r>
              <a:rPr lang="en-GB" sz="1200" dirty="0" err="1"/>
              <a:t>phryd</a:t>
            </a:r>
            <a:r>
              <a:rPr lang="en-GB" sz="1200" dirty="0"/>
              <a:t> </a:t>
            </a:r>
          </a:p>
          <a:p>
            <a:pPr marL="265113" indent="-265113">
              <a:spcAft>
                <a:spcPts val="600"/>
              </a:spcAft>
            </a:pPr>
            <a:r>
              <a:rPr lang="en-GB" sz="1200" dirty="0"/>
              <a:t>• 	</a:t>
            </a:r>
            <a:r>
              <a:rPr lang="en-GB" sz="1200" dirty="0" err="1"/>
              <a:t>Darparu</a:t>
            </a:r>
            <a:r>
              <a:rPr lang="en-GB" sz="1200" dirty="0"/>
              <a:t> </a:t>
            </a:r>
            <a:r>
              <a:rPr lang="en-GB" sz="1200" dirty="0" err="1"/>
              <a:t>amgylchedd</a:t>
            </a:r>
            <a:r>
              <a:rPr lang="en-GB" sz="1200" dirty="0"/>
              <a:t> </a:t>
            </a:r>
            <a:r>
              <a:rPr lang="en-GB" sz="1200" dirty="0" err="1"/>
              <a:t>sy'n</a:t>
            </a:r>
            <a:r>
              <a:rPr lang="en-GB" sz="1200" dirty="0"/>
              <a:t> </a:t>
            </a:r>
            <a:r>
              <a:rPr lang="en-GB" sz="1200" dirty="0" err="1"/>
              <a:t>caniatáu</a:t>
            </a:r>
            <a:r>
              <a:rPr lang="en-GB" sz="1200" dirty="0"/>
              <a:t> </a:t>
            </a:r>
            <a:r>
              <a:rPr lang="en-GB" sz="1200" dirty="0" err="1"/>
              <a:t>i</a:t>
            </a:r>
            <a:r>
              <a:rPr lang="en-GB" sz="1200" dirty="0"/>
              <a:t> </a:t>
            </a:r>
            <a:r>
              <a:rPr lang="en-GB" sz="1200" dirty="0" err="1"/>
              <a:t>blant</a:t>
            </a:r>
            <a:r>
              <a:rPr lang="en-GB" sz="1200" dirty="0"/>
              <a:t> </a:t>
            </a:r>
            <a:r>
              <a:rPr lang="en-GB" sz="1200" dirty="0" err="1"/>
              <a:t>ddatblygu'n</a:t>
            </a:r>
            <a:r>
              <a:rPr lang="en-GB" sz="1200" dirty="0"/>
              <a:t> </a:t>
            </a:r>
            <a:r>
              <a:rPr lang="en-GB" sz="1200" dirty="0" err="1"/>
              <a:t>annibynnol</a:t>
            </a:r>
            <a:r>
              <a:rPr lang="en-GB" sz="1200" dirty="0"/>
              <a:t> </a:t>
            </a:r>
            <a:r>
              <a:rPr lang="en-GB" sz="1200" dirty="0" err="1"/>
              <a:t>e.e.</a:t>
            </a:r>
            <a:r>
              <a:rPr lang="en-GB" sz="1200" dirty="0"/>
              <a:t> </a:t>
            </a:r>
            <a:r>
              <a:rPr lang="en-GB" sz="1200" dirty="0" err="1"/>
              <a:t>drwy</a:t>
            </a:r>
            <a:r>
              <a:rPr lang="en-GB" sz="1200" dirty="0"/>
              <a:t> </a:t>
            </a:r>
            <a:r>
              <a:rPr lang="en-GB" sz="1200" dirty="0" err="1"/>
              <a:t>wneud</a:t>
            </a:r>
            <a:r>
              <a:rPr lang="en-GB" sz="1200" dirty="0"/>
              <a:t> </a:t>
            </a:r>
            <a:r>
              <a:rPr lang="en-GB" sz="1200" dirty="0" err="1"/>
              <a:t>yn</a:t>
            </a:r>
            <a:r>
              <a:rPr lang="en-GB" sz="1200" dirty="0"/>
              <a:t> </a:t>
            </a:r>
            <a:r>
              <a:rPr lang="en-GB" sz="1200" dirty="0" err="1"/>
              <a:t>siŵr</a:t>
            </a:r>
            <a:r>
              <a:rPr lang="en-GB" sz="1200" dirty="0"/>
              <a:t> bod </a:t>
            </a:r>
            <a:r>
              <a:rPr lang="en-GB" sz="1200" dirty="0" err="1"/>
              <a:t>adnoddau'n</a:t>
            </a:r>
            <a:r>
              <a:rPr lang="en-GB" sz="1200" dirty="0"/>
              <a:t> </a:t>
            </a:r>
            <a:r>
              <a:rPr lang="en-GB" sz="1200" dirty="0" err="1"/>
              <a:t>cael</a:t>
            </a:r>
            <a:r>
              <a:rPr lang="en-GB" sz="1200" dirty="0"/>
              <a:t> </a:t>
            </a:r>
            <a:r>
              <a:rPr lang="en-GB" sz="1200" dirty="0" err="1"/>
              <a:t>eu</a:t>
            </a:r>
            <a:r>
              <a:rPr lang="en-GB" sz="1200" dirty="0"/>
              <a:t> </a:t>
            </a:r>
            <a:r>
              <a:rPr lang="en-GB" sz="1200" dirty="0" err="1"/>
              <a:t>storio</a:t>
            </a:r>
            <a:r>
              <a:rPr lang="en-GB" sz="1200" dirty="0"/>
              <a:t> </a:t>
            </a:r>
            <a:r>
              <a:rPr lang="en-GB" sz="1200" dirty="0" err="1"/>
              <a:t>yn</a:t>
            </a:r>
            <a:r>
              <a:rPr lang="en-GB" sz="1200" dirty="0"/>
              <a:t> </a:t>
            </a:r>
            <a:r>
              <a:rPr lang="en-GB" sz="1200" dirty="0" err="1"/>
              <a:t>rhywle</a:t>
            </a:r>
            <a:r>
              <a:rPr lang="en-GB" sz="1200" dirty="0"/>
              <a:t> </a:t>
            </a:r>
            <a:r>
              <a:rPr lang="en-GB" sz="1200" dirty="0" err="1"/>
              <a:t>lle</a:t>
            </a:r>
            <a:r>
              <a:rPr lang="en-GB" sz="1200" dirty="0"/>
              <a:t> </a:t>
            </a:r>
            <a:r>
              <a:rPr lang="en-GB" sz="1200" dirty="0" err="1"/>
              <a:t>mae'n</a:t>
            </a:r>
            <a:r>
              <a:rPr lang="en-GB" sz="1200" dirty="0"/>
              <a:t> </a:t>
            </a:r>
            <a:r>
              <a:rPr lang="en-GB" sz="1200" dirty="0" err="1"/>
              <a:t>hawdd</a:t>
            </a:r>
            <a:r>
              <a:rPr lang="en-GB" sz="1200" dirty="0"/>
              <a:t> </a:t>
            </a:r>
            <a:r>
              <a:rPr lang="en-GB" sz="1200" dirty="0" err="1"/>
              <a:t>i</a:t>
            </a:r>
            <a:r>
              <a:rPr lang="en-GB" sz="1200" dirty="0"/>
              <a:t> </a:t>
            </a:r>
            <a:r>
              <a:rPr lang="en-GB" sz="1200" dirty="0" err="1"/>
              <a:t>blant</a:t>
            </a:r>
            <a:r>
              <a:rPr lang="en-GB" sz="1200" dirty="0"/>
              <a:t> </a:t>
            </a:r>
            <a:r>
              <a:rPr lang="en-GB" sz="1200" dirty="0" err="1"/>
              <a:t>fynd</a:t>
            </a:r>
            <a:r>
              <a:rPr lang="en-GB" sz="1200" dirty="0"/>
              <a:t> </a:t>
            </a:r>
            <a:r>
              <a:rPr lang="en-GB" sz="1200" dirty="0" err="1"/>
              <a:t>atynt</a:t>
            </a:r>
            <a:r>
              <a:rPr lang="en-GB" sz="1200" dirty="0"/>
              <a:t> </a:t>
            </a:r>
          </a:p>
          <a:p>
            <a:pPr marL="265113" indent="-265113">
              <a:spcAft>
                <a:spcPts val="600"/>
              </a:spcAft>
            </a:pPr>
            <a:r>
              <a:rPr lang="en-GB" sz="1200" dirty="0"/>
              <a:t>• 	</a:t>
            </a:r>
            <a:r>
              <a:rPr lang="en-GB" sz="1200" dirty="0" err="1"/>
              <a:t>Darparu</a:t>
            </a:r>
            <a:r>
              <a:rPr lang="en-GB" sz="1200" dirty="0"/>
              <a:t> </a:t>
            </a:r>
            <a:r>
              <a:rPr lang="en-GB" sz="1200" dirty="0" err="1"/>
              <a:t>cyfleoedd</a:t>
            </a:r>
            <a:r>
              <a:rPr lang="en-GB" sz="1200" dirty="0"/>
              <a:t> </a:t>
            </a:r>
            <a:r>
              <a:rPr lang="en-GB" sz="1200" dirty="0" err="1"/>
              <a:t>ar</a:t>
            </a:r>
            <a:r>
              <a:rPr lang="en-GB" sz="1200" dirty="0"/>
              <a:t> </a:t>
            </a:r>
            <a:r>
              <a:rPr lang="en-GB" sz="1200" dirty="0" err="1"/>
              <a:t>gyfer</a:t>
            </a:r>
            <a:r>
              <a:rPr lang="en-GB" sz="1200" dirty="0"/>
              <a:t> </a:t>
            </a:r>
            <a:r>
              <a:rPr lang="en-GB" sz="1200" dirty="0" err="1"/>
              <a:t>cwricwlwm</a:t>
            </a:r>
            <a:r>
              <a:rPr lang="en-GB" sz="1200" dirty="0"/>
              <a:t> ac </a:t>
            </a:r>
            <a:r>
              <a:rPr lang="en-GB" sz="1200" dirty="0" err="1"/>
              <a:t>amgylchedd</a:t>
            </a:r>
            <a:r>
              <a:rPr lang="en-GB" sz="1200" dirty="0"/>
              <a:t> </a:t>
            </a:r>
            <a:r>
              <a:rPr lang="en-GB" sz="1200" dirty="0" err="1"/>
              <a:t>cyfoethog</a:t>
            </a:r>
            <a:r>
              <a:rPr lang="en-GB" sz="1200" dirty="0"/>
              <a:t> ac </a:t>
            </a:r>
            <a:r>
              <a:rPr lang="en-GB" sz="1200" dirty="0" err="1"/>
              <a:t>ysgogol</a:t>
            </a:r>
            <a:r>
              <a:rPr lang="en-GB" sz="1200" dirty="0"/>
              <a:t> </a:t>
            </a:r>
            <a:r>
              <a:rPr lang="en-GB" sz="1200" dirty="0" err="1"/>
              <a:t>sy'n</a:t>
            </a:r>
            <a:r>
              <a:rPr lang="en-GB" sz="1200" dirty="0"/>
              <a:t> </a:t>
            </a:r>
            <a:r>
              <a:rPr lang="en-GB" sz="1200" dirty="0" err="1"/>
              <a:t>hybu</a:t>
            </a:r>
            <a:r>
              <a:rPr lang="en-GB" sz="1200" dirty="0"/>
              <a:t> </a:t>
            </a:r>
            <a:r>
              <a:rPr lang="en-GB" sz="1200" dirty="0" err="1"/>
              <a:t>datblygiad</a:t>
            </a:r>
            <a:r>
              <a:rPr lang="en-GB" sz="1200" dirty="0"/>
              <a:t> </a:t>
            </a:r>
            <a:r>
              <a:rPr lang="en-GB" sz="1200" dirty="0" err="1"/>
              <a:t>cyffredinol</a:t>
            </a:r>
            <a:r>
              <a:rPr lang="en-GB" sz="1200" dirty="0"/>
              <a:t> plant </a:t>
            </a:r>
          </a:p>
          <a:p>
            <a:pPr marL="265113" indent="-265113">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sgiliau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corfforol</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sgiliau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echddygol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manwl</a:t>
            </a:r>
            <a:r>
              <a:rPr lang="en-GB" sz="1200" dirty="0">
                <a:effectLst/>
                <a:latin typeface="+mj-lt"/>
                <a:ea typeface="Times New Roman" panose="02020603050405020304" pitchFamily="18" charset="0"/>
              </a:rPr>
              <a:t> a bras </a:t>
            </a:r>
            <a:r>
              <a:rPr lang="en-GB" sz="1200" dirty="0" err="1">
                <a:effectLst/>
                <a:latin typeface="+mj-lt"/>
                <a:ea typeface="Times New Roman" panose="02020603050405020304" pitchFamily="18" charset="0"/>
              </a:rPr>
              <a:t>drwy</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ddefnyddio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amrywiaeth</a:t>
            </a:r>
            <a:r>
              <a:rPr lang="en-GB" sz="1200" dirty="0">
                <a:effectLst/>
                <a:latin typeface="+mj-lt"/>
                <a:ea typeface="Times New Roman" panose="02020603050405020304" pitchFamily="18" charset="0"/>
              </a:rPr>
              <a:t> o offer </a:t>
            </a:r>
          </a:p>
          <a:p>
            <a:pPr marL="265113" indent="-265113"/>
            <a:endParaRPr lang="en-GB" sz="1200" dirty="0"/>
          </a:p>
        </p:txBody>
      </p:sp>
    </p:spTree>
    <p:extLst>
      <p:ext uri="{BB962C8B-B14F-4D97-AF65-F5344CB8AC3E}">
        <p14:creationId xmlns:p14="http://schemas.microsoft.com/office/powerpoint/2010/main" val="395123105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385716" y="954157"/>
            <a:ext cx="3514371"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6</a:t>
            </a:r>
            <a:r>
              <a:rPr lang="1106" sz="1800" dirty="0"/>
              <a:t> gyda sylwadau’r Arholwr</a:t>
            </a:r>
            <a:endParaRPr lang="en-GB" sz="1800" dirty="0"/>
          </a:p>
        </p:txBody>
      </p:sp>
      <p:sp>
        <p:nvSpPr>
          <p:cNvPr id="2" name="TextBox 1">
            <a:extLst>
              <a:ext uri="{FF2B5EF4-FFF2-40B4-BE49-F238E27FC236}">
                <a16:creationId xmlns:a16="http://schemas.microsoft.com/office/drawing/2014/main" id="{272222E1-ACEF-904C-899B-AD7F6008CC1F}"/>
              </a:ext>
            </a:extLst>
          </p:cNvPr>
          <p:cNvSpPr txBox="1"/>
          <p:nvPr/>
        </p:nvSpPr>
        <p:spPr>
          <a:xfrm>
            <a:off x="8873067" y="1391477"/>
            <a:ext cx="2550838" cy="3544368"/>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Canolbwyntiodd yr ymgeisydd hwn ar y sgiliau corfforol y gall plant eu meithrin mewn amgylchedd awyr agored.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Awgrymodd rai cyfleoedd drwy ddysgu gweithredol a dysgu drwy brofiadau.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3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32E57360-4DF3-43E0-BA14-4B26D829C6DD}"/>
              </a:ext>
            </a:extLst>
          </p:cNvPr>
          <p:cNvPicPr>
            <a:picLocks noChangeAspect="1"/>
          </p:cNvPicPr>
          <p:nvPr/>
        </p:nvPicPr>
        <p:blipFill>
          <a:blip r:embed="rId2"/>
          <a:stretch>
            <a:fillRect/>
          </a:stretch>
        </p:blipFill>
        <p:spPr>
          <a:xfrm>
            <a:off x="282011" y="1222514"/>
            <a:ext cx="7234357" cy="1361863"/>
          </a:xfrm>
          <a:prstGeom prst="rect">
            <a:avLst/>
          </a:prstGeom>
        </p:spPr>
      </p:pic>
      <p:sp>
        <p:nvSpPr>
          <p:cNvPr id="12" name="TextBox 11">
            <a:extLst>
              <a:ext uri="{FF2B5EF4-FFF2-40B4-BE49-F238E27FC236}">
                <a16:creationId xmlns:a16="http://schemas.microsoft.com/office/drawing/2014/main" id="{7364BF80-AE17-47F4-BCEC-88DAA07DB156}"/>
              </a:ext>
            </a:extLst>
          </p:cNvPr>
          <p:cNvSpPr txBox="1"/>
          <p:nvPr/>
        </p:nvSpPr>
        <p:spPr>
          <a:xfrm>
            <a:off x="424070" y="3105570"/>
            <a:ext cx="7092298" cy="1857368"/>
          </a:xfrm>
          <a:prstGeom prst="rect">
            <a:avLst/>
          </a:prstGeom>
          <a:noFill/>
        </p:spPr>
        <p:txBody>
          <a:bodyPr wrap="square">
            <a:spAutoFit/>
          </a:bodyPr>
          <a:lstStyle/>
          <a:p>
            <a:pPr>
              <a:lnSpc>
                <a:spcPct val="107000"/>
              </a:lnSpc>
              <a:spcAft>
                <a:spcPts val="800"/>
              </a:spcAft>
            </a:pPr>
            <a:r>
              <a:rPr lang="cy-GB" sz="1800" dirty="0">
                <a:effectLst/>
                <a:latin typeface="Calibri" panose="020F0502020204030204" pitchFamily="34" charset="0"/>
                <a:ea typeface="Calibri" panose="020F0502020204030204" pitchFamily="34" charset="0"/>
                <a:cs typeface="Times New Roman" panose="02020603050405020304" pitchFamily="18" charset="0"/>
              </a:rPr>
              <a:t>Mae ardal yr ardd yn rhoi sgiliau i blant y gall fod eu hangen arnyn nhw yn ddiweddarach mewn bywyd fel coginio, ond yn yr ardd gallan nhw goginio â mwd, dail, gwair, mwydod. Mae hyn yn rhoi ymdeimlad iddyn nhw o'r hyn maen nhw'n dychmygu y gallen nhw ei goginio yn ddiweddarach mewn bywyd. Maen nhw'n dod i ddeall beth yw offer cegin, beth yw potiau a phedyll. Byddan nhw'n deall sut i lanhau ar eu holau.</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9478048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53036"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6</a:t>
            </a:r>
            <a:r>
              <a:rPr lang="1106" sz="1800" dirty="0"/>
              <a:t> gyda sylwadau’r Arholwr</a:t>
            </a:r>
            <a:endParaRPr lang="en-GB" sz="1800" dirty="0"/>
          </a:p>
        </p:txBody>
      </p:sp>
      <p:sp>
        <p:nvSpPr>
          <p:cNvPr id="2" name="TextBox 1">
            <a:extLst>
              <a:ext uri="{FF2B5EF4-FFF2-40B4-BE49-F238E27FC236}">
                <a16:creationId xmlns:a16="http://schemas.microsoft.com/office/drawing/2014/main" id="{9C1135CB-9CBB-F54B-B2BB-E6A83F9C6B6C}"/>
              </a:ext>
            </a:extLst>
          </p:cNvPr>
          <p:cNvSpPr txBox="1"/>
          <p:nvPr/>
        </p:nvSpPr>
        <p:spPr>
          <a:xfrm>
            <a:off x="8568267" y="1391477"/>
            <a:ext cx="2839962" cy="4433458"/>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Myfyriodd yr ymgeisydd hwn ar werth profiadau ymarferol go iawn yn y gweithle a datblygodd awgrymiadau da iawn ar gyfer dysgu gweithredol a dysgu drwy brofiadau. Mae awgrymiadau clir a gwybodus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o ran cyfleoedd ar gyfer dysgu mewn perthynas â chylchred bywyd a dysgu am dwf iach.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6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E8160E6A-74E9-40AE-90A6-A0C73B12F06A}"/>
              </a:ext>
            </a:extLst>
          </p:cNvPr>
          <p:cNvPicPr>
            <a:picLocks noChangeAspect="1"/>
          </p:cNvPicPr>
          <p:nvPr/>
        </p:nvPicPr>
        <p:blipFill>
          <a:blip r:embed="rId2"/>
          <a:stretch>
            <a:fillRect/>
          </a:stretch>
        </p:blipFill>
        <p:spPr>
          <a:xfrm>
            <a:off x="282011" y="1222514"/>
            <a:ext cx="7234357" cy="1361863"/>
          </a:xfrm>
          <a:prstGeom prst="rect">
            <a:avLst/>
          </a:prstGeom>
        </p:spPr>
      </p:pic>
      <p:sp>
        <p:nvSpPr>
          <p:cNvPr id="12" name="TextBox 11">
            <a:extLst>
              <a:ext uri="{FF2B5EF4-FFF2-40B4-BE49-F238E27FC236}">
                <a16:creationId xmlns:a16="http://schemas.microsoft.com/office/drawing/2014/main" id="{1ABE5AB6-52B5-497E-BF3A-A52F991ED3C6}"/>
              </a:ext>
            </a:extLst>
          </p:cNvPr>
          <p:cNvSpPr txBox="1"/>
          <p:nvPr/>
        </p:nvSpPr>
        <p:spPr>
          <a:xfrm>
            <a:off x="537028" y="2584377"/>
            <a:ext cx="7234357" cy="3769173"/>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Mae caniatáu i blant feithrin eu gwybodaeth drwy chwarae gweithredol yn datblygu dealltwriaeth well o sut mae'r byd yn gweithio ac annibyniaeth o ran dysgu plentyn. Os nad yw plentyn yn cael unrhyw gyfleoedd ar gyfer dysgu drwy brofiadau, mae'n aml yn ei chael yn anodd datblygu ei ddealltwriaeth mewn pethau nad yw wedi'u profi. Bydd ardal yr ardd yn rhoi'r cyfle i'r plant feithrin eu gwybodaeth mewn profiadau ffisegol, nid dim ond pethau y gallan nhw fod wedi dysgu amdanyn nhw mewn lleoliad ystafell ddosbarth. Mae ardal gardd yn caniatáu i blentyn fod yn fudr, a chwarae mewn mwd a phrofi dysgu drwy'r synhwyrau. Mae dysgu synhwyraidd ar gyfer plant yn bwysig bob amser oherwydd ei fod yn meithrin eu datblygiad emosiynol a chorfforol drwy chwarae. Mae plant yn meithrin dealltwriaeth o bethau byw hefyd yn eu galluogi i feithrin chwilfrydedd a allai ddeillio o chwarae. Gall ardal gardd hefyd ganiatáu i'r plant ddysgu sut i blannu neu edrych ar ôl planhigion a blodau, a allai eu haddysgu i feithrin eu datblygiad emosiynol, wrth iddyn nhw sylweddoli ymhellach fod y pethau maen nhw'n eu plannu hefyd yn fyw.</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6680275"/>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a:t>
            </a:r>
            <a:r>
              <a:rPr lang="en-GB" sz="1800" dirty="0"/>
              <a:t>11</a:t>
            </a:r>
            <a:r>
              <a:rPr lang="1106" sz="1800" dirty="0"/>
              <a:t> (</a:t>
            </a:r>
            <a:r>
              <a:rPr lang="en-GB" sz="1800" dirty="0"/>
              <a:t>a</a:t>
            </a:r>
            <a:r>
              <a:rPr lang="1106" sz="1800" dirty="0"/>
              <a:t>) a’r Cynllun Marcio </a:t>
            </a:r>
            <a:endParaRPr lang="en-GB" sz="1800" dirty="0"/>
          </a:p>
        </p:txBody>
      </p:sp>
      <p:sp>
        <p:nvSpPr>
          <p:cNvPr id="10" name="TextBox 9">
            <a:extLst>
              <a:ext uri="{FF2B5EF4-FFF2-40B4-BE49-F238E27FC236}">
                <a16:creationId xmlns:a16="http://schemas.microsoft.com/office/drawing/2014/main" id="{310ED2ED-C1D0-4CD4-B799-7F5470BB4B25}"/>
              </a:ext>
            </a:extLst>
          </p:cNvPr>
          <p:cNvSpPr txBox="1"/>
          <p:nvPr/>
        </p:nvSpPr>
        <p:spPr>
          <a:xfrm>
            <a:off x="6489290" y="942588"/>
            <a:ext cx="5420699" cy="5986254"/>
          </a:xfrm>
          <a:prstGeom prst="rect">
            <a:avLst/>
          </a:prstGeom>
          <a:noFill/>
        </p:spPr>
        <p:txBody>
          <a:bodyPr wrap="square">
            <a:spAutoFit/>
          </a:bodyPr>
          <a:lstStyle/>
          <a:p>
            <a:r>
              <a:rPr lang="cy-GB" sz="1100" b="1" dirty="0"/>
              <a:t>Dyfarnwch hyd at 6 marc. </a:t>
            </a:r>
          </a:p>
          <a:p>
            <a:endParaRPr lang="cy-GB" sz="1100" dirty="0"/>
          </a:p>
          <a:p>
            <a:pPr>
              <a:spcAft>
                <a:spcPts val="600"/>
              </a:spcAft>
            </a:pPr>
            <a:r>
              <a:rPr lang="cy-GB" sz="1100" b="1" dirty="0"/>
              <a:t>Dyfarnwch 0 marc </a:t>
            </a:r>
            <a:r>
              <a:rPr lang="cy-GB" sz="1100" dirty="0"/>
              <a:t>am ymateb nad yw'n haeddu ennill marciau.</a:t>
            </a:r>
          </a:p>
          <a:p>
            <a:pPr>
              <a:spcAft>
                <a:spcPts val="600"/>
              </a:spcAft>
            </a:pPr>
            <a:r>
              <a:rPr lang="cy-GB" sz="1100" b="1" dirty="0"/>
              <a:t>Dyfarnwch 1-2 farc </a:t>
            </a:r>
            <a:r>
              <a:rPr lang="cy-GB" sz="1100" dirty="0"/>
              <a:t>am ddadansoddiad sylfaenol heb fawr o wybodaeth na dealltwriaeth ynglŷn ag effaith y dull Ysgolion Coedwig ar blant wrth chwarae a dysgu yn yr awyr agored</a:t>
            </a:r>
          </a:p>
          <a:p>
            <a:pPr>
              <a:spcAft>
                <a:spcPts val="600"/>
              </a:spcAft>
            </a:pPr>
            <a:r>
              <a:rPr lang="cy-GB" sz="1100" b="1" dirty="0"/>
              <a:t>Dyfarnwch 3-4 marc </a:t>
            </a:r>
            <a:r>
              <a:rPr lang="cy-GB" sz="1100" dirty="0"/>
              <a:t>am ddadansoddiad da sy'n dangos rhywfaint o wybodaeth a dealltwriaeth ynglŷn ag effaith y dull Ysgolion Coedwig ar blant wrth chwarae a dysgu yn yr awyr agored</a:t>
            </a:r>
          </a:p>
          <a:p>
            <a:pPr>
              <a:spcAft>
                <a:spcPts val="600"/>
              </a:spcAft>
            </a:pPr>
            <a:r>
              <a:rPr lang="cy-GB" sz="1100" b="1" dirty="0"/>
              <a:t>Dyfarnwch 5-6 marc </a:t>
            </a:r>
            <a:r>
              <a:rPr lang="cy-GB" sz="1100" dirty="0"/>
              <a:t>am ddadansoddiad da iawn sy'n dangos gwybodaeth a dealltwriaeth gadarn ynglŷn ag effaith y dull Ysgolion Coedwig ar blant wrth chwarae a dysgu yn yr awyr agored</a:t>
            </a:r>
          </a:p>
          <a:p>
            <a:endParaRPr lang="cy-GB" sz="1100" dirty="0"/>
          </a:p>
          <a:p>
            <a:r>
              <a:rPr lang="cy-GB" sz="1100" dirty="0"/>
              <a:t>Gall yr ymateb gyfeirio at: </a:t>
            </a:r>
          </a:p>
          <a:p>
            <a:r>
              <a:rPr lang="cy-GB" sz="1100" dirty="0"/>
              <a:t>Effeithiau cadarnhaol: </a:t>
            </a:r>
          </a:p>
          <a:p>
            <a:pPr marL="265113" indent="-265113"/>
            <a:r>
              <a:rPr lang="cy-GB" sz="1100" dirty="0"/>
              <a:t>• 	Effeithio ar chwarae a dysgu plant e.e. drwy wella hyder / cymhelliant / gallu i ganolbwyntio / iaith / cyfathrebu / sgiliau corfforol y plant ac ati</a:t>
            </a:r>
          </a:p>
          <a:p>
            <a:pPr marL="265113" indent="-265113"/>
            <a:r>
              <a:rPr lang="cy-GB" sz="1100" dirty="0"/>
              <a:t>• 	Effeithio drwy ddod i gysylltiad â'r amgylchedd naturiol yn rheolaidd, dro ar ôl tro </a:t>
            </a:r>
          </a:p>
          <a:p>
            <a:pPr marL="265113" indent="-265113"/>
            <a:r>
              <a:rPr lang="cy-GB" sz="1100" dirty="0"/>
              <a:t>• 	Dysgu'n datblygu drwy chwarae a bod mewn cysylltiad â natur fel rhan o'u bywydau bob dydd. </a:t>
            </a:r>
          </a:p>
          <a:p>
            <a:pPr marL="265113" indent="-265113"/>
            <a:r>
              <a:rPr lang="cy-GB" sz="1100" dirty="0"/>
              <a:t>• 	Mae dysgu Ysgolion Coedwig yn defnyddio coetiroedd a mannau gwyrdd i greu potensial dysgu fel adnodd addysg </a:t>
            </a:r>
          </a:p>
          <a:p>
            <a:pPr marL="265113" indent="-265113"/>
            <a:r>
              <a:rPr lang="cy-GB" sz="1100" dirty="0"/>
              <a:t>• 	Mae'r dull Ysgolion Coedwig yn gallu bod yn fuddiol i amrywiaeth eang o anghenion dysgu plant gan gynnwys rhai ar y sbectrwm awtistig / ag anawsterau ymddygiad ac emosiwn / ag anawsterau dysgu</a:t>
            </a:r>
          </a:p>
          <a:p>
            <a:pPr marL="265113" indent="-265113"/>
            <a:r>
              <a:rPr lang="cy-GB" sz="1100" dirty="0"/>
              <a:t>• 	Mae plant yn cael cyfleoedd drwy chwarae i ddefnyddio offer i greu gwaith celf / gwrando ac ymateb i amrywiaeth o straeon ac ati er mwyn gwella eu sgiliau iaith a chyfathrebu</a:t>
            </a:r>
          </a:p>
          <a:p>
            <a:pPr marL="265113" lvl="0" indent="-265113">
              <a:buSzPts val="1000"/>
              <a:tabLst>
                <a:tab pos="457200" algn="l"/>
              </a:tabLst>
            </a:pPr>
            <a:r>
              <a:rPr lang="en-GB" sz="1100" dirty="0"/>
              <a:t>• 	</a:t>
            </a:r>
            <a:r>
              <a:rPr lang="en-GB" sz="1100" dirty="0" err="1"/>
              <a:t>Ffocws</a:t>
            </a:r>
            <a:r>
              <a:rPr lang="en-GB" sz="1100" dirty="0"/>
              <a:t> </a:t>
            </a:r>
            <a:r>
              <a:rPr lang="en-GB" sz="1100" dirty="0" err="1"/>
              <a:t>ar</a:t>
            </a:r>
            <a:r>
              <a:rPr lang="en-GB" sz="1100" dirty="0"/>
              <a:t> </a:t>
            </a:r>
            <a:r>
              <a:rPr lang="en-GB" sz="1100" dirty="0" err="1"/>
              <a:t>ddysgu</a:t>
            </a:r>
            <a:r>
              <a:rPr lang="en-GB" sz="1100" dirty="0"/>
              <a:t>, </a:t>
            </a:r>
            <a:r>
              <a:rPr lang="en-GB" sz="1100" dirty="0" err="1"/>
              <a:t>nid</a:t>
            </a:r>
            <a:r>
              <a:rPr lang="en-GB" sz="1100" dirty="0"/>
              <a:t> </a:t>
            </a:r>
            <a:r>
              <a:rPr lang="en-GB" sz="1100" dirty="0" err="1"/>
              <a:t>perfformiad</a:t>
            </a:r>
            <a:r>
              <a:rPr lang="en-GB" sz="1100" dirty="0"/>
              <a:t>. </a:t>
            </a:r>
          </a:p>
          <a:p>
            <a:pPr marL="265113" lvl="0" indent="-265113">
              <a:buSzPts val="1000"/>
              <a:tabLst>
                <a:tab pos="457200" algn="l"/>
              </a:tabLst>
            </a:pPr>
            <a:r>
              <a:rPr lang="en-GB" sz="1100" dirty="0"/>
              <a:t>• 	</a:t>
            </a:r>
            <a:r>
              <a:rPr lang="en-GB" sz="1100" dirty="0" err="1"/>
              <a:t>Gweld</a:t>
            </a:r>
            <a:r>
              <a:rPr lang="en-GB" sz="1100" dirty="0"/>
              <a:t> </a:t>
            </a:r>
            <a:r>
              <a:rPr lang="en-GB" sz="1100" dirty="0" err="1"/>
              <a:t>dysgwyr</a:t>
            </a:r>
            <a:r>
              <a:rPr lang="en-GB" sz="1100" dirty="0"/>
              <a:t> </a:t>
            </a:r>
            <a:r>
              <a:rPr lang="en-GB" sz="1100" dirty="0" err="1"/>
              <a:t>fel</a:t>
            </a:r>
            <a:r>
              <a:rPr lang="en-GB" sz="1100" dirty="0"/>
              <a:t> </a:t>
            </a:r>
            <a:r>
              <a:rPr lang="en-GB" sz="1100" dirty="0" err="1"/>
              <a:t>cyd-adeiladwyr</a:t>
            </a:r>
            <a:r>
              <a:rPr lang="en-GB" sz="1100" dirty="0"/>
              <a:t> </a:t>
            </a:r>
            <a:r>
              <a:rPr lang="en-GB" sz="1100" dirty="0" err="1"/>
              <a:t>gweithredol</a:t>
            </a:r>
            <a:r>
              <a:rPr lang="en-GB" sz="1100" dirty="0"/>
              <a:t> </a:t>
            </a:r>
            <a:r>
              <a:rPr lang="en-GB" sz="1100" dirty="0" err="1"/>
              <a:t>ar</a:t>
            </a:r>
            <a:r>
              <a:rPr lang="en-GB" sz="1100" dirty="0"/>
              <a:t> </a:t>
            </a:r>
            <a:r>
              <a:rPr lang="en-GB" sz="1100" dirty="0" err="1"/>
              <a:t>gyfer</a:t>
            </a:r>
            <a:r>
              <a:rPr lang="en-GB" sz="1100" dirty="0"/>
              <a:t> </a:t>
            </a:r>
            <a:r>
              <a:rPr lang="en-GB" sz="1100" dirty="0" err="1"/>
              <a:t>ystyr</a:t>
            </a:r>
            <a:r>
              <a:rPr lang="en-GB" sz="1100" dirty="0"/>
              <a:t> a </a:t>
            </a:r>
            <a:r>
              <a:rPr lang="en-GB" sz="1100" dirty="0" err="1"/>
              <a:t>gwybodaeth</a:t>
            </a:r>
            <a:r>
              <a:rPr lang="en-GB" sz="1100" dirty="0"/>
              <a:t>. </a:t>
            </a:r>
          </a:p>
          <a:p>
            <a:pPr marL="265113" lvl="0" indent="-265113">
              <a:buSzPts val="1000"/>
              <a:tabLst>
                <a:tab pos="457200" algn="l"/>
              </a:tabLst>
            </a:pPr>
            <a:r>
              <a:rPr lang="en-GB" sz="1100" dirty="0"/>
              <a:t>• 	</a:t>
            </a:r>
            <a:r>
              <a:rPr lang="en-GB" sz="1100" dirty="0" err="1"/>
              <a:t>Sefydlu</a:t>
            </a:r>
            <a:r>
              <a:rPr lang="en-GB" sz="1100" dirty="0"/>
              <a:t> </a:t>
            </a:r>
            <a:r>
              <a:rPr lang="en-GB" sz="1100" dirty="0" err="1"/>
              <a:t>perthynas</a:t>
            </a:r>
            <a:r>
              <a:rPr lang="en-GB" sz="1100" dirty="0"/>
              <a:t> </a:t>
            </a:r>
            <a:r>
              <a:rPr lang="en-GB" sz="1100" dirty="0" err="1"/>
              <a:t>athro</a:t>
            </a:r>
            <a:r>
              <a:rPr lang="en-GB" sz="1100" dirty="0"/>
              <a:t>/</a:t>
            </a:r>
            <a:r>
              <a:rPr lang="en-GB" sz="1100" dirty="0" err="1"/>
              <a:t>plentyn</a:t>
            </a:r>
            <a:r>
              <a:rPr lang="en-GB" sz="1100" dirty="0"/>
              <a:t> </a:t>
            </a:r>
            <a:r>
              <a:rPr lang="en-GB" sz="1100" dirty="0" err="1"/>
              <a:t>sy'n</a:t>
            </a:r>
            <a:r>
              <a:rPr lang="en-GB" sz="1100" dirty="0"/>
              <a:t> </a:t>
            </a:r>
            <a:r>
              <a:rPr lang="en-GB" sz="1100" dirty="0" err="1"/>
              <a:t>seiliedig</a:t>
            </a:r>
            <a:r>
              <a:rPr lang="en-GB" sz="1100" dirty="0"/>
              <a:t> </a:t>
            </a:r>
            <a:r>
              <a:rPr lang="en-GB" sz="1100" dirty="0" err="1"/>
              <a:t>ar</a:t>
            </a:r>
            <a:r>
              <a:rPr lang="en-GB" sz="1100" dirty="0"/>
              <a:t> </a:t>
            </a:r>
            <a:r>
              <a:rPr lang="en-GB" sz="1100" dirty="0" err="1"/>
              <a:t>syniad</a:t>
            </a:r>
            <a:r>
              <a:rPr lang="en-GB" sz="1100" dirty="0"/>
              <a:t> </a:t>
            </a:r>
            <a:r>
              <a:rPr lang="en-GB" sz="1100" dirty="0" err="1"/>
              <a:t>arweiniad</a:t>
            </a:r>
            <a:r>
              <a:rPr lang="en-GB" sz="1100" dirty="0"/>
              <a:t>, </a:t>
            </a:r>
            <a:r>
              <a:rPr lang="en-GB" sz="1100" dirty="0" err="1"/>
              <a:t>nid</a:t>
            </a:r>
            <a:r>
              <a:rPr lang="en-GB" sz="1100" dirty="0"/>
              <a:t> </a:t>
            </a:r>
            <a:r>
              <a:rPr lang="en-GB" sz="1100" dirty="0" err="1"/>
              <a:t>cyfarwyddyd</a:t>
            </a:r>
            <a:r>
              <a:rPr lang="en-GB" sz="1100" dirty="0"/>
              <a:t> </a:t>
            </a:r>
          </a:p>
          <a:p>
            <a:pPr marL="265113" indent="-265113"/>
            <a:endParaRPr lang="en-GB" sz="1100" dirty="0"/>
          </a:p>
        </p:txBody>
      </p:sp>
      <p:sp>
        <p:nvSpPr>
          <p:cNvPr id="12" name="TextBox 11">
            <a:extLst>
              <a:ext uri="{FF2B5EF4-FFF2-40B4-BE49-F238E27FC236}">
                <a16:creationId xmlns:a16="http://schemas.microsoft.com/office/drawing/2014/main" id="{AC316459-6A5E-47D9-9F5D-F94D552A461F}"/>
              </a:ext>
            </a:extLst>
          </p:cNvPr>
          <p:cNvSpPr txBox="1"/>
          <p:nvPr/>
        </p:nvSpPr>
        <p:spPr>
          <a:xfrm>
            <a:off x="282011" y="5847916"/>
            <a:ext cx="4858701" cy="738664"/>
          </a:xfrm>
          <a:prstGeom prst="rect">
            <a:avLst/>
          </a:prstGeom>
          <a:noFill/>
        </p:spPr>
        <p:txBody>
          <a:bodyPr wrap="square">
            <a:spAutoFit/>
          </a:bodyPr>
          <a:lstStyle/>
          <a:p>
            <a:r>
              <a:rPr lang="en-GB" sz="1400" i="1" dirty="0" err="1"/>
              <a:t>Dadansoddwc</a:t>
            </a:r>
            <a:r>
              <a:rPr lang="en-GB" sz="1400" i="1" dirty="0"/>
              <a:t>: </a:t>
            </a:r>
          </a:p>
          <a:p>
            <a:r>
              <a:rPr lang="en-GB" sz="1400" i="1" dirty="0" err="1"/>
              <a:t>Archwiliwch</a:t>
            </a:r>
            <a:r>
              <a:rPr lang="en-GB" sz="1400" i="1" dirty="0"/>
              <a:t> </a:t>
            </a:r>
            <a:r>
              <a:rPr lang="en-GB" sz="1400" i="1" dirty="0" err="1"/>
              <a:t>fater</a:t>
            </a:r>
            <a:r>
              <a:rPr lang="en-GB" sz="1400" i="1" dirty="0"/>
              <a:t> </a:t>
            </a:r>
            <a:r>
              <a:rPr lang="en-GB" sz="1400" i="1" dirty="0" err="1"/>
              <a:t>yn</a:t>
            </a:r>
            <a:r>
              <a:rPr lang="en-GB" sz="1400" i="1" dirty="0"/>
              <a:t> </a:t>
            </a:r>
            <a:r>
              <a:rPr lang="en-GB" sz="1400" i="1" dirty="0" err="1"/>
              <a:t>fanwl</a:t>
            </a:r>
            <a:r>
              <a:rPr lang="en-GB" sz="1400" i="1" dirty="0"/>
              <a:t>; </a:t>
            </a:r>
            <a:r>
              <a:rPr lang="en-GB" sz="1400" i="1" dirty="0" err="1"/>
              <a:t>sut</a:t>
            </a:r>
            <a:r>
              <a:rPr lang="en-GB" sz="1400" i="1" dirty="0"/>
              <a:t> </a:t>
            </a:r>
            <a:r>
              <a:rPr lang="en-GB" sz="1400" i="1" dirty="0" err="1"/>
              <a:t>mae'r</a:t>
            </a:r>
            <a:r>
              <a:rPr lang="en-GB" sz="1400" i="1" dirty="0"/>
              <a:t> </a:t>
            </a:r>
            <a:r>
              <a:rPr lang="en-GB" sz="1400" i="1" dirty="0" err="1"/>
              <a:t>rhannau'n</a:t>
            </a:r>
            <a:r>
              <a:rPr lang="en-GB" sz="1400" i="1" dirty="0"/>
              <a:t> </a:t>
            </a:r>
            <a:r>
              <a:rPr lang="en-GB" sz="1400" i="1" dirty="0" err="1"/>
              <a:t>berthnasol</a:t>
            </a:r>
            <a:r>
              <a:rPr lang="en-GB" sz="1400" i="1" dirty="0"/>
              <a:t> </a:t>
            </a:r>
            <a:r>
              <a:rPr lang="en-GB" sz="1400" i="1" dirty="0" err="1"/>
              <a:t>i'r</a:t>
            </a:r>
            <a:r>
              <a:rPr lang="en-GB" sz="1400" i="1" dirty="0"/>
              <a:t> </a:t>
            </a:r>
            <a:r>
              <a:rPr lang="en-GB" sz="1400" i="1" dirty="0" err="1"/>
              <a:t>cyfan</a:t>
            </a:r>
            <a:r>
              <a:rPr lang="en-GB" sz="1400" i="1" dirty="0"/>
              <a:t>, </a:t>
            </a:r>
            <a:r>
              <a:rPr lang="en-GB" sz="1400" i="1" dirty="0" err="1"/>
              <a:t>esboniwch</a:t>
            </a:r>
            <a:r>
              <a:rPr lang="en-GB" sz="1400" i="1" dirty="0"/>
              <a:t> a </a:t>
            </a:r>
            <a:r>
              <a:rPr lang="en-GB" sz="1400" i="1" dirty="0" err="1"/>
              <a:t>dehonglwch</a:t>
            </a:r>
            <a:endParaRPr lang="en-GB" sz="1400" i="1" dirty="0"/>
          </a:p>
        </p:txBody>
      </p:sp>
      <p:pic>
        <p:nvPicPr>
          <p:cNvPr id="5" name="Picture 4">
            <a:extLst>
              <a:ext uri="{FF2B5EF4-FFF2-40B4-BE49-F238E27FC236}">
                <a16:creationId xmlns:a16="http://schemas.microsoft.com/office/drawing/2014/main" id="{6443331E-0AF4-443F-89A0-6AE390036B45}"/>
              </a:ext>
            </a:extLst>
          </p:cNvPr>
          <p:cNvPicPr>
            <a:picLocks noChangeAspect="1"/>
          </p:cNvPicPr>
          <p:nvPr/>
        </p:nvPicPr>
        <p:blipFill>
          <a:blip r:embed="rId3"/>
          <a:stretch>
            <a:fillRect/>
          </a:stretch>
        </p:blipFill>
        <p:spPr>
          <a:xfrm>
            <a:off x="352115" y="1110321"/>
            <a:ext cx="5263794" cy="4028607"/>
          </a:xfrm>
          <a:prstGeom prst="rect">
            <a:avLst/>
          </a:prstGeom>
        </p:spPr>
      </p:pic>
      <p:sp>
        <p:nvSpPr>
          <p:cNvPr id="11" name="TextBox 10">
            <a:extLst>
              <a:ext uri="{FF2B5EF4-FFF2-40B4-BE49-F238E27FC236}">
                <a16:creationId xmlns:a16="http://schemas.microsoft.com/office/drawing/2014/main" id="{E4E59534-ECD1-4C34-A60A-578175F631EC}"/>
              </a:ext>
            </a:extLst>
          </p:cNvPr>
          <p:cNvSpPr txBox="1"/>
          <p:nvPr/>
        </p:nvSpPr>
        <p:spPr>
          <a:xfrm>
            <a:off x="8683167" y="6589436"/>
            <a:ext cx="3251026" cy="276999"/>
          </a:xfrm>
          <a:prstGeom prst="rect">
            <a:avLst/>
          </a:prstGeom>
          <a:noFill/>
        </p:spPr>
        <p:txBody>
          <a:bodyPr wrap="square" rtlCol="0">
            <a:spAutoFit/>
          </a:bodyPr>
          <a:lstStyle/>
          <a:p>
            <a:pPr>
              <a:defRPr b="0" i="0"/>
            </a:pPr>
            <a:r>
              <a:rPr lang="1106" sz="1200" i="1" dirty="0"/>
              <a:t>Parhad o'r cynllun marcio ar y dudalen nesaf</a:t>
            </a:r>
          </a:p>
        </p:txBody>
      </p:sp>
    </p:spTree>
    <p:extLst>
      <p:ext uri="{BB962C8B-B14F-4D97-AF65-F5344CB8AC3E}">
        <p14:creationId xmlns:p14="http://schemas.microsoft.com/office/powerpoint/2010/main" val="3394313177"/>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a:t>
            </a:r>
            <a:r>
              <a:rPr lang="en-GB" sz="1800" dirty="0"/>
              <a:t>11</a:t>
            </a:r>
            <a:r>
              <a:rPr lang="1106" sz="1800" dirty="0"/>
              <a:t> (</a:t>
            </a:r>
            <a:r>
              <a:rPr lang="en-GB" sz="1800" dirty="0"/>
              <a:t>a</a:t>
            </a:r>
            <a:r>
              <a:rPr lang="1106" sz="1800" dirty="0"/>
              <a:t>) Cynllun Marcio parhad</a:t>
            </a:r>
            <a:endParaRPr lang="en-GB" sz="1800" dirty="0"/>
          </a:p>
        </p:txBody>
      </p:sp>
      <p:sp>
        <p:nvSpPr>
          <p:cNvPr id="6" name="TextBox 5">
            <a:extLst>
              <a:ext uri="{FF2B5EF4-FFF2-40B4-BE49-F238E27FC236}">
                <a16:creationId xmlns:a16="http://schemas.microsoft.com/office/drawing/2014/main" id="{332C8657-D308-40AC-9DFE-8B14B6C48C9E}"/>
              </a:ext>
            </a:extLst>
          </p:cNvPr>
          <p:cNvSpPr txBox="1"/>
          <p:nvPr/>
        </p:nvSpPr>
        <p:spPr>
          <a:xfrm>
            <a:off x="282011" y="970800"/>
            <a:ext cx="5596275" cy="6232475"/>
          </a:xfrm>
          <a:prstGeom prst="rect">
            <a:avLst/>
          </a:prstGeom>
          <a:noFill/>
        </p:spPr>
        <p:txBody>
          <a:bodyPr wrap="square">
            <a:spAutoFit/>
          </a:bodyPr>
          <a:lstStyle/>
          <a:p>
            <a:pPr marL="176213" lvl="0" indent="-176213">
              <a:spcAft>
                <a:spcPts val="200"/>
              </a:spcAft>
              <a:buSzPts val="1000"/>
              <a:tabLst>
                <a:tab pos="457200" algn="l"/>
              </a:tabLst>
            </a:pPr>
            <a:r>
              <a:rPr lang="en-GB" sz="1100" dirty="0"/>
              <a:t>• 	</a:t>
            </a:r>
            <a:r>
              <a:rPr lang="en-GB" sz="1100" dirty="0" err="1"/>
              <a:t>Gellir</a:t>
            </a:r>
            <a:r>
              <a:rPr lang="en-GB" sz="1100" dirty="0"/>
              <a:t> </a:t>
            </a:r>
            <a:r>
              <a:rPr lang="en-GB" sz="1100" dirty="0" err="1"/>
              <a:t>ei</a:t>
            </a:r>
            <a:r>
              <a:rPr lang="en-GB" sz="1100" dirty="0"/>
              <a:t> </a:t>
            </a:r>
            <a:r>
              <a:rPr lang="en-GB" sz="1100" dirty="0" err="1"/>
              <a:t>ddarparu</a:t>
            </a:r>
            <a:r>
              <a:rPr lang="en-GB" sz="1100" dirty="0"/>
              <a:t> </a:t>
            </a:r>
            <a:r>
              <a:rPr lang="en-GB" sz="1100" dirty="0" err="1"/>
              <a:t>drwy</a:t>
            </a:r>
            <a:r>
              <a:rPr lang="en-GB" sz="1100" dirty="0"/>
              <a:t> </a:t>
            </a:r>
            <a:r>
              <a:rPr lang="en-GB" sz="1100" dirty="0" err="1"/>
              <a:t>ddysgu</a:t>
            </a:r>
            <a:r>
              <a:rPr lang="en-GB" sz="1100" dirty="0"/>
              <a:t> </a:t>
            </a:r>
            <a:r>
              <a:rPr lang="en-GB" sz="1100" dirty="0" err="1"/>
              <a:t>ymarferol</a:t>
            </a:r>
            <a:r>
              <a:rPr lang="en-GB" sz="1100" dirty="0"/>
              <a:t> / </a:t>
            </a:r>
            <a:r>
              <a:rPr lang="en-GB" sz="1100" dirty="0" err="1"/>
              <a:t>uniongyrchol</a:t>
            </a:r>
            <a:r>
              <a:rPr lang="en-GB" sz="1100" dirty="0"/>
              <a:t> / </a:t>
            </a:r>
            <a:r>
              <a:rPr lang="en-GB" sz="1100" dirty="0" err="1"/>
              <a:t>arbrofol</a:t>
            </a:r>
            <a:r>
              <a:rPr lang="en-GB" sz="1100" dirty="0"/>
              <a:t> </a:t>
            </a:r>
            <a:r>
              <a:rPr lang="en-GB" sz="1100" dirty="0" err="1"/>
              <a:t>yn</a:t>
            </a:r>
            <a:r>
              <a:rPr lang="en-GB" sz="1100" dirty="0"/>
              <a:t> </a:t>
            </a:r>
            <a:r>
              <a:rPr lang="en-GB" sz="1100" dirty="0" err="1"/>
              <a:t>yr</a:t>
            </a:r>
            <a:r>
              <a:rPr lang="en-GB" sz="1100" dirty="0"/>
              <a:t> </a:t>
            </a:r>
            <a:r>
              <a:rPr lang="en-GB" sz="1100" dirty="0" err="1"/>
              <a:t>amgylchedd</a:t>
            </a:r>
            <a:r>
              <a:rPr lang="en-GB" sz="1100" dirty="0"/>
              <a:t> </a:t>
            </a:r>
            <a:r>
              <a:rPr lang="en-GB" sz="1100" dirty="0" err="1"/>
              <a:t>awyr</a:t>
            </a:r>
            <a:r>
              <a:rPr lang="en-GB" sz="1100" dirty="0"/>
              <a:t> </a:t>
            </a:r>
            <a:r>
              <a:rPr lang="en-GB" sz="1100" dirty="0" err="1"/>
              <a:t>agored</a:t>
            </a:r>
            <a:r>
              <a:rPr lang="en-GB" sz="1100" dirty="0"/>
              <a:t> </a:t>
            </a:r>
          </a:p>
          <a:p>
            <a:pPr marL="176213" lvl="0" indent="-176213">
              <a:spcAft>
                <a:spcPts val="200"/>
              </a:spcAft>
              <a:buSzPts val="1000"/>
              <a:tabLst>
                <a:tab pos="457200" algn="l"/>
              </a:tabLst>
            </a:pPr>
            <a:r>
              <a:rPr lang="en-GB" sz="1100" dirty="0"/>
              <a:t>• 	Mae </a:t>
            </a:r>
            <a:r>
              <a:rPr lang="en-GB" sz="1100" dirty="0" err="1"/>
              <a:t>Ysgolion</a:t>
            </a:r>
            <a:r>
              <a:rPr lang="en-GB" sz="1100" dirty="0"/>
              <a:t> </a:t>
            </a:r>
            <a:r>
              <a:rPr lang="en-GB" sz="1100" dirty="0" err="1"/>
              <a:t>Coedwig</a:t>
            </a:r>
            <a:r>
              <a:rPr lang="en-GB" sz="1100" dirty="0"/>
              <a:t> </a:t>
            </a:r>
            <a:r>
              <a:rPr lang="en-GB" sz="1100" dirty="0" err="1"/>
              <a:t>yn</a:t>
            </a:r>
            <a:r>
              <a:rPr lang="en-GB" sz="1100" dirty="0"/>
              <a:t> </a:t>
            </a:r>
            <a:r>
              <a:rPr lang="en-GB" sz="1100" dirty="0" err="1"/>
              <a:t>darparu</a:t>
            </a:r>
            <a:r>
              <a:rPr lang="en-GB" sz="1100" dirty="0"/>
              <a:t> </a:t>
            </a:r>
            <a:r>
              <a:rPr lang="en-GB" sz="1100" dirty="0" err="1"/>
              <a:t>cyfleoedd</a:t>
            </a:r>
            <a:r>
              <a:rPr lang="en-GB" sz="1100" dirty="0"/>
              <a:t> </a:t>
            </a:r>
            <a:r>
              <a:rPr lang="en-GB" sz="1100" dirty="0" err="1"/>
              <a:t>dysgu</a:t>
            </a:r>
            <a:r>
              <a:rPr lang="en-GB" sz="1100" dirty="0"/>
              <a:t> </a:t>
            </a:r>
            <a:r>
              <a:rPr lang="en-GB" sz="1100" dirty="0" err="1"/>
              <a:t>gweithredol</a:t>
            </a:r>
            <a:r>
              <a:rPr lang="en-GB" sz="1100" dirty="0"/>
              <a:t> </a:t>
            </a:r>
            <a:r>
              <a:rPr lang="en-GB" sz="1100" dirty="0" err="1"/>
              <a:t>sy'n</a:t>
            </a:r>
            <a:r>
              <a:rPr lang="en-GB" sz="1100" dirty="0"/>
              <a:t> </a:t>
            </a:r>
            <a:r>
              <a:rPr lang="en-GB" sz="1100" dirty="0" err="1"/>
              <a:t>gallu</a:t>
            </a:r>
            <a:r>
              <a:rPr lang="en-GB" sz="1100" dirty="0"/>
              <a:t> bod o </a:t>
            </a:r>
            <a:r>
              <a:rPr lang="en-GB" sz="1100" dirty="0" err="1"/>
              <a:t>fudd</a:t>
            </a:r>
            <a:r>
              <a:rPr lang="en-GB" sz="1100" dirty="0"/>
              <a:t> </a:t>
            </a:r>
            <a:r>
              <a:rPr lang="en-GB" sz="1100" dirty="0" err="1"/>
              <a:t>i</a:t>
            </a:r>
            <a:r>
              <a:rPr lang="en-GB" sz="1100" dirty="0"/>
              <a:t> </a:t>
            </a:r>
            <a:r>
              <a:rPr lang="en-GB" sz="1100" dirty="0" err="1"/>
              <a:t>blant</a:t>
            </a:r>
            <a:r>
              <a:rPr lang="en-GB" sz="1100" dirty="0"/>
              <a:t> ag </a:t>
            </a:r>
            <a:r>
              <a:rPr lang="en-GB" sz="1100" dirty="0" err="1"/>
              <a:t>amrywiaeth</a:t>
            </a:r>
            <a:r>
              <a:rPr lang="en-GB" sz="1100" dirty="0"/>
              <a:t> o </a:t>
            </a:r>
            <a:r>
              <a:rPr lang="en-GB" sz="1100" dirty="0" err="1"/>
              <a:t>arddulliau</a:t>
            </a:r>
            <a:r>
              <a:rPr lang="en-GB" sz="1100" dirty="0"/>
              <a:t> </a:t>
            </a:r>
            <a:r>
              <a:rPr lang="en-GB" sz="1100" dirty="0" err="1"/>
              <a:t>dysgu</a:t>
            </a:r>
            <a:r>
              <a:rPr lang="en-GB" sz="1100" dirty="0"/>
              <a:t> </a:t>
            </a:r>
          </a:p>
          <a:p>
            <a:pPr marL="176213" lvl="0" indent="-176213">
              <a:spcAft>
                <a:spcPts val="200"/>
              </a:spcAft>
              <a:buSzPts val="1000"/>
              <a:tabLst>
                <a:tab pos="457200" algn="l"/>
              </a:tabLst>
            </a:pPr>
            <a:r>
              <a:rPr lang="en-GB" sz="1100" dirty="0"/>
              <a:t>• 	Mae </a:t>
            </a:r>
            <a:r>
              <a:rPr lang="en-GB" sz="1100" dirty="0" err="1"/>
              <a:t>Ysgolion</a:t>
            </a:r>
            <a:r>
              <a:rPr lang="en-GB" sz="1100" dirty="0"/>
              <a:t> </a:t>
            </a:r>
            <a:r>
              <a:rPr lang="en-GB" sz="1100" dirty="0" err="1"/>
              <a:t>Coedwig</a:t>
            </a:r>
            <a:r>
              <a:rPr lang="en-GB" sz="1100" dirty="0"/>
              <a:t> </a:t>
            </a:r>
            <a:r>
              <a:rPr lang="en-GB" sz="1100" dirty="0" err="1"/>
              <a:t>yn</a:t>
            </a:r>
            <a:r>
              <a:rPr lang="en-GB" sz="1100" dirty="0"/>
              <a:t> </a:t>
            </a:r>
            <a:r>
              <a:rPr lang="en-GB" sz="1100" dirty="0" err="1"/>
              <a:t>darparu</a:t>
            </a:r>
            <a:r>
              <a:rPr lang="en-GB" sz="1100" dirty="0"/>
              <a:t> </a:t>
            </a:r>
            <a:r>
              <a:rPr lang="en-GB" sz="1100" dirty="0" err="1"/>
              <a:t>cyfleoedd</a:t>
            </a:r>
            <a:r>
              <a:rPr lang="en-GB" sz="1100" dirty="0"/>
              <a:t> </a:t>
            </a:r>
            <a:r>
              <a:rPr lang="en-GB" sz="1100" dirty="0" err="1"/>
              <a:t>newydd</a:t>
            </a:r>
            <a:r>
              <a:rPr lang="en-GB" sz="1100" dirty="0"/>
              <a:t> </a:t>
            </a:r>
            <a:r>
              <a:rPr lang="en-GB" sz="1100" dirty="0" err="1"/>
              <a:t>ar</a:t>
            </a:r>
            <a:r>
              <a:rPr lang="en-GB" sz="1100" dirty="0"/>
              <a:t> </a:t>
            </a:r>
            <a:r>
              <a:rPr lang="en-GB" sz="1100" dirty="0" err="1"/>
              <a:t>gyfer</a:t>
            </a:r>
            <a:r>
              <a:rPr lang="en-GB" sz="1100" dirty="0"/>
              <a:t> </a:t>
            </a:r>
            <a:r>
              <a:rPr lang="en-GB" sz="1100" dirty="0" err="1"/>
              <a:t>sgiliau</a:t>
            </a:r>
            <a:r>
              <a:rPr lang="en-GB" sz="1100" dirty="0"/>
              <a:t> </a:t>
            </a:r>
            <a:r>
              <a:rPr lang="en-GB" sz="1100" dirty="0" err="1"/>
              <a:t>ymarferol</a:t>
            </a:r>
            <a:r>
              <a:rPr lang="en-GB" sz="1100" dirty="0"/>
              <a:t>, </a:t>
            </a:r>
            <a:r>
              <a:rPr lang="en-GB" sz="1100" dirty="0" err="1"/>
              <a:t>gan</a:t>
            </a:r>
            <a:r>
              <a:rPr lang="en-GB" sz="1100" dirty="0"/>
              <a:t> </a:t>
            </a:r>
            <a:r>
              <a:rPr lang="en-GB" sz="1100" dirty="0" err="1"/>
              <a:t>gymryd</a:t>
            </a:r>
            <a:r>
              <a:rPr lang="en-GB" sz="1100" dirty="0"/>
              <a:t> </a:t>
            </a:r>
            <a:r>
              <a:rPr lang="en-GB" sz="1100" dirty="0" err="1"/>
              <a:t>lle</a:t>
            </a:r>
            <a:r>
              <a:rPr lang="en-GB" sz="1100" dirty="0"/>
              <a:t> </a:t>
            </a:r>
            <a:r>
              <a:rPr lang="en-GB" sz="1100" dirty="0" err="1"/>
              <a:t>gwersi</a:t>
            </a:r>
            <a:r>
              <a:rPr lang="en-GB" sz="1100" dirty="0"/>
              <a:t> </a:t>
            </a:r>
            <a:r>
              <a:rPr lang="en-GB" sz="1100" dirty="0" err="1"/>
              <a:t>sy'n</a:t>
            </a:r>
            <a:r>
              <a:rPr lang="en-GB" sz="1100" dirty="0"/>
              <a:t> </a:t>
            </a:r>
            <a:r>
              <a:rPr lang="en-GB" sz="1100" dirty="0" err="1"/>
              <a:t>cael</a:t>
            </a:r>
            <a:r>
              <a:rPr lang="en-GB" sz="1100" dirty="0"/>
              <a:t> </a:t>
            </a:r>
            <a:r>
              <a:rPr lang="en-GB" sz="1100" dirty="0" err="1"/>
              <a:t>eu</a:t>
            </a:r>
            <a:r>
              <a:rPr lang="en-GB" sz="1100" dirty="0"/>
              <a:t> </a:t>
            </a:r>
            <a:r>
              <a:rPr lang="en-GB" sz="1100" dirty="0" err="1"/>
              <a:t>haddysgu</a:t>
            </a:r>
            <a:r>
              <a:rPr lang="en-GB" sz="1100" dirty="0"/>
              <a:t> </a:t>
            </a:r>
            <a:r>
              <a:rPr lang="en-GB" sz="1100" dirty="0" err="1"/>
              <a:t>yn</a:t>
            </a:r>
            <a:r>
              <a:rPr lang="en-GB" sz="1100" dirty="0"/>
              <a:t> </a:t>
            </a:r>
            <a:r>
              <a:rPr lang="en-GB" sz="1100" dirty="0" err="1"/>
              <a:t>yr</a:t>
            </a:r>
            <a:r>
              <a:rPr lang="en-GB" sz="1100" dirty="0"/>
              <a:t> </a:t>
            </a:r>
            <a:r>
              <a:rPr lang="en-GB" sz="1100" dirty="0" err="1"/>
              <a:t>ystafell</a:t>
            </a:r>
            <a:r>
              <a:rPr lang="en-GB" sz="1100" dirty="0"/>
              <a:t> </a:t>
            </a:r>
            <a:r>
              <a:rPr lang="en-GB" sz="1100" dirty="0" err="1"/>
              <a:t>ddosbarth</a:t>
            </a:r>
            <a:endParaRPr lang="en-GB" sz="1100" dirty="0"/>
          </a:p>
          <a:p>
            <a:pPr marL="176213" lvl="0" indent="-176213">
              <a:spcAft>
                <a:spcPts val="200"/>
              </a:spcAft>
              <a:buSzPts val="1000"/>
              <a:tabLst>
                <a:tab pos="457200" algn="l"/>
              </a:tabLst>
            </a:pPr>
            <a:r>
              <a:rPr lang="en-GB" sz="1100" dirty="0"/>
              <a:t>• 	</a:t>
            </a:r>
            <a:r>
              <a:rPr lang="en-GB" sz="1100" dirty="0" err="1"/>
              <a:t>Mae'r</a:t>
            </a:r>
            <a:r>
              <a:rPr lang="en-GB" sz="1100" dirty="0"/>
              <a:t> dull </a:t>
            </a:r>
            <a:r>
              <a:rPr lang="en-GB" sz="1100" dirty="0" err="1"/>
              <a:t>Ysgolion</a:t>
            </a:r>
            <a:r>
              <a:rPr lang="en-GB" sz="1100" dirty="0"/>
              <a:t> </a:t>
            </a:r>
            <a:r>
              <a:rPr lang="en-GB" sz="1100" dirty="0" err="1"/>
              <a:t>Coedwig</a:t>
            </a:r>
            <a:r>
              <a:rPr lang="en-GB" sz="1100" dirty="0"/>
              <a:t> </a:t>
            </a:r>
            <a:r>
              <a:rPr lang="en-GB" sz="1100" dirty="0" err="1"/>
              <a:t>yn</a:t>
            </a:r>
            <a:r>
              <a:rPr lang="en-GB" sz="1100" dirty="0"/>
              <a:t> </a:t>
            </a:r>
            <a:r>
              <a:rPr lang="en-GB" sz="1100" dirty="0" err="1"/>
              <a:t>cynyddu</a:t>
            </a:r>
            <a:r>
              <a:rPr lang="en-GB" sz="1100" dirty="0"/>
              <a:t> </a:t>
            </a:r>
            <a:r>
              <a:rPr lang="en-GB" sz="1100" dirty="0" err="1"/>
              <a:t>hunan-barch</a:t>
            </a:r>
            <a:r>
              <a:rPr lang="en-GB" sz="1100" dirty="0"/>
              <a:t> / </a:t>
            </a:r>
            <a:r>
              <a:rPr lang="en-GB" sz="1100" dirty="0" err="1"/>
              <a:t>hunanhyder</a:t>
            </a:r>
            <a:r>
              <a:rPr lang="en-GB" sz="1100" dirty="0"/>
              <a:t> </a:t>
            </a:r>
          </a:p>
          <a:p>
            <a:pPr marL="176213" lvl="0" indent="-176213">
              <a:spcAft>
                <a:spcPts val="200"/>
              </a:spcAft>
              <a:buSzPts val="1000"/>
              <a:tabLst>
                <a:tab pos="457200" algn="l"/>
              </a:tabLst>
            </a:pPr>
            <a:r>
              <a:rPr lang="en-GB" sz="1100" dirty="0"/>
              <a:t>• 	</a:t>
            </a:r>
            <a:r>
              <a:rPr lang="en-GB" sz="1100" dirty="0" err="1"/>
              <a:t>Mae'r</a:t>
            </a:r>
            <a:r>
              <a:rPr lang="en-GB" sz="1100" dirty="0"/>
              <a:t> dull </a:t>
            </a:r>
            <a:r>
              <a:rPr lang="en-GB" sz="1100" dirty="0" err="1"/>
              <a:t>Ysgolion</a:t>
            </a:r>
            <a:r>
              <a:rPr lang="en-GB" sz="1100" dirty="0"/>
              <a:t> </a:t>
            </a:r>
            <a:r>
              <a:rPr lang="en-GB" sz="1100" dirty="0" err="1"/>
              <a:t>Coedwig</a:t>
            </a:r>
            <a:r>
              <a:rPr lang="en-GB" sz="1100" dirty="0"/>
              <a:t> </a:t>
            </a:r>
            <a:r>
              <a:rPr lang="en-GB" sz="1100" dirty="0" err="1"/>
              <a:t>yn</a:t>
            </a:r>
            <a:r>
              <a:rPr lang="en-GB" sz="1100" dirty="0"/>
              <a:t> </a:t>
            </a:r>
            <a:r>
              <a:rPr lang="en-GB" sz="1100" dirty="0" err="1"/>
              <a:t>cynnig</a:t>
            </a:r>
            <a:r>
              <a:rPr lang="en-GB" sz="1100" dirty="0"/>
              <a:t> </a:t>
            </a:r>
            <a:r>
              <a:rPr lang="en-GB" sz="1100" dirty="0" err="1"/>
              <a:t>cyfleoedd</a:t>
            </a:r>
            <a:r>
              <a:rPr lang="en-GB" sz="1100" dirty="0"/>
              <a:t> </a:t>
            </a:r>
            <a:r>
              <a:rPr lang="en-GB" sz="1100" dirty="0" err="1"/>
              <a:t>drwy</a:t>
            </a:r>
            <a:r>
              <a:rPr lang="en-GB" sz="1100" dirty="0"/>
              <a:t> </a:t>
            </a:r>
            <a:r>
              <a:rPr lang="en-GB" sz="1100" dirty="0" err="1"/>
              <a:t>gyfrwng</a:t>
            </a:r>
            <a:r>
              <a:rPr lang="en-GB" sz="1100" dirty="0"/>
              <a:t> </a:t>
            </a:r>
            <a:r>
              <a:rPr lang="en-GB" sz="1100" dirty="0" err="1"/>
              <a:t>chwarae</a:t>
            </a:r>
            <a:r>
              <a:rPr lang="en-GB" sz="1100" dirty="0"/>
              <a:t> a </a:t>
            </a:r>
            <a:r>
              <a:rPr lang="en-GB" sz="1100" dirty="0" err="1"/>
              <a:t>dysgu</a:t>
            </a:r>
            <a:r>
              <a:rPr lang="en-GB" sz="1100" dirty="0"/>
              <a:t> </a:t>
            </a:r>
            <a:r>
              <a:rPr lang="en-GB" sz="1100" dirty="0" err="1"/>
              <a:t>e.e.</a:t>
            </a:r>
            <a:r>
              <a:rPr lang="en-GB" sz="1100" dirty="0"/>
              <a:t> </a:t>
            </a:r>
            <a:r>
              <a:rPr lang="en-GB" sz="1100" dirty="0" err="1"/>
              <a:t>gwella</a:t>
            </a:r>
            <a:r>
              <a:rPr lang="en-GB" sz="1100" dirty="0"/>
              <a:t> </a:t>
            </a:r>
            <a:r>
              <a:rPr lang="en-GB" sz="1100" dirty="0" err="1"/>
              <a:t>sgiliau</a:t>
            </a:r>
            <a:r>
              <a:rPr lang="en-GB" sz="1100" dirty="0"/>
              <a:t> </a:t>
            </a:r>
            <a:r>
              <a:rPr lang="en-GB" sz="1100" dirty="0" err="1"/>
              <a:t>cymdeithasol</a:t>
            </a:r>
            <a:r>
              <a:rPr lang="en-GB" sz="1100" dirty="0"/>
              <a:t> / </a:t>
            </a:r>
            <a:r>
              <a:rPr lang="en-GB" sz="1100" dirty="0" err="1"/>
              <a:t>cyfrannu</a:t>
            </a:r>
            <a:r>
              <a:rPr lang="en-GB" sz="1100" dirty="0"/>
              <a:t> at </a:t>
            </a:r>
            <a:r>
              <a:rPr lang="en-GB" sz="1100" dirty="0" err="1"/>
              <a:t>ddatblygiad</a:t>
            </a:r>
            <a:r>
              <a:rPr lang="en-GB" sz="1100" dirty="0"/>
              <a:t> </a:t>
            </a:r>
            <a:r>
              <a:rPr lang="en-GB" sz="1100" dirty="0" err="1"/>
              <a:t>iaith</a:t>
            </a:r>
            <a:r>
              <a:rPr lang="en-GB" sz="1100" dirty="0"/>
              <a:t> / </a:t>
            </a:r>
            <a:r>
              <a:rPr lang="en-GB" sz="1100" dirty="0" err="1"/>
              <a:t>datblygu</a:t>
            </a:r>
            <a:r>
              <a:rPr lang="en-GB" sz="1100" dirty="0"/>
              <a:t> </a:t>
            </a:r>
            <a:r>
              <a:rPr lang="en-GB" sz="1100" dirty="0" err="1"/>
              <a:t>sgiliau</a:t>
            </a:r>
            <a:r>
              <a:rPr lang="en-GB" sz="1100" dirty="0"/>
              <a:t> </a:t>
            </a:r>
            <a:r>
              <a:rPr lang="en-GB" sz="1100" dirty="0" err="1"/>
              <a:t>cyfathrebu</a:t>
            </a:r>
            <a:r>
              <a:rPr lang="en-GB" sz="1100" dirty="0"/>
              <a:t> </a:t>
            </a:r>
          </a:p>
          <a:p>
            <a:pPr marL="176213" lvl="0" indent="-176213">
              <a:spcAft>
                <a:spcPts val="200"/>
              </a:spcAft>
              <a:buSzPts val="1000"/>
              <a:tabLst>
                <a:tab pos="457200" algn="l"/>
              </a:tabLst>
            </a:pPr>
            <a:r>
              <a:rPr lang="en-GB" sz="1100" dirty="0"/>
              <a:t>• 	Mae </a:t>
            </a:r>
            <a:r>
              <a:rPr lang="en-GB" sz="1100" dirty="0" err="1"/>
              <a:t>effaith</a:t>
            </a:r>
            <a:r>
              <a:rPr lang="en-GB" sz="1100" dirty="0"/>
              <a:t> y dull </a:t>
            </a:r>
            <a:r>
              <a:rPr lang="en-GB" sz="1100" dirty="0" err="1"/>
              <a:t>Ysgolion</a:t>
            </a:r>
            <a:r>
              <a:rPr lang="en-GB" sz="1100" dirty="0"/>
              <a:t> </a:t>
            </a:r>
            <a:r>
              <a:rPr lang="en-GB" sz="1100" dirty="0" err="1"/>
              <a:t>Coedwig</a:t>
            </a:r>
            <a:r>
              <a:rPr lang="en-GB" sz="1100" dirty="0"/>
              <a:t> </a:t>
            </a:r>
            <a:r>
              <a:rPr lang="en-GB" sz="1100" dirty="0" err="1"/>
              <a:t>yn</a:t>
            </a:r>
            <a:r>
              <a:rPr lang="en-GB" sz="1100" dirty="0"/>
              <a:t> </a:t>
            </a:r>
            <a:r>
              <a:rPr lang="en-GB" sz="1100" dirty="0" err="1"/>
              <a:t>gallu</a:t>
            </a:r>
            <a:r>
              <a:rPr lang="en-GB" sz="1100" dirty="0"/>
              <a:t> </a:t>
            </a:r>
            <a:r>
              <a:rPr lang="en-GB" sz="1100" dirty="0" err="1"/>
              <a:t>gwella</a:t>
            </a:r>
            <a:r>
              <a:rPr lang="en-GB" sz="1100" dirty="0"/>
              <a:t> </a:t>
            </a:r>
            <a:r>
              <a:rPr lang="en-GB" sz="1100" dirty="0" err="1"/>
              <a:t>cymhelliant</a:t>
            </a:r>
            <a:r>
              <a:rPr lang="en-GB" sz="1100" dirty="0"/>
              <a:t> plant / </a:t>
            </a:r>
            <a:r>
              <a:rPr lang="en-GB" sz="1100" dirty="0" err="1"/>
              <a:t>eu</a:t>
            </a:r>
            <a:r>
              <a:rPr lang="en-GB" sz="1100" dirty="0"/>
              <a:t> </a:t>
            </a:r>
            <a:r>
              <a:rPr lang="en-GB" sz="1100" dirty="0" err="1"/>
              <a:t>hannog</a:t>
            </a:r>
            <a:r>
              <a:rPr lang="en-GB" sz="1100" dirty="0"/>
              <a:t> </a:t>
            </a:r>
            <a:r>
              <a:rPr lang="en-GB" sz="1100" dirty="0" err="1"/>
              <a:t>i</a:t>
            </a:r>
            <a:r>
              <a:rPr lang="en-GB" sz="1100" dirty="0"/>
              <a:t> </a:t>
            </a:r>
            <a:r>
              <a:rPr lang="en-GB" sz="1100" dirty="0" err="1"/>
              <a:t>ganolbwyntio</a:t>
            </a:r>
            <a:r>
              <a:rPr lang="en-GB" sz="1100" dirty="0"/>
              <a:t> / </a:t>
            </a:r>
            <a:r>
              <a:rPr lang="en-GB" sz="1100" dirty="0" err="1"/>
              <a:t>deall</a:t>
            </a:r>
            <a:r>
              <a:rPr lang="en-GB" sz="1100" dirty="0"/>
              <a:t> </a:t>
            </a:r>
            <a:r>
              <a:rPr lang="en-GB" sz="1100" dirty="0" err="1"/>
              <a:t>disgwyliadau</a:t>
            </a:r>
            <a:r>
              <a:rPr lang="en-GB" sz="1100" dirty="0"/>
              <a:t> o </a:t>
            </a:r>
            <a:r>
              <a:rPr lang="en-GB" sz="1100" dirty="0" err="1"/>
              <a:t>ymddygiad</a:t>
            </a:r>
            <a:r>
              <a:rPr lang="en-GB" sz="1100" dirty="0"/>
              <a:t> </a:t>
            </a:r>
          </a:p>
          <a:p>
            <a:pPr marL="176213" lvl="0" indent="-176213">
              <a:spcAft>
                <a:spcPts val="200"/>
              </a:spcAft>
              <a:buSzPts val="1000"/>
              <a:tabLst>
                <a:tab pos="457200" algn="l"/>
              </a:tabLst>
            </a:pPr>
            <a:r>
              <a:rPr lang="en-GB" sz="1100" dirty="0"/>
              <a:t>• 	</a:t>
            </a:r>
            <a:r>
              <a:rPr lang="en-GB" sz="1100" dirty="0" err="1"/>
              <a:t>Mae'n</a:t>
            </a:r>
            <a:r>
              <a:rPr lang="en-GB" sz="1100" dirty="0"/>
              <a:t> </a:t>
            </a:r>
            <a:r>
              <a:rPr lang="en-GB" sz="1100" dirty="0" err="1"/>
              <a:t>cyfrannu</a:t>
            </a:r>
            <a:r>
              <a:rPr lang="en-GB" sz="1100" dirty="0"/>
              <a:t> at </a:t>
            </a:r>
            <a:r>
              <a:rPr lang="en-GB" sz="1100" dirty="0" err="1"/>
              <a:t>wybodaeth</a:t>
            </a:r>
            <a:r>
              <a:rPr lang="en-GB" sz="1100" dirty="0"/>
              <a:t> a </a:t>
            </a:r>
            <a:r>
              <a:rPr lang="en-GB" sz="1100" dirty="0" err="1"/>
              <a:t>dealltwriaeth</a:t>
            </a:r>
            <a:r>
              <a:rPr lang="en-GB" sz="1100" dirty="0"/>
              <a:t> y plant.</a:t>
            </a:r>
          </a:p>
          <a:p>
            <a:pPr marL="176213" lvl="0" indent="-176213">
              <a:spcAft>
                <a:spcPts val="200"/>
              </a:spcAft>
              <a:buSzPts val="1000"/>
              <a:tabLst>
                <a:tab pos="457200" algn="l"/>
              </a:tabLst>
            </a:pPr>
            <a:r>
              <a:rPr lang="en-GB" sz="1100" dirty="0"/>
              <a:t>• 	</a:t>
            </a:r>
            <a:r>
              <a:rPr lang="en-GB" sz="1100" dirty="0" err="1"/>
              <a:t>Caiff</a:t>
            </a:r>
            <a:r>
              <a:rPr lang="en-GB" sz="1100" dirty="0"/>
              <a:t> plant </a:t>
            </a:r>
            <a:r>
              <a:rPr lang="en-GB" sz="1100" dirty="0" err="1"/>
              <a:t>eu</a:t>
            </a:r>
            <a:r>
              <a:rPr lang="en-GB" sz="1100" dirty="0"/>
              <a:t> </a:t>
            </a:r>
            <a:r>
              <a:rPr lang="en-GB" sz="1100" dirty="0" err="1"/>
              <a:t>hannog</a:t>
            </a:r>
            <a:r>
              <a:rPr lang="en-GB" sz="1100" dirty="0"/>
              <a:t> </a:t>
            </a:r>
            <a:r>
              <a:rPr lang="en-GB" sz="1100" dirty="0" err="1"/>
              <a:t>i</a:t>
            </a:r>
            <a:r>
              <a:rPr lang="en-GB" sz="1100" dirty="0"/>
              <a:t> </a:t>
            </a:r>
            <a:r>
              <a:rPr lang="en-GB" sz="1100" dirty="0" err="1"/>
              <a:t>ddysgu</a:t>
            </a:r>
            <a:r>
              <a:rPr lang="en-GB" sz="1100" dirty="0"/>
              <a:t> </a:t>
            </a:r>
            <a:r>
              <a:rPr lang="en-GB" sz="1100" dirty="0" err="1"/>
              <a:t>drwy</a:t>
            </a:r>
            <a:r>
              <a:rPr lang="en-GB" sz="1100" dirty="0"/>
              <a:t> </a:t>
            </a:r>
            <a:r>
              <a:rPr lang="en-GB" sz="1100" dirty="0" err="1"/>
              <a:t>chwarae</a:t>
            </a:r>
            <a:r>
              <a:rPr lang="en-GB" sz="1100" dirty="0"/>
              <a:t> / bod </a:t>
            </a:r>
            <a:r>
              <a:rPr lang="en-GB" sz="1100" dirty="0" err="1"/>
              <a:t>yn</a:t>
            </a:r>
            <a:r>
              <a:rPr lang="en-GB" sz="1100" dirty="0"/>
              <a:t> </a:t>
            </a:r>
            <a:r>
              <a:rPr lang="en-GB" sz="1100" dirty="0" err="1"/>
              <a:t>rhan</a:t>
            </a:r>
            <a:r>
              <a:rPr lang="en-GB" sz="1100" dirty="0"/>
              <a:t> o </a:t>
            </a:r>
            <a:r>
              <a:rPr lang="en-GB" sz="1100" dirty="0" err="1"/>
              <a:t>dîm</a:t>
            </a:r>
            <a:r>
              <a:rPr lang="en-GB" sz="1100" dirty="0"/>
              <a:t> </a:t>
            </a:r>
            <a:r>
              <a:rPr lang="en-GB" sz="1100" dirty="0" err="1"/>
              <a:t>wrth</a:t>
            </a:r>
            <a:r>
              <a:rPr lang="en-GB" sz="1100" dirty="0"/>
              <a:t> </a:t>
            </a:r>
            <a:r>
              <a:rPr lang="en-GB" sz="1100" dirty="0" err="1"/>
              <a:t>gwblhau</a:t>
            </a:r>
            <a:r>
              <a:rPr lang="en-GB" sz="1100" dirty="0"/>
              <a:t> </a:t>
            </a:r>
            <a:r>
              <a:rPr lang="en-GB" sz="1100" dirty="0" err="1"/>
              <a:t>tasgau</a:t>
            </a:r>
            <a:r>
              <a:rPr lang="en-GB" sz="1100" dirty="0"/>
              <a:t> / </a:t>
            </a:r>
            <a:r>
              <a:rPr lang="en-GB" sz="1100" dirty="0" err="1"/>
              <a:t>cefnogi</a:t>
            </a:r>
            <a:r>
              <a:rPr lang="en-GB" sz="1100" dirty="0"/>
              <a:t> </a:t>
            </a:r>
            <a:r>
              <a:rPr lang="en-GB" sz="1100" dirty="0" err="1"/>
              <a:t>eraill</a:t>
            </a:r>
            <a:r>
              <a:rPr lang="en-GB" sz="1100" dirty="0"/>
              <a:t> </a:t>
            </a:r>
            <a:r>
              <a:rPr lang="en-GB" sz="1100" dirty="0" err="1"/>
              <a:t>os</a:t>
            </a:r>
            <a:r>
              <a:rPr lang="en-GB" sz="1100" dirty="0"/>
              <a:t> </a:t>
            </a:r>
            <a:r>
              <a:rPr lang="en-GB" sz="1100" dirty="0" err="1"/>
              <a:t>oes</a:t>
            </a:r>
            <a:r>
              <a:rPr lang="en-GB" sz="1100" dirty="0"/>
              <a:t> </a:t>
            </a:r>
            <a:r>
              <a:rPr lang="en-GB" sz="1100" dirty="0" err="1"/>
              <a:t>angen</a:t>
            </a:r>
            <a:r>
              <a:rPr lang="en-GB" sz="1100" dirty="0"/>
              <a:t> </a:t>
            </a:r>
            <a:r>
              <a:rPr lang="en-GB" sz="1100" dirty="0" err="1"/>
              <a:t>mwy</a:t>
            </a:r>
            <a:r>
              <a:rPr lang="en-GB" sz="1100" dirty="0"/>
              <a:t> nag un </a:t>
            </a:r>
            <a:r>
              <a:rPr lang="en-GB" sz="1100" dirty="0" err="1"/>
              <a:t>pâr</a:t>
            </a:r>
            <a:r>
              <a:rPr lang="en-GB" sz="1100" dirty="0"/>
              <a:t> o </a:t>
            </a:r>
            <a:r>
              <a:rPr lang="en-GB" sz="1100" dirty="0" err="1"/>
              <a:t>ddwylo</a:t>
            </a:r>
            <a:r>
              <a:rPr lang="en-GB" sz="1100" dirty="0"/>
              <a:t> </a:t>
            </a:r>
            <a:r>
              <a:rPr lang="en-GB" sz="1100" dirty="0" err="1"/>
              <a:t>i</a:t>
            </a:r>
            <a:r>
              <a:rPr lang="en-GB" sz="1100" dirty="0"/>
              <a:t> </a:t>
            </a:r>
            <a:r>
              <a:rPr lang="en-GB" sz="1100" dirty="0" err="1"/>
              <a:t>wneud</a:t>
            </a:r>
            <a:r>
              <a:rPr lang="en-GB" sz="1100" dirty="0"/>
              <a:t> </a:t>
            </a:r>
            <a:r>
              <a:rPr lang="en-GB" sz="1100" dirty="0" err="1"/>
              <a:t>tasgau</a:t>
            </a:r>
            <a:r>
              <a:rPr lang="en-GB" sz="1100" dirty="0"/>
              <a:t>. </a:t>
            </a:r>
          </a:p>
          <a:p>
            <a:pPr marL="176213" lvl="0" indent="-176213">
              <a:spcAft>
                <a:spcPts val="200"/>
              </a:spcAft>
              <a:buSzPts val="1000"/>
              <a:tabLst>
                <a:tab pos="457200" algn="l"/>
              </a:tabLst>
            </a:pPr>
            <a:r>
              <a:rPr lang="en-GB" sz="1100" dirty="0"/>
              <a:t>• 	</a:t>
            </a:r>
            <a:r>
              <a:rPr lang="en-GB" sz="1100" dirty="0" err="1"/>
              <a:t>Gwella</a:t>
            </a:r>
            <a:r>
              <a:rPr lang="en-GB" sz="1100" dirty="0"/>
              <a:t> </a:t>
            </a:r>
            <a:r>
              <a:rPr lang="en-GB" sz="1100" dirty="0" err="1"/>
              <a:t>sgiliau</a:t>
            </a:r>
            <a:r>
              <a:rPr lang="en-GB" sz="1100" dirty="0"/>
              <a:t> </a:t>
            </a:r>
            <a:r>
              <a:rPr lang="en-GB" sz="1100" dirty="0" err="1"/>
              <a:t>echddygol</a:t>
            </a:r>
            <a:r>
              <a:rPr lang="en-GB" sz="1100" dirty="0"/>
              <a:t> </a:t>
            </a:r>
            <a:r>
              <a:rPr lang="en-GB" sz="1100" dirty="0" err="1"/>
              <a:t>corfforol</a:t>
            </a:r>
            <a:r>
              <a:rPr lang="en-GB" sz="1100" dirty="0"/>
              <a:t> – </a:t>
            </a:r>
            <a:r>
              <a:rPr lang="en-GB" sz="1100" dirty="0" err="1"/>
              <a:t>rhannu</a:t>
            </a:r>
            <a:r>
              <a:rPr lang="en-GB" sz="1100" dirty="0"/>
              <a:t> </a:t>
            </a:r>
            <a:r>
              <a:rPr lang="en-GB" sz="1100" dirty="0" err="1"/>
              <a:t>deunyddiau</a:t>
            </a:r>
            <a:r>
              <a:rPr lang="en-GB" sz="1100" dirty="0"/>
              <a:t> ac offer </a:t>
            </a:r>
            <a:r>
              <a:rPr lang="en-GB" sz="1100" dirty="0" err="1"/>
              <a:t>ymysg</a:t>
            </a:r>
            <a:r>
              <a:rPr lang="en-GB" sz="1100" dirty="0"/>
              <a:t> y </a:t>
            </a:r>
            <a:r>
              <a:rPr lang="en-GB" sz="1100" dirty="0" err="1"/>
              <a:t>grŵp</a:t>
            </a:r>
            <a:r>
              <a:rPr lang="en-GB" sz="1100" dirty="0"/>
              <a:t> </a:t>
            </a:r>
            <a:r>
              <a:rPr lang="en-GB" sz="1100" dirty="0" err="1"/>
              <a:t>a'r</a:t>
            </a:r>
            <a:r>
              <a:rPr lang="en-GB" sz="1100" dirty="0"/>
              <a:t> plant </a:t>
            </a:r>
            <a:r>
              <a:rPr lang="en-GB" sz="1100" dirty="0" err="1"/>
              <a:t>yn</a:t>
            </a:r>
            <a:r>
              <a:rPr lang="en-GB" sz="1100" dirty="0"/>
              <a:t> </a:t>
            </a:r>
            <a:r>
              <a:rPr lang="en-GB" sz="1100" dirty="0" err="1"/>
              <a:t>cymryd</a:t>
            </a:r>
            <a:r>
              <a:rPr lang="en-GB" sz="1100" dirty="0"/>
              <a:t> </a:t>
            </a:r>
            <a:r>
              <a:rPr lang="en-GB" sz="1100" dirty="0" err="1"/>
              <a:t>eu</a:t>
            </a:r>
            <a:r>
              <a:rPr lang="en-GB" sz="1100" dirty="0"/>
              <a:t> </a:t>
            </a:r>
            <a:r>
              <a:rPr lang="en-GB" sz="1100" dirty="0" err="1"/>
              <a:t>tro</a:t>
            </a:r>
            <a:r>
              <a:rPr lang="en-GB" sz="1100" dirty="0"/>
              <a:t> </a:t>
            </a:r>
            <a:r>
              <a:rPr lang="en-GB" sz="1100" dirty="0" err="1"/>
              <a:t>i'w</a:t>
            </a:r>
            <a:r>
              <a:rPr lang="en-GB" sz="1100" dirty="0"/>
              <a:t> </a:t>
            </a:r>
            <a:r>
              <a:rPr lang="en-GB" sz="1100" dirty="0" err="1"/>
              <a:t>defnyddio</a:t>
            </a:r>
            <a:r>
              <a:rPr lang="en-GB" sz="1100" dirty="0"/>
              <a:t> </a:t>
            </a:r>
            <a:r>
              <a:rPr lang="en-GB" sz="1100" dirty="0" err="1"/>
              <a:t>nhw</a:t>
            </a:r>
            <a:r>
              <a:rPr lang="en-GB" sz="1100" dirty="0"/>
              <a:t>. </a:t>
            </a:r>
          </a:p>
          <a:p>
            <a:pPr marL="176213" lvl="0" indent="-176213">
              <a:spcAft>
                <a:spcPts val="200"/>
              </a:spcAft>
              <a:buSzPts val="1000"/>
              <a:tabLst>
                <a:tab pos="457200" algn="l"/>
              </a:tabLst>
            </a:pPr>
            <a:r>
              <a:rPr lang="en-GB" sz="1100" dirty="0"/>
              <a:t>• 	Mae plant </a:t>
            </a:r>
            <a:r>
              <a:rPr lang="en-GB" sz="1100" dirty="0" err="1"/>
              <a:t>yn</a:t>
            </a:r>
            <a:r>
              <a:rPr lang="en-GB" sz="1100" dirty="0"/>
              <a:t> </a:t>
            </a:r>
            <a:r>
              <a:rPr lang="en-GB" sz="1100" dirty="0" err="1"/>
              <a:t>cael</a:t>
            </a:r>
            <a:r>
              <a:rPr lang="en-GB" sz="1100" dirty="0"/>
              <a:t> y </a:t>
            </a:r>
            <a:r>
              <a:rPr lang="en-GB" sz="1100" dirty="0" err="1"/>
              <a:t>rhyddid</a:t>
            </a:r>
            <a:r>
              <a:rPr lang="en-GB" sz="1100" dirty="0"/>
              <a:t> </a:t>
            </a:r>
            <a:r>
              <a:rPr lang="en-GB" sz="1100" dirty="0" err="1"/>
              <a:t>i</a:t>
            </a:r>
            <a:r>
              <a:rPr lang="en-GB" sz="1100" dirty="0"/>
              <a:t> </a:t>
            </a:r>
            <a:r>
              <a:rPr lang="en-GB" sz="1100" dirty="0" err="1"/>
              <a:t>chwarae'n</a:t>
            </a:r>
            <a:r>
              <a:rPr lang="en-GB" sz="1100" dirty="0"/>
              <a:t> </a:t>
            </a:r>
            <a:r>
              <a:rPr lang="en-GB" sz="1100" dirty="0" err="1"/>
              <a:t>annibynnol</a:t>
            </a:r>
            <a:r>
              <a:rPr lang="en-GB" sz="1100" dirty="0"/>
              <a:t> </a:t>
            </a:r>
            <a:r>
              <a:rPr lang="en-GB" sz="1100" dirty="0" err="1"/>
              <a:t>ar</a:t>
            </a:r>
            <a:r>
              <a:rPr lang="en-GB" sz="1100" dirty="0"/>
              <a:t> </a:t>
            </a:r>
            <a:r>
              <a:rPr lang="en-GB" sz="1100" dirty="0" err="1"/>
              <a:t>ymyriadau</a:t>
            </a:r>
            <a:r>
              <a:rPr lang="en-GB" sz="1100" dirty="0"/>
              <a:t> </a:t>
            </a:r>
            <a:r>
              <a:rPr lang="en-GB" sz="1100" dirty="0" err="1"/>
              <a:t>gan</a:t>
            </a:r>
            <a:r>
              <a:rPr lang="en-GB" sz="1100" dirty="0"/>
              <a:t> </a:t>
            </a:r>
            <a:r>
              <a:rPr lang="en-GB" sz="1100" dirty="0" err="1"/>
              <a:t>oedolion</a:t>
            </a:r>
            <a:r>
              <a:rPr lang="en-GB" sz="1100" dirty="0"/>
              <a:t> ac </a:t>
            </a:r>
            <a:r>
              <a:rPr lang="en-GB" sz="1100" dirty="0" err="1"/>
              <a:t>yn</a:t>
            </a:r>
            <a:r>
              <a:rPr lang="en-GB" sz="1100" dirty="0"/>
              <a:t> </a:t>
            </a:r>
            <a:r>
              <a:rPr lang="en-GB" sz="1100" dirty="0" err="1"/>
              <a:t>cael</a:t>
            </a:r>
            <a:r>
              <a:rPr lang="en-GB" sz="1100" dirty="0"/>
              <a:t> </a:t>
            </a:r>
            <a:r>
              <a:rPr lang="en-GB" sz="1100" dirty="0" err="1"/>
              <a:t>eu</a:t>
            </a:r>
            <a:r>
              <a:rPr lang="en-GB" sz="1100" dirty="0"/>
              <a:t> </a:t>
            </a:r>
            <a:r>
              <a:rPr lang="en-GB" sz="1100" dirty="0" err="1"/>
              <a:t>harwain</a:t>
            </a:r>
            <a:r>
              <a:rPr lang="en-GB" sz="1100" dirty="0"/>
              <a:t> </a:t>
            </a:r>
            <a:r>
              <a:rPr lang="en-GB" sz="1100" dirty="0" err="1"/>
              <a:t>gan</a:t>
            </a:r>
            <a:r>
              <a:rPr lang="en-GB" sz="1100" dirty="0"/>
              <a:t> </a:t>
            </a:r>
            <a:r>
              <a:rPr lang="en-GB" sz="1100" dirty="0" err="1"/>
              <a:t>reolau</a:t>
            </a:r>
            <a:r>
              <a:rPr lang="en-GB" sz="1100" dirty="0"/>
              <a:t> </a:t>
            </a:r>
            <a:r>
              <a:rPr lang="en-GB" sz="1100" dirty="0" err="1"/>
              <a:t>gemau</a:t>
            </a:r>
            <a:r>
              <a:rPr lang="en-GB" sz="1100" dirty="0"/>
              <a:t> </a:t>
            </a:r>
            <a:r>
              <a:rPr lang="en-GB" sz="1100" dirty="0" err="1"/>
              <a:t>sy'n</a:t>
            </a:r>
            <a:r>
              <a:rPr lang="en-GB" sz="1100" dirty="0"/>
              <a:t> </a:t>
            </a:r>
            <a:r>
              <a:rPr lang="en-GB" sz="1100" dirty="0" err="1"/>
              <a:t>annog</a:t>
            </a:r>
            <a:r>
              <a:rPr lang="en-GB" sz="1100" dirty="0"/>
              <a:t> </a:t>
            </a:r>
            <a:r>
              <a:rPr lang="en-GB" sz="1100" dirty="0" err="1"/>
              <a:t>gwaith</a:t>
            </a:r>
            <a:r>
              <a:rPr lang="en-GB" sz="1100" dirty="0"/>
              <a:t> </a:t>
            </a:r>
            <a:r>
              <a:rPr lang="en-GB" sz="1100" dirty="0" err="1"/>
              <a:t>tîm</a:t>
            </a:r>
            <a:r>
              <a:rPr lang="en-GB" sz="1100" dirty="0"/>
              <a:t> </a:t>
            </a:r>
            <a:r>
              <a:rPr lang="en-GB" sz="1100" dirty="0" err="1"/>
              <a:t>Effeithiau</a:t>
            </a:r>
            <a:r>
              <a:rPr lang="en-GB" sz="1100" dirty="0"/>
              <a:t> </a:t>
            </a:r>
            <a:r>
              <a:rPr lang="en-GB" sz="1100" dirty="0" err="1"/>
              <a:t>negyddol</a:t>
            </a:r>
            <a:r>
              <a:rPr lang="en-GB" sz="1100" dirty="0"/>
              <a:t>: </a:t>
            </a:r>
          </a:p>
          <a:p>
            <a:pPr marL="176213" lvl="0" indent="-176213">
              <a:spcAft>
                <a:spcPts val="200"/>
              </a:spcAft>
              <a:buSzPts val="1000"/>
              <a:tabLst>
                <a:tab pos="457200" algn="l"/>
              </a:tabLst>
            </a:pPr>
            <a:r>
              <a:rPr lang="en-GB" sz="1100" dirty="0"/>
              <a:t>• 	Mae </a:t>
            </a:r>
            <a:r>
              <a:rPr lang="en-GB" sz="1100" dirty="0" err="1"/>
              <a:t>effaith</a:t>
            </a:r>
            <a:r>
              <a:rPr lang="en-GB" sz="1100" dirty="0"/>
              <a:t> y dull </a:t>
            </a:r>
            <a:r>
              <a:rPr lang="en-GB" sz="1100" dirty="0" err="1"/>
              <a:t>Ysgolion</a:t>
            </a:r>
            <a:r>
              <a:rPr lang="en-GB" sz="1100" dirty="0"/>
              <a:t> </a:t>
            </a:r>
            <a:r>
              <a:rPr lang="en-GB" sz="1100" dirty="0" err="1"/>
              <a:t>Coedwig</a:t>
            </a:r>
            <a:r>
              <a:rPr lang="en-GB" sz="1100" dirty="0"/>
              <a:t> </a:t>
            </a:r>
            <a:r>
              <a:rPr lang="en-GB" sz="1100" dirty="0" err="1"/>
              <a:t>ar</a:t>
            </a:r>
            <a:r>
              <a:rPr lang="en-GB" sz="1100" dirty="0"/>
              <a:t> </a:t>
            </a:r>
            <a:r>
              <a:rPr lang="en-GB" sz="1100" dirty="0" err="1"/>
              <a:t>blant</a:t>
            </a:r>
            <a:r>
              <a:rPr lang="en-GB" sz="1100" dirty="0"/>
              <a:t> </a:t>
            </a:r>
            <a:r>
              <a:rPr lang="en-GB" sz="1100" dirty="0" err="1"/>
              <a:t>wrth</a:t>
            </a:r>
            <a:r>
              <a:rPr lang="en-GB" sz="1100" dirty="0"/>
              <a:t> </a:t>
            </a:r>
            <a:r>
              <a:rPr lang="en-GB" sz="1100" dirty="0" err="1"/>
              <a:t>chwarae</a:t>
            </a:r>
            <a:r>
              <a:rPr lang="en-GB" sz="1100" dirty="0"/>
              <a:t> a </a:t>
            </a:r>
            <a:r>
              <a:rPr lang="en-GB" sz="1100" dirty="0" err="1"/>
              <a:t>dysgu</a:t>
            </a:r>
            <a:r>
              <a:rPr lang="en-GB" sz="1100" dirty="0"/>
              <a:t> </a:t>
            </a:r>
            <a:r>
              <a:rPr lang="en-GB" sz="1100" dirty="0" err="1"/>
              <a:t>yn</a:t>
            </a:r>
            <a:r>
              <a:rPr lang="en-GB" sz="1100" dirty="0"/>
              <a:t> </a:t>
            </a:r>
            <a:r>
              <a:rPr lang="en-GB" sz="1100" dirty="0" err="1"/>
              <a:t>yr</a:t>
            </a:r>
            <a:r>
              <a:rPr lang="en-GB" sz="1100" dirty="0"/>
              <a:t> </a:t>
            </a:r>
            <a:r>
              <a:rPr lang="en-GB" sz="1100" dirty="0" err="1"/>
              <a:t>awyr</a:t>
            </a:r>
            <a:r>
              <a:rPr lang="en-GB" sz="1100" dirty="0"/>
              <a:t> </a:t>
            </a:r>
            <a:r>
              <a:rPr lang="en-GB" sz="1100" dirty="0" err="1"/>
              <a:t>agored</a:t>
            </a:r>
            <a:r>
              <a:rPr lang="en-GB" sz="1100" dirty="0"/>
              <a:t> </a:t>
            </a:r>
            <a:r>
              <a:rPr lang="en-GB" sz="1100" dirty="0" err="1"/>
              <a:t>wedi</a:t>
            </a:r>
            <a:r>
              <a:rPr lang="en-GB" sz="1100" dirty="0"/>
              <a:t> </a:t>
            </a:r>
            <a:r>
              <a:rPr lang="en-GB" sz="1100" dirty="0" err="1"/>
              <a:t>mynd</a:t>
            </a:r>
            <a:r>
              <a:rPr lang="en-GB" sz="1100" dirty="0"/>
              <a:t> </a:t>
            </a:r>
            <a:r>
              <a:rPr lang="en-GB" sz="1100" dirty="0" err="1"/>
              <a:t>yn</a:t>
            </a:r>
            <a:r>
              <a:rPr lang="en-GB" sz="1100" dirty="0"/>
              <a:t> </a:t>
            </a:r>
            <a:r>
              <a:rPr lang="en-GB" sz="1100" dirty="0" err="1"/>
              <a:t>rhy</a:t>
            </a:r>
            <a:r>
              <a:rPr lang="en-GB" sz="1100" dirty="0"/>
              <a:t> </a:t>
            </a:r>
            <a:r>
              <a:rPr lang="en-GB" sz="1100" dirty="0" err="1"/>
              <a:t>bwysig</a:t>
            </a:r>
            <a:r>
              <a:rPr lang="en-GB" sz="1100" dirty="0"/>
              <a:t> </a:t>
            </a:r>
            <a:r>
              <a:rPr lang="en-GB" sz="1100" dirty="0" err="1"/>
              <a:t>i</a:t>
            </a:r>
            <a:r>
              <a:rPr lang="en-GB" sz="1100" dirty="0"/>
              <a:t> </a:t>
            </a:r>
            <a:r>
              <a:rPr lang="en-GB" sz="1100" dirty="0" err="1"/>
              <a:t>ysgolion</a:t>
            </a:r>
            <a:r>
              <a:rPr lang="en-GB" sz="1100" dirty="0"/>
              <a:t>, ac </a:t>
            </a:r>
            <a:r>
              <a:rPr lang="en-GB" sz="1100" dirty="0" err="1"/>
              <a:t>mae'n</a:t>
            </a:r>
            <a:r>
              <a:rPr lang="en-GB" sz="1100" dirty="0"/>
              <a:t> </a:t>
            </a:r>
            <a:r>
              <a:rPr lang="en-GB" sz="1100" dirty="0" err="1"/>
              <a:t>cael</a:t>
            </a:r>
            <a:r>
              <a:rPr lang="en-GB" sz="1100" dirty="0"/>
              <a:t> </a:t>
            </a:r>
            <a:r>
              <a:rPr lang="en-GB" sz="1100" dirty="0" err="1"/>
              <a:t>mwy</a:t>
            </a:r>
            <a:r>
              <a:rPr lang="en-GB" sz="1100" dirty="0"/>
              <a:t> o </a:t>
            </a:r>
            <a:r>
              <a:rPr lang="en-GB" sz="1100" dirty="0" err="1"/>
              <a:t>bwyslais</a:t>
            </a:r>
            <a:r>
              <a:rPr lang="en-GB" sz="1100" dirty="0"/>
              <a:t> </a:t>
            </a:r>
            <a:r>
              <a:rPr lang="en-GB" sz="1100" dirty="0" err="1"/>
              <a:t>na</a:t>
            </a:r>
            <a:r>
              <a:rPr lang="en-GB" sz="1100" dirty="0"/>
              <a:t> </a:t>
            </a:r>
            <a:r>
              <a:rPr lang="en-GB" sz="1100" dirty="0" err="1"/>
              <a:t>dysgu</a:t>
            </a:r>
            <a:r>
              <a:rPr lang="en-GB" sz="1100" dirty="0"/>
              <a:t> </a:t>
            </a:r>
            <a:r>
              <a:rPr lang="en-GB" sz="1100" dirty="0" err="1"/>
              <a:t>yn</a:t>
            </a:r>
            <a:r>
              <a:rPr lang="en-GB" sz="1100" dirty="0"/>
              <a:t> </a:t>
            </a:r>
            <a:r>
              <a:rPr lang="en-GB" sz="1100" dirty="0" err="1"/>
              <a:t>yr</a:t>
            </a:r>
            <a:r>
              <a:rPr lang="en-GB" sz="1100" dirty="0"/>
              <a:t> </a:t>
            </a:r>
            <a:r>
              <a:rPr lang="en-GB" sz="1100" dirty="0" err="1"/>
              <a:t>ystafell</a:t>
            </a:r>
            <a:r>
              <a:rPr lang="en-GB" sz="1100" dirty="0"/>
              <a:t> </a:t>
            </a:r>
            <a:r>
              <a:rPr lang="en-GB" sz="1100" dirty="0" err="1"/>
              <a:t>ddosbarth</a:t>
            </a:r>
            <a:r>
              <a:rPr lang="en-GB" sz="1100" dirty="0"/>
              <a:t> </a:t>
            </a:r>
          </a:p>
          <a:p>
            <a:pPr marL="176213" lvl="0" indent="-176213">
              <a:spcAft>
                <a:spcPts val="200"/>
              </a:spcAft>
              <a:buSzPts val="1000"/>
              <a:tabLst>
                <a:tab pos="457200" algn="l"/>
              </a:tabLst>
            </a:pPr>
            <a:r>
              <a:rPr lang="en-GB" sz="1100" dirty="0">
                <a:effectLst/>
                <a:latin typeface="+mj-lt"/>
                <a:ea typeface="Times New Roman" panose="02020603050405020304" pitchFamily="18" charset="0"/>
              </a:rPr>
              <a:t>• 	Mae </a:t>
            </a:r>
            <a:r>
              <a:rPr lang="en-GB" sz="1100" dirty="0" err="1">
                <a:effectLst/>
                <a:latin typeface="+mj-lt"/>
                <a:ea typeface="Times New Roman" panose="02020603050405020304" pitchFamily="18" charset="0"/>
              </a:rPr>
              <a:t>hyn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gallu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effeithio</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ar</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ddysgu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oherwydd</a:t>
            </a:r>
            <a:r>
              <a:rPr lang="en-GB" sz="1100" dirty="0">
                <a:effectLst/>
                <a:latin typeface="+mj-lt"/>
                <a:ea typeface="Times New Roman" panose="02020603050405020304" pitchFamily="18" charset="0"/>
              </a:rPr>
              <a:t> gall </a:t>
            </a:r>
            <a:r>
              <a:rPr lang="en-GB" sz="1100" dirty="0" err="1">
                <a:effectLst/>
                <a:latin typeface="+mj-lt"/>
                <a:ea typeface="Times New Roman" panose="02020603050405020304" pitchFamily="18" charset="0"/>
              </a:rPr>
              <a:t>fod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gan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athrawon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lai</a:t>
            </a:r>
            <a:r>
              <a:rPr lang="en-GB" sz="1100" dirty="0">
                <a:effectLst/>
                <a:latin typeface="+mj-lt"/>
                <a:ea typeface="Times New Roman" panose="02020603050405020304" pitchFamily="18" charset="0"/>
              </a:rPr>
              <a:t> o </a:t>
            </a:r>
            <a:r>
              <a:rPr lang="en-GB" sz="1100" dirty="0" err="1">
                <a:effectLst/>
                <a:latin typeface="+mj-lt"/>
                <a:ea typeface="Times New Roman" panose="02020603050405020304" pitchFamily="18" charset="0"/>
              </a:rPr>
              <a:t>amser</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y </a:t>
            </a:r>
            <a:r>
              <a:rPr lang="en-GB" sz="1100" dirty="0" err="1">
                <a:effectLst/>
                <a:latin typeface="+mj-lt"/>
                <a:ea typeface="Times New Roman" panose="02020603050405020304" pitchFamily="18" charset="0"/>
              </a:rPr>
              <a:t>diwrnod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ysgol</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i</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sefydlu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perthynas</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effeithiol</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anffurfiol</a:t>
            </a:r>
            <a:r>
              <a:rPr lang="en-GB" sz="1100" dirty="0">
                <a:effectLst/>
                <a:latin typeface="+mj-lt"/>
                <a:ea typeface="Times New Roman" panose="02020603050405020304" pitchFamily="18" charset="0"/>
              </a:rPr>
              <a:t> â </a:t>
            </a:r>
            <a:r>
              <a:rPr lang="en-GB" sz="1100" dirty="0" err="1">
                <a:effectLst/>
                <a:latin typeface="+mj-lt"/>
                <a:ea typeface="Times New Roman" panose="02020603050405020304" pitchFamily="18" charset="0"/>
              </a:rPr>
              <a:t>disgyblion</a:t>
            </a:r>
            <a:r>
              <a:rPr lang="en-GB" sz="1100" dirty="0">
                <a:effectLst/>
                <a:latin typeface="+mj-lt"/>
                <a:ea typeface="Times New Roman" panose="02020603050405020304" pitchFamily="18" charset="0"/>
              </a:rPr>
              <a:t> </a:t>
            </a:r>
          </a:p>
          <a:p>
            <a:pPr marL="176213" lvl="0" indent="-176213">
              <a:spcAft>
                <a:spcPts val="200"/>
              </a:spcAft>
              <a:buSzPts val="1000"/>
              <a:tabLst>
                <a:tab pos="457200" algn="l"/>
              </a:tabLst>
            </a:pPr>
            <a:r>
              <a:rPr lang="en-GB" sz="1100" dirty="0">
                <a:effectLst/>
                <a:latin typeface="+mj-lt"/>
                <a:ea typeface="Times New Roman" panose="02020603050405020304" pitchFamily="18" charset="0"/>
              </a:rPr>
              <a:t>• 	Mae </a:t>
            </a:r>
            <a:r>
              <a:rPr lang="en-GB" sz="1100" dirty="0" err="1">
                <a:effectLst/>
                <a:latin typeface="+mj-lt"/>
                <a:ea typeface="Times New Roman" panose="02020603050405020304" pitchFamily="18" charset="0"/>
              </a:rPr>
              <a:t>hyn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gallu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effeithio</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ar</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chwarae</a:t>
            </a:r>
            <a:r>
              <a:rPr lang="en-GB" sz="1100" dirty="0">
                <a:effectLst/>
                <a:latin typeface="+mj-lt"/>
                <a:ea typeface="Times New Roman" panose="02020603050405020304" pitchFamily="18" charset="0"/>
              </a:rPr>
              <a:t> a </a:t>
            </a:r>
            <a:r>
              <a:rPr lang="en-GB" sz="1100" dirty="0" err="1">
                <a:effectLst/>
                <a:latin typeface="+mj-lt"/>
                <a:ea typeface="Times New Roman" panose="02020603050405020304" pitchFamily="18" charset="0"/>
              </a:rPr>
              <a:t>dysgu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oherwydd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efallai</a:t>
            </a:r>
            <a:r>
              <a:rPr lang="en-GB" sz="1100" dirty="0">
                <a:effectLst/>
                <a:latin typeface="+mj-lt"/>
                <a:ea typeface="Times New Roman" panose="02020603050405020304" pitchFamily="18" charset="0"/>
              </a:rPr>
              <a:t> y </a:t>
            </a:r>
            <a:r>
              <a:rPr lang="en-GB" sz="1100" dirty="0" err="1">
                <a:effectLst/>
                <a:latin typeface="+mj-lt"/>
                <a:ea typeface="Times New Roman" panose="02020603050405020304" pitchFamily="18" charset="0"/>
              </a:rPr>
              <a:t>bydd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rhieni'n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dweud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nad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ydynt</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deall</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pwysigrwydd</a:t>
            </a:r>
            <a:r>
              <a:rPr lang="en-GB" sz="1100" dirty="0">
                <a:effectLst/>
                <a:latin typeface="+mj-lt"/>
                <a:ea typeface="Times New Roman" panose="02020603050405020304" pitchFamily="18" charset="0"/>
              </a:rPr>
              <a:t> y dull </a:t>
            </a:r>
            <a:r>
              <a:rPr lang="en-GB" sz="1100" dirty="0" err="1">
                <a:effectLst/>
                <a:latin typeface="+mj-lt"/>
                <a:ea typeface="Times New Roman" panose="02020603050405020304" pitchFamily="18" charset="0"/>
              </a:rPr>
              <a:t>ysgolion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coedwig</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i</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ddysg</a:t>
            </a:r>
            <a:r>
              <a:rPr lang="en-GB" sz="1100" dirty="0">
                <a:effectLst/>
                <a:latin typeface="+mj-lt"/>
                <a:ea typeface="Times New Roman" panose="02020603050405020304" pitchFamily="18" charset="0"/>
              </a:rPr>
              <a:t> a </a:t>
            </a:r>
            <a:r>
              <a:rPr lang="en-GB" sz="1100" dirty="0" err="1">
                <a:effectLst/>
                <a:latin typeface="+mj-lt"/>
                <a:ea typeface="Times New Roman" panose="02020603050405020304" pitchFamily="18" charset="0"/>
              </a:rPr>
              <a:t>chynnydd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eu</a:t>
            </a:r>
            <a:r>
              <a:rPr lang="en-GB" sz="1100" dirty="0">
                <a:effectLst/>
                <a:latin typeface="+mj-lt"/>
                <a:ea typeface="Times New Roman" panose="02020603050405020304" pitchFamily="18" charset="0"/>
              </a:rPr>
              <a:t> plenty</a:t>
            </a:r>
          </a:p>
          <a:p>
            <a:pPr marL="176213" indent="-176213">
              <a:spcAft>
                <a:spcPts val="200"/>
              </a:spcAft>
              <a:buSzPts val="1000"/>
              <a:tabLst>
                <a:tab pos="457200" algn="l"/>
              </a:tabLst>
            </a:pPr>
            <a:r>
              <a:rPr lang="en-GB" sz="1100" dirty="0">
                <a:effectLst/>
                <a:latin typeface="+mj-lt"/>
                <a:ea typeface="Times New Roman" panose="02020603050405020304" pitchFamily="18" charset="0"/>
              </a:rPr>
              <a:t>• 	Mae </a:t>
            </a:r>
            <a:r>
              <a:rPr lang="en-GB" sz="1100" dirty="0" err="1">
                <a:effectLst/>
                <a:latin typeface="+mj-lt"/>
                <a:ea typeface="Times New Roman" panose="02020603050405020304" pitchFamily="18" charset="0"/>
              </a:rPr>
              <a:t>hyn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gallu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effeithio</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ar</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ddysgu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oherwydd</a:t>
            </a:r>
            <a:r>
              <a:rPr lang="en-GB" sz="1100" dirty="0">
                <a:effectLst/>
                <a:latin typeface="+mj-lt"/>
                <a:ea typeface="Times New Roman" panose="02020603050405020304" pitchFamily="18" charset="0"/>
              </a:rPr>
              <a:t> gall </a:t>
            </a:r>
            <a:r>
              <a:rPr lang="en-GB" sz="1100" dirty="0" err="1">
                <a:effectLst/>
                <a:latin typeface="+mj-lt"/>
                <a:ea typeface="Times New Roman" panose="02020603050405020304" pitchFamily="18" charset="0"/>
              </a:rPr>
              <a:t>fod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gan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athrawon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lai</a:t>
            </a:r>
            <a:r>
              <a:rPr lang="en-GB" sz="1100" dirty="0">
                <a:effectLst/>
                <a:latin typeface="+mj-lt"/>
                <a:ea typeface="Times New Roman" panose="02020603050405020304" pitchFamily="18" charset="0"/>
              </a:rPr>
              <a:t> o </a:t>
            </a:r>
            <a:r>
              <a:rPr lang="en-GB" sz="1100" dirty="0" err="1">
                <a:effectLst/>
                <a:latin typeface="+mj-lt"/>
                <a:ea typeface="Times New Roman" panose="02020603050405020304" pitchFamily="18" charset="0"/>
              </a:rPr>
              <a:t>amser</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y </a:t>
            </a:r>
            <a:r>
              <a:rPr lang="en-GB" sz="1100" dirty="0" err="1">
                <a:effectLst/>
                <a:latin typeface="+mj-lt"/>
                <a:ea typeface="Times New Roman" panose="02020603050405020304" pitchFamily="18" charset="0"/>
              </a:rPr>
              <a:t>diwrnod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ysgol</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i</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sefydlu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perthynas</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effeithiol</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anffurfiol</a:t>
            </a:r>
            <a:r>
              <a:rPr lang="en-GB" sz="1100" dirty="0">
                <a:effectLst/>
                <a:latin typeface="+mj-lt"/>
                <a:ea typeface="Times New Roman" panose="02020603050405020304" pitchFamily="18" charset="0"/>
              </a:rPr>
              <a:t> â </a:t>
            </a:r>
            <a:r>
              <a:rPr lang="en-GB" sz="1100" dirty="0" err="1">
                <a:effectLst/>
                <a:latin typeface="+mj-lt"/>
                <a:ea typeface="Times New Roman" panose="02020603050405020304" pitchFamily="18" charset="0"/>
              </a:rPr>
              <a:t>disgyblion</a:t>
            </a:r>
            <a:r>
              <a:rPr lang="en-GB" sz="1100" dirty="0">
                <a:effectLst/>
                <a:latin typeface="+mj-lt"/>
                <a:ea typeface="Times New Roman" panose="02020603050405020304" pitchFamily="18" charset="0"/>
              </a:rPr>
              <a:t> </a:t>
            </a:r>
          </a:p>
          <a:p>
            <a:pPr marL="176213" indent="-176213">
              <a:spcAft>
                <a:spcPts val="200"/>
              </a:spcAft>
              <a:buSzPts val="1000"/>
              <a:tabLst>
                <a:tab pos="457200" algn="l"/>
              </a:tabLst>
            </a:pPr>
            <a:r>
              <a:rPr lang="en-GB" sz="1100" dirty="0">
                <a:effectLst/>
                <a:latin typeface="+mj-lt"/>
                <a:ea typeface="Times New Roman" panose="02020603050405020304" pitchFamily="18" charset="0"/>
              </a:rPr>
              <a:t>• 	Mae </a:t>
            </a:r>
            <a:r>
              <a:rPr lang="en-GB" sz="1100" dirty="0" err="1">
                <a:effectLst/>
                <a:latin typeface="+mj-lt"/>
                <a:ea typeface="Times New Roman" panose="02020603050405020304" pitchFamily="18" charset="0"/>
              </a:rPr>
              <a:t>hyn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gallu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effeithio</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ar</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ddysgu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oherwydd</a:t>
            </a:r>
            <a:r>
              <a:rPr lang="en-GB" sz="1100" dirty="0">
                <a:effectLst/>
                <a:latin typeface="+mj-lt"/>
                <a:ea typeface="Times New Roman" panose="02020603050405020304" pitchFamily="18" charset="0"/>
              </a:rPr>
              <a:t> gall </a:t>
            </a:r>
            <a:r>
              <a:rPr lang="en-GB" sz="1100" dirty="0" err="1">
                <a:effectLst/>
                <a:latin typeface="+mj-lt"/>
                <a:ea typeface="Times New Roman" panose="02020603050405020304" pitchFamily="18" charset="0"/>
              </a:rPr>
              <a:t>fod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gan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athrawon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lai</a:t>
            </a:r>
            <a:r>
              <a:rPr lang="en-GB" sz="1100" dirty="0">
                <a:effectLst/>
                <a:latin typeface="+mj-lt"/>
                <a:ea typeface="Times New Roman" panose="02020603050405020304" pitchFamily="18" charset="0"/>
              </a:rPr>
              <a:t> o </a:t>
            </a:r>
            <a:r>
              <a:rPr lang="en-GB" sz="1100" dirty="0" err="1">
                <a:effectLst/>
                <a:latin typeface="+mj-lt"/>
                <a:ea typeface="Times New Roman" panose="02020603050405020304" pitchFamily="18" charset="0"/>
              </a:rPr>
              <a:t>amser</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y </a:t>
            </a:r>
            <a:r>
              <a:rPr lang="en-GB" sz="1100" dirty="0" err="1">
                <a:effectLst/>
                <a:latin typeface="+mj-lt"/>
                <a:ea typeface="Times New Roman" panose="02020603050405020304" pitchFamily="18" charset="0"/>
              </a:rPr>
              <a:t>diwrnod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ysgol</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i</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sefydlu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perthynas</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effeithiol</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anffurfiol</a:t>
            </a:r>
            <a:r>
              <a:rPr lang="en-GB" sz="1100" dirty="0">
                <a:effectLst/>
                <a:latin typeface="+mj-lt"/>
                <a:ea typeface="Times New Roman" panose="02020603050405020304" pitchFamily="18" charset="0"/>
              </a:rPr>
              <a:t> â </a:t>
            </a:r>
            <a:r>
              <a:rPr lang="en-GB" sz="1100" dirty="0" err="1">
                <a:effectLst/>
                <a:latin typeface="+mj-lt"/>
                <a:ea typeface="Times New Roman" panose="02020603050405020304" pitchFamily="18" charset="0"/>
              </a:rPr>
              <a:t>disgyblion</a:t>
            </a:r>
            <a:r>
              <a:rPr lang="en-GB" sz="1100" dirty="0">
                <a:effectLst/>
                <a:latin typeface="+mj-lt"/>
                <a:ea typeface="Times New Roman" panose="02020603050405020304" pitchFamily="18" charset="0"/>
              </a:rPr>
              <a:t> </a:t>
            </a:r>
          </a:p>
          <a:p>
            <a:pPr marL="176213" indent="-176213">
              <a:buSzPts val="1000"/>
              <a:tabLst>
                <a:tab pos="457200" algn="l"/>
              </a:tabLst>
            </a:pPr>
            <a:endParaRPr lang="en-GB" sz="1100" dirty="0">
              <a:effectLst/>
              <a:latin typeface="+mj-lt"/>
              <a:ea typeface="Times New Roman" panose="02020603050405020304" pitchFamily="18" charset="0"/>
            </a:endParaRPr>
          </a:p>
          <a:p>
            <a:pPr marL="176213" lvl="0" indent="-176213">
              <a:buSzPts val="1000"/>
              <a:tabLst>
                <a:tab pos="457200" algn="l"/>
              </a:tabLst>
            </a:pPr>
            <a:endParaRPr lang="en-GB" sz="1100" dirty="0">
              <a:effectLst/>
              <a:latin typeface="+mj-lt"/>
              <a:ea typeface="Times New Roman" panose="02020603050405020304" pitchFamily="18" charset="0"/>
            </a:endParaRPr>
          </a:p>
          <a:p>
            <a:pPr marL="176213" lvl="0" indent="-176213">
              <a:buSzPts val="1000"/>
              <a:tabLst>
                <a:tab pos="457200" algn="l"/>
              </a:tabLst>
            </a:pPr>
            <a:endParaRPr lang="en-GB" sz="11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73D3D2D0-2D37-443F-8179-52D3DA7108A6}"/>
              </a:ext>
            </a:extLst>
          </p:cNvPr>
          <p:cNvSpPr txBox="1"/>
          <p:nvPr/>
        </p:nvSpPr>
        <p:spPr>
          <a:xfrm>
            <a:off x="6313715" y="973800"/>
            <a:ext cx="5681639" cy="5601533"/>
          </a:xfrm>
          <a:prstGeom prst="rect">
            <a:avLst/>
          </a:prstGeom>
          <a:noFill/>
        </p:spPr>
        <p:txBody>
          <a:bodyPr wrap="square">
            <a:spAutoFit/>
          </a:bodyPr>
          <a:lstStyle/>
          <a:p>
            <a:pPr marL="176213" lvl="0" indent="-176213">
              <a:spcAft>
                <a:spcPts val="200"/>
              </a:spcAft>
              <a:buSzPts val="1000"/>
              <a:tabLst>
                <a:tab pos="457200" algn="l"/>
              </a:tabLst>
            </a:pPr>
            <a:r>
              <a:rPr lang="en-GB" sz="1100" dirty="0">
                <a:effectLst/>
                <a:latin typeface="+mj-lt"/>
                <a:ea typeface="Times New Roman" panose="02020603050405020304" pitchFamily="18" charset="0"/>
              </a:rPr>
              <a:t>• 	Mae </a:t>
            </a:r>
            <a:r>
              <a:rPr lang="en-GB" sz="1100" dirty="0" err="1">
                <a:effectLst/>
                <a:latin typeface="+mj-lt"/>
                <a:ea typeface="Times New Roman" panose="02020603050405020304" pitchFamily="18" charset="0"/>
              </a:rPr>
              <a:t>hyn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gallu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effeithio</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ar</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chwarae</a:t>
            </a:r>
            <a:r>
              <a:rPr lang="en-GB" sz="1100" dirty="0">
                <a:effectLst/>
                <a:latin typeface="+mj-lt"/>
                <a:ea typeface="Times New Roman" panose="02020603050405020304" pitchFamily="18" charset="0"/>
              </a:rPr>
              <a:t> a </a:t>
            </a:r>
            <a:r>
              <a:rPr lang="en-GB" sz="1100" dirty="0" err="1">
                <a:effectLst/>
                <a:latin typeface="+mj-lt"/>
                <a:ea typeface="Times New Roman" panose="02020603050405020304" pitchFamily="18" charset="0"/>
              </a:rPr>
              <a:t>dysgu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oherwydd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efallai</a:t>
            </a:r>
            <a:r>
              <a:rPr lang="en-GB" sz="1100" dirty="0">
                <a:effectLst/>
                <a:latin typeface="+mj-lt"/>
                <a:ea typeface="Times New Roman" panose="02020603050405020304" pitchFamily="18" charset="0"/>
              </a:rPr>
              <a:t> y </a:t>
            </a:r>
            <a:r>
              <a:rPr lang="en-GB" sz="1100" dirty="0" err="1">
                <a:effectLst/>
                <a:latin typeface="+mj-lt"/>
                <a:ea typeface="Times New Roman" panose="02020603050405020304" pitchFamily="18" charset="0"/>
              </a:rPr>
              <a:t>bydd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rhieni'n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dweud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nad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ydynt</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deall</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pwysigrwydd</a:t>
            </a:r>
            <a:r>
              <a:rPr lang="en-GB" sz="1100" dirty="0">
                <a:effectLst/>
                <a:latin typeface="+mj-lt"/>
                <a:ea typeface="Times New Roman" panose="02020603050405020304" pitchFamily="18" charset="0"/>
              </a:rPr>
              <a:t> y dull </a:t>
            </a:r>
            <a:r>
              <a:rPr lang="en-GB" sz="1100" dirty="0" err="1">
                <a:effectLst/>
                <a:latin typeface="+mj-lt"/>
                <a:ea typeface="Times New Roman" panose="02020603050405020304" pitchFamily="18" charset="0"/>
              </a:rPr>
              <a:t>ysgolion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coedwig</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i</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ddysg</a:t>
            </a:r>
            <a:r>
              <a:rPr lang="en-GB" sz="1100" dirty="0">
                <a:effectLst/>
                <a:latin typeface="+mj-lt"/>
                <a:ea typeface="Times New Roman" panose="02020603050405020304" pitchFamily="18" charset="0"/>
              </a:rPr>
              <a:t> a </a:t>
            </a:r>
            <a:r>
              <a:rPr lang="en-GB" sz="1100" dirty="0" err="1">
                <a:effectLst/>
                <a:latin typeface="+mj-lt"/>
                <a:ea typeface="Times New Roman" panose="02020603050405020304" pitchFamily="18" charset="0"/>
              </a:rPr>
              <a:t>chynnydd</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plentyn</a:t>
            </a:r>
            <a:endParaRPr lang="en-GB" sz="1100" dirty="0">
              <a:effectLst/>
              <a:latin typeface="+mj-lt"/>
              <a:ea typeface="Times New Roman" panose="02020603050405020304" pitchFamily="18" charset="0"/>
            </a:endParaRPr>
          </a:p>
          <a:p>
            <a:pPr marL="176213" lvl="0" indent="-176213">
              <a:spcAft>
                <a:spcPts val="200"/>
              </a:spcAft>
              <a:buSzPts val="1000"/>
              <a:tabLst>
                <a:tab pos="457200" algn="l"/>
              </a:tabLst>
            </a:pP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Efallai</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na</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fydd</a:t>
            </a:r>
            <a:r>
              <a:rPr lang="en-GB" sz="1100" dirty="0">
                <a:effectLst/>
                <a:latin typeface="+mj-lt"/>
                <a:ea typeface="Times New Roman" panose="02020603050405020304" pitchFamily="18" charset="0"/>
              </a:rPr>
              <a:t> y dull </a:t>
            </a:r>
            <a:r>
              <a:rPr lang="en-GB" sz="1100" dirty="0" err="1">
                <a:effectLst/>
                <a:latin typeface="+mj-lt"/>
                <a:ea typeface="Times New Roman" panose="02020603050405020304" pitchFamily="18" charset="0"/>
              </a:rPr>
              <a:t>Ysgolion</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Coedwig</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yn</a:t>
            </a:r>
            <a:r>
              <a:rPr lang="en-GB" sz="1100" dirty="0">
                <a:effectLst/>
                <a:latin typeface="+mj-lt"/>
                <a:ea typeface="Times New Roman" panose="02020603050405020304" pitchFamily="18" charset="0"/>
              </a:rPr>
              <a:t> addas </a:t>
            </a:r>
            <a:r>
              <a:rPr lang="en-GB" sz="1100" dirty="0" err="1">
                <a:effectLst/>
                <a:latin typeface="+mj-lt"/>
                <a:ea typeface="Times New Roman" panose="02020603050405020304" pitchFamily="18" charset="0"/>
              </a:rPr>
              <a:t>i</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arddulliau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dysgu</a:t>
            </a:r>
            <a:r>
              <a:rPr lang="en-GB" sz="1100" dirty="0">
                <a:effectLst/>
                <a:latin typeface="+mj-lt"/>
                <a:ea typeface="Times New Roman" panose="02020603050405020304" pitchFamily="18" charset="0"/>
              </a:rPr>
              <a:t> / </a:t>
            </a:r>
            <a:r>
              <a:rPr lang="en-GB" sz="1100" dirty="0" err="1">
                <a:effectLst/>
                <a:latin typeface="+mj-lt"/>
                <a:ea typeface="Times New Roman" panose="02020603050405020304" pitchFamily="18" charset="0"/>
              </a:rPr>
              <a:t>cysur</a:t>
            </a:r>
            <a:r>
              <a:rPr lang="en-GB" sz="1100" dirty="0">
                <a:effectLst/>
                <a:latin typeface="+mj-lt"/>
                <a:ea typeface="Times New Roman" panose="02020603050405020304" pitchFamily="18" charset="0"/>
              </a:rPr>
              <a:t> / </a:t>
            </a:r>
            <a:r>
              <a:rPr lang="en-GB" sz="1100" dirty="0" err="1">
                <a:effectLst/>
                <a:latin typeface="+mj-lt"/>
                <a:ea typeface="Times New Roman" panose="02020603050405020304" pitchFamily="18" charset="0"/>
              </a:rPr>
              <a:t>gallu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i</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ddysgu</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pob</a:t>
            </a:r>
            <a:r>
              <a:rPr lang="en-GB" sz="1100" dirty="0">
                <a:effectLst/>
                <a:latin typeface="+mj-lt"/>
                <a:ea typeface="Times New Roman" panose="02020603050405020304" pitchFamily="18" charset="0"/>
              </a:rPr>
              <a:t> </a:t>
            </a:r>
            <a:r>
              <a:rPr lang="en-GB" sz="1100" dirty="0" err="1">
                <a:effectLst/>
                <a:latin typeface="+mj-lt"/>
                <a:ea typeface="Times New Roman" panose="02020603050405020304" pitchFamily="18" charset="0"/>
              </a:rPr>
              <a:t>plentyn</a:t>
            </a:r>
            <a:r>
              <a:rPr lang="en-GB" sz="1100" dirty="0">
                <a:effectLst/>
                <a:latin typeface="+mj-lt"/>
                <a:ea typeface="Times New Roman" panose="02020603050405020304" pitchFamily="18" charset="0"/>
              </a:rPr>
              <a:t> </a:t>
            </a:r>
          </a:p>
          <a:p>
            <a:pPr marL="176213" lvl="0" indent="-176213">
              <a:spcAft>
                <a:spcPts val="200"/>
              </a:spcAft>
              <a:buSzPts val="1000"/>
              <a:tabLst>
                <a:tab pos="457200" algn="l"/>
              </a:tabLst>
            </a:pPr>
            <a:r>
              <a:rPr lang="cy-GB" sz="1100" dirty="0"/>
              <a:t>• 	Gall Ysgolion Coedwig olygu bod mwy o risgiau'n gysylltiedig â chwarae plant / iechyd a diogelwch / diogelwch a hylendid / rheoli haint </a:t>
            </a:r>
          </a:p>
          <a:p>
            <a:pPr marL="176213" lvl="0" indent="-176213">
              <a:spcAft>
                <a:spcPts val="200"/>
              </a:spcAft>
              <a:buSzPts val="1000"/>
              <a:tabLst>
                <a:tab pos="457200" algn="l"/>
              </a:tabLst>
            </a:pPr>
            <a:r>
              <a:rPr lang="cy-GB" sz="1100" dirty="0"/>
              <a:t>• 	Gall arwain at heriau yn y dosbarth pan fydd rhaid i blant addasu'n ôl i drefnau a phrosesau 'arferol' yr ysgol ar ôl cael rhyddid yn yr awyr agored </a:t>
            </a:r>
          </a:p>
          <a:p>
            <a:pPr marL="176213" lvl="0" indent="-176213">
              <a:spcAft>
                <a:spcPts val="200"/>
              </a:spcAft>
              <a:buSzPts val="1000"/>
              <a:tabLst>
                <a:tab pos="457200" algn="l"/>
              </a:tabLst>
            </a:pPr>
            <a:r>
              <a:rPr lang="cy-GB" sz="1100" dirty="0"/>
              <a:t>• 	Mae effaith y dull Ysgolion Coedwig ar blant wrth chwarae a dysgu yn yr awyr agored yn dibynnu ar y tywydd / dillad priodol sy'n gallu andwyo profiadau yn yr awyr agored </a:t>
            </a:r>
          </a:p>
          <a:p>
            <a:pPr marL="176213" lvl="0" indent="-176213">
              <a:spcAft>
                <a:spcPts val="200"/>
              </a:spcAft>
              <a:buSzPts val="1000"/>
              <a:tabLst>
                <a:tab pos="457200" algn="l"/>
              </a:tabLst>
            </a:pPr>
            <a:r>
              <a:rPr lang="cy-GB" sz="1100" dirty="0"/>
              <a:t>• 	Dim ond plant ifanc cwricwlwm y blynyddoedd cynnar sy'n cael cynnig Ysgolion Coedwig a gall hyn effeithio ar brofiadau addysgol plant hŷn sydd ar eu colled </a:t>
            </a:r>
          </a:p>
          <a:p>
            <a:pPr marL="176213" lvl="0" indent="-176213">
              <a:spcAft>
                <a:spcPts val="200"/>
              </a:spcAft>
              <a:buSzPts val="1000"/>
              <a:tabLst>
                <a:tab pos="457200" algn="l"/>
              </a:tabLst>
            </a:pPr>
            <a:r>
              <a:rPr lang="cy-GB" sz="1100" dirty="0"/>
              <a:t>• 	Mae'r dull Ysgolion Coedwig i blant yn gallu effeithio ar chwarae a dysgu yn yr awyr agored yn nhymhorau'r hydref a'r gaeaf oherwydd gallai plant fynd yn oer ac yn wlyb ar adegau / gallai plant fynd yn oer os ydynt y tu allan am gyfnodau hir / Mae'r gwynt a'r glaw'n gwneud Ysgolion Coedwig yn annifyr i fod y tu allan </a:t>
            </a:r>
          </a:p>
          <a:p>
            <a:pPr marL="176213" lvl="0" indent="-176213">
              <a:spcAft>
                <a:spcPts val="200"/>
              </a:spcAft>
              <a:buSzPts val="1000"/>
              <a:tabLst>
                <a:tab pos="457200" algn="l"/>
              </a:tabLst>
            </a:pPr>
            <a:r>
              <a:rPr lang="cy-GB" sz="1100" dirty="0"/>
              <a:t>• 	Gallai plant mwy abl a thalentog deimlo'n rhwystredig os nad ydynt yn cael eu herio neu eu hysgogi yn yr amgylchedd awyr agored </a:t>
            </a:r>
          </a:p>
          <a:p>
            <a:pPr marL="176213" lvl="0" indent="-176213">
              <a:spcAft>
                <a:spcPts val="200"/>
              </a:spcAft>
              <a:buSzPts val="1000"/>
              <a:tabLst>
                <a:tab pos="457200" algn="l"/>
              </a:tabLst>
            </a:pPr>
            <a:r>
              <a:rPr lang="cy-GB" sz="1100" dirty="0"/>
              <a:t>• 	Os nad yw rhai plant yn hoff o gyffwrdd â baw neu chreaduriaid ac ati, gallai hyn effeithio ar y dull Ysgolion Coedwig lle mae plant yn chwarae a dysgu yn yr awyr agored </a:t>
            </a:r>
          </a:p>
          <a:p>
            <a:pPr marL="176213" lvl="0" indent="-176213">
              <a:spcAft>
                <a:spcPts val="200"/>
              </a:spcAft>
              <a:buSzPts val="1000"/>
              <a:tabLst>
                <a:tab pos="457200" algn="l"/>
              </a:tabLst>
            </a:pPr>
            <a:r>
              <a:rPr lang="cy-GB" sz="1100" dirty="0"/>
              <a:t>• 	Gall fod diffyg cyfranogiad rhieni mewn gweithgareddau awyr agored ar adegau eraill / hamdden / cymdeithasol / y tu allan i amser yr ysgol </a:t>
            </a:r>
          </a:p>
          <a:p>
            <a:pPr marL="176213" lvl="0" indent="-176213">
              <a:spcAft>
                <a:spcPts val="200"/>
              </a:spcAft>
              <a:buSzPts val="1000"/>
              <a:tabLst>
                <a:tab pos="457200" algn="l"/>
              </a:tabLst>
            </a:pPr>
            <a:r>
              <a:rPr lang="cy-GB" sz="1100" dirty="0"/>
              <a:t>• 	Gall y dull dysgu Ysgolion Coedwig effeithio ar asesiadau'r cwricwlwm yn yr ysgol ac ati </a:t>
            </a:r>
          </a:p>
          <a:p>
            <a:pPr marL="176213" lvl="0" indent="-176213">
              <a:spcAft>
                <a:spcPts val="200"/>
              </a:spcAft>
              <a:buSzPts val="1000"/>
              <a:tabLst>
                <a:tab pos="457200" algn="l"/>
              </a:tabLst>
            </a:pPr>
            <a:r>
              <a:rPr lang="cy-GB" sz="1100" dirty="0"/>
              <a:t>• 	Gallai'r dull gael ei ystyried yn anghyson gan fod ei lwyddiant yn dibynnu ar frwdfrydedd / gwerthoedd / cymhelliant y staff ac ati </a:t>
            </a:r>
            <a:br>
              <a:rPr lang="cy-GB" sz="1100" dirty="0"/>
            </a:br>
            <a:endParaRPr lang="cy-GB" sz="800" dirty="0"/>
          </a:p>
          <a:p>
            <a:pPr lvl="0">
              <a:buSzPts val="1000"/>
              <a:tabLst>
                <a:tab pos="457200" algn="l"/>
              </a:tabLst>
            </a:pPr>
            <a:r>
              <a:rPr lang="cy-GB" sz="1100" dirty="0"/>
              <a:t>Nid yw'r rhestr hon yn gynhwysfawr. </a:t>
            </a:r>
          </a:p>
          <a:p>
            <a:pPr lvl="0">
              <a:buSzPts val="1000"/>
              <a:tabLst>
                <a:tab pos="457200" algn="l"/>
              </a:tabLst>
            </a:pPr>
            <a:r>
              <a:rPr lang="cy-GB" sz="1100" dirty="0"/>
              <a:t>Rhowch farciau am unrhyw ymateb perthnasol arall.</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57129791"/>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296506" y="954157"/>
            <a:ext cx="3474333"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11 (a)</a:t>
            </a:r>
            <a:r>
              <a:rPr lang="1106" sz="1800" dirty="0"/>
              <a:t> gyda sylwadau’r Arholwr</a:t>
            </a:r>
            <a:endParaRPr lang="en-GB" sz="1800" dirty="0"/>
          </a:p>
        </p:txBody>
      </p:sp>
      <p:sp>
        <p:nvSpPr>
          <p:cNvPr id="2" name="TextBox 1">
            <a:extLst>
              <a:ext uri="{FF2B5EF4-FFF2-40B4-BE49-F238E27FC236}">
                <a16:creationId xmlns:a16="http://schemas.microsoft.com/office/drawing/2014/main" id="{F8E232F0-CC4E-6B45-AFB6-127A927E94D3}"/>
              </a:ext>
            </a:extLst>
          </p:cNvPr>
          <p:cNvSpPr txBox="1"/>
          <p:nvPr/>
        </p:nvSpPr>
        <p:spPr>
          <a:xfrm>
            <a:off x="8822267" y="1222514"/>
            <a:ext cx="2685792" cy="4433458"/>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Darparodd yr ymgeisydd hwn drafodaeth dda am ba mor bwysig yw dysgu am natur ar gyfer gwybodaeth a dealltwriaeth plentyn.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Mae'n ymateb da sy'n ymwneud â sut gall y dysgu hwn gefnogi ac effeithio ar brofiadau dysgu plant a gafodd eu gwella gan enghreifftiau ymarferol o ymarfer.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4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321D98E2-2C3D-4D5F-AC6C-76351F8C1F60}"/>
              </a:ext>
            </a:extLst>
          </p:cNvPr>
          <p:cNvPicPr>
            <a:picLocks noChangeAspect="1"/>
          </p:cNvPicPr>
          <p:nvPr/>
        </p:nvPicPr>
        <p:blipFill>
          <a:blip r:embed="rId2"/>
          <a:stretch>
            <a:fillRect/>
          </a:stretch>
        </p:blipFill>
        <p:spPr>
          <a:xfrm>
            <a:off x="244537" y="958943"/>
            <a:ext cx="6841838" cy="1031186"/>
          </a:xfrm>
          <a:prstGeom prst="rect">
            <a:avLst/>
          </a:prstGeom>
        </p:spPr>
      </p:pic>
      <p:sp>
        <p:nvSpPr>
          <p:cNvPr id="12" name="TextBox 11">
            <a:extLst>
              <a:ext uri="{FF2B5EF4-FFF2-40B4-BE49-F238E27FC236}">
                <a16:creationId xmlns:a16="http://schemas.microsoft.com/office/drawing/2014/main" id="{9AEFE64F-A640-4B35-8A03-A45EE1EE3160}"/>
              </a:ext>
            </a:extLst>
          </p:cNvPr>
          <p:cNvSpPr txBox="1"/>
          <p:nvPr/>
        </p:nvSpPr>
        <p:spPr>
          <a:xfrm>
            <a:off x="990375" y="2247751"/>
            <a:ext cx="6096000" cy="2715295"/>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Mae'r ysgol goedwig yn helpu i roi syniad i'r plant o'r hyn sy'n ddiogel a'r hyn sy'n beryglus yn yr awyr agored. Mae'r ysgol goedwig yn rhoi cyfle i'r plant ddysgu dros eu hunain am yr hyn sydd yn yr awyr agored. Maen nhw'n gallu dychmygu anifeiliaid yn adeiladu eu cartrefi eu hunain, neu gall y plant wneud cartrefi, gwestai, ysbytai bach ar gyfer anifeiliaid o frigau, dail ac unrhyw beth maen nhw'n ei ddarganfod yn yr awyr agored. Mae'n rhoi cyfle iddyn nhw wersylla y tu allan ac am y dydd gyda mesurau diogelwch, gallan nhw wneud </a:t>
            </a:r>
            <a:r>
              <a:rPr lang="cy-GB" sz="1600" i="1" dirty="0">
                <a:effectLst/>
                <a:latin typeface="Calibri" panose="020F0502020204030204" pitchFamily="34" charset="0"/>
                <a:ea typeface="Calibri" panose="020F0502020204030204" pitchFamily="34" charset="0"/>
                <a:cs typeface="Times New Roman" panose="02020603050405020304" pitchFamily="18" charset="0"/>
              </a:rPr>
              <a:t>smores</a:t>
            </a:r>
            <a:r>
              <a:rPr lang="cy-GB" sz="1600" dirty="0">
                <a:effectLst/>
                <a:latin typeface="Calibri" panose="020F0502020204030204" pitchFamily="34" charset="0"/>
                <a:ea typeface="Calibri" panose="020F0502020204030204" pitchFamily="34" charset="0"/>
                <a:cs typeface="Times New Roman" panose="02020603050405020304" pitchFamily="18" charset="0"/>
              </a:rPr>
              <a:t>, gallan nhw fynd yn fudr yn y mwd. Maen nhw'n cael hwyl yn profi'r awyr agored yn eu ffyrdd eu hunain.</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275605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261924" y="1391477"/>
            <a:ext cx="3506006"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261924" y="1222514"/>
            <a:ext cx="3131790"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11 (a)</a:t>
            </a:r>
            <a:r>
              <a:rPr lang="1106" sz="1800" dirty="0"/>
              <a:t> gyda sylwadau’r Arholwr</a:t>
            </a:r>
            <a:endParaRPr lang="en-GB" sz="1800" dirty="0"/>
          </a:p>
        </p:txBody>
      </p:sp>
      <p:sp>
        <p:nvSpPr>
          <p:cNvPr id="4" name="TextBox 3">
            <a:extLst>
              <a:ext uri="{FF2B5EF4-FFF2-40B4-BE49-F238E27FC236}">
                <a16:creationId xmlns:a16="http://schemas.microsoft.com/office/drawing/2014/main" id="{8C651653-195A-DF4B-B1F3-F0A0E2E200E2}"/>
              </a:ext>
            </a:extLst>
          </p:cNvPr>
          <p:cNvSpPr txBox="1"/>
          <p:nvPr/>
        </p:nvSpPr>
        <p:spPr>
          <a:xfrm>
            <a:off x="8261924" y="1321594"/>
            <a:ext cx="3131790" cy="4564070"/>
          </a:xfrm>
          <a:prstGeom prst="rect">
            <a:avLst/>
          </a:prstGeom>
          <a:noFill/>
        </p:spPr>
        <p:txBody>
          <a:bodyPr wrap="square" rtlCol="0">
            <a:spAutoFit/>
          </a:bodyPr>
          <a:lstStyle/>
          <a:p>
            <a:pPr>
              <a:lnSpc>
                <a:spcPct val="107000"/>
              </a:lnSpc>
              <a:spcAft>
                <a:spcPts val="800"/>
              </a:spcAft>
            </a:pPr>
            <a:r>
              <a:rPr lang="cy-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Ymatebodd yr ymgeisydd hwn yn dda iawn i'r cwestiwn a dangosodd ddealltwriaeth dda o effaith y dull 'Ysgol goedwig'. </a:t>
            </a:r>
            <a:endParaRPr lang="en-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Roedd yr ymateb yn cynnwys gwerth archwilio o chwarae yn yr awyr agored, gan ddarparu cyfloed dysgu newydd oddi wrth yr ystafell ddosbarth a chefnogi annibyniaeth plant. </a:t>
            </a:r>
            <a:endParaRPr lang="en-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4 marc</a:t>
            </a:r>
            <a:endParaRPr lang="en-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0662E684-1533-4B9F-A5E2-6B271EB7D5F7}"/>
              </a:ext>
            </a:extLst>
          </p:cNvPr>
          <p:cNvPicPr>
            <a:picLocks noChangeAspect="1"/>
          </p:cNvPicPr>
          <p:nvPr/>
        </p:nvPicPr>
        <p:blipFill>
          <a:blip r:embed="rId2"/>
          <a:stretch>
            <a:fillRect/>
          </a:stretch>
        </p:blipFill>
        <p:spPr>
          <a:xfrm>
            <a:off x="421160" y="1231913"/>
            <a:ext cx="7076920" cy="1066617"/>
          </a:xfrm>
          <a:prstGeom prst="rect">
            <a:avLst/>
          </a:prstGeom>
        </p:spPr>
      </p:pic>
      <p:sp>
        <p:nvSpPr>
          <p:cNvPr id="12" name="TextBox 11">
            <a:extLst>
              <a:ext uri="{FF2B5EF4-FFF2-40B4-BE49-F238E27FC236}">
                <a16:creationId xmlns:a16="http://schemas.microsoft.com/office/drawing/2014/main" id="{585945E1-6490-4449-B5CD-7DE743178767}"/>
              </a:ext>
            </a:extLst>
          </p:cNvPr>
          <p:cNvSpPr txBox="1"/>
          <p:nvPr/>
        </p:nvSpPr>
        <p:spPr>
          <a:xfrm>
            <a:off x="798286" y="2333363"/>
            <a:ext cx="6848376" cy="3242234"/>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Mae caniatáu i blentyn fod yn annibynnol a dysgu y tu allan yn bwysig ar gyfer datblygiad plentyn, oherwydd bod caniatáu lle iddo chwarae yn breifat yn cynyddu'r gallu i ddysgu a chwarae'n annibynnol. Gall plentyn a ganiateir i ddysgu yn yr 'ysgol goedwig' deimlo'n fwy diogel a chyfforddus wrth fynd ymlaen yn ddiweddarach i chwarae a darganfod ardaloedd yn yr awyr agored mewn ffordd ddiogel a gofalus. Mae ysgolion coedwig hefyd yn caniatáu i blant feithrin eu dealltwriaeth o bethau byw a sut maen nhw'n gweithio. Byddan nhw'n defnyddio'r byd fel eu cynfas, ac yn aml yn cael pethau fel iogwrt i chwarae ag ef y tu allan oherwydd ei fod yn tyfu ac yn newid ac yn rhoi mewnwelediad i blant. Mae caniatáu i blentyn archwilio ar ei ben ei hun, yn ddiogel a dan oruchwyliaeth, yn ei annog i wneud dewisiadau gwell a mwy ystyrlon yn ddiweddarach mewn bywyd.</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237989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a:t>
            </a:r>
            <a:r>
              <a:rPr lang="en-GB" sz="1800" dirty="0"/>
              <a:t>11</a:t>
            </a:r>
            <a:r>
              <a:rPr lang="1106" sz="1800" dirty="0"/>
              <a:t> (b) a’r Cynllun Marcio </a:t>
            </a:r>
            <a:endParaRPr lang="en-GB" sz="1800" dirty="0"/>
          </a:p>
        </p:txBody>
      </p:sp>
      <p:sp>
        <p:nvSpPr>
          <p:cNvPr id="10" name="TextBox 9">
            <a:extLst>
              <a:ext uri="{FF2B5EF4-FFF2-40B4-BE49-F238E27FC236}">
                <a16:creationId xmlns:a16="http://schemas.microsoft.com/office/drawing/2014/main" id="{F62AABA8-FF86-47FD-8DFB-E7C1D1FC9061}"/>
              </a:ext>
            </a:extLst>
          </p:cNvPr>
          <p:cNvSpPr txBox="1"/>
          <p:nvPr/>
        </p:nvSpPr>
        <p:spPr>
          <a:xfrm>
            <a:off x="6291940" y="1745370"/>
            <a:ext cx="5381969" cy="4903907"/>
          </a:xfrm>
          <a:prstGeom prst="rect">
            <a:avLst/>
          </a:prstGeom>
          <a:noFill/>
        </p:spPr>
        <p:txBody>
          <a:bodyPr wrap="square">
            <a:spAutoFit/>
          </a:bodyPr>
          <a:lstStyle/>
          <a:p>
            <a:pPr>
              <a:spcAft>
                <a:spcPts val="400"/>
              </a:spcAft>
            </a:pPr>
            <a:r>
              <a:rPr lang="cy-GB" sz="1200" b="1" dirty="0"/>
              <a:t>Dyfarnwch hyd at 8 marc. </a:t>
            </a:r>
          </a:p>
          <a:p>
            <a:pPr>
              <a:spcAft>
                <a:spcPts val="400"/>
              </a:spcAft>
            </a:pPr>
            <a:r>
              <a:rPr lang="cy-GB" sz="1200" b="1" dirty="0"/>
              <a:t>Dyfarnwch 0 marc </a:t>
            </a:r>
            <a:r>
              <a:rPr lang="cy-GB" sz="1200" dirty="0"/>
              <a:t>am ymateb nad yw'n haeddu ennill marciau.</a:t>
            </a:r>
          </a:p>
          <a:p>
            <a:pPr>
              <a:spcAft>
                <a:spcPts val="400"/>
              </a:spcAft>
            </a:pPr>
            <a:r>
              <a:rPr lang="cy-GB" sz="1200" b="1" dirty="0"/>
              <a:t>Dyfarnwch 1-2 farc </a:t>
            </a:r>
            <a:r>
              <a:rPr lang="cy-GB" sz="1200" dirty="0"/>
              <a:t>am grynodeb sylfaenol heb fawr o wybodaeth na dealltwriaeth ynglŷn ag effaith damcaniaeth Helen Bilton am ddysgu awyr agored mewn perthynas â'r dull Ysgolion Coedwig</a:t>
            </a:r>
          </a:p>
          <a:p>
            <a:pPr>
              <a:spcAft>
                <a:spcPts val="400"/>
              </a:spcAft>
            </a:pPr>
            <a:r>
              <a:rPr lang="cy-GB" sz="1200" b="1" dirty="0"/>
              <a:t>Dyfarnwch 3-4 marc </a:t>
            </a:r>
            <a:r>
              <a:rPr lang="cy-GB" sz="1200" dirty="0"/>
              <a:t>am grynodeb da â rhywfaint o wybodaeth a dealltwriaeth ynglŷn ag effaith damcaniaeth Helen Bilton am ddysgu awyr agored mewn perthynas â'r dull Ysgolion Coedwig</a:t>
            </a:r>
          </a:p>
          <a:p>
            <a:pPr>
              <a:spcAft>
                <a:spcPts val="400"/>
              </a:spcAft>
            </a:pPr>
            <a:r>
              <a:rPr lang="cy-GB" sz="1200" b="1" dirty="0"/>
              <a:t>Dyfarnwch 5-6 marc </a:t>
            </a:r>
            <a:r>
              <a:rPr lang="cy-GB" sz="1200" dirty="0"/>
              <a:t>am grynodeb da iawn â gwybodaeth a dealltwriaeth gadarn ynglŷn ag effaith damcaniaeth Helen Bilton am ddysgu awyr agored mewn perthynas â'r dull Ysgolion Coedwig</a:t>
            </a:r>
          </a:p>
          <a:p>
            <a:pPr>
              <a:spcAft>
                <a:spcPts val="400"/>
              </a:spcAft>
            </a:pPr>
            <a:r>
              <a:rPr lang="cy-GB" sz="1200" b="1" dirty="0"/>
              <a:t>Dyfarnwch 7-8 marc </a:t>
            </a:r>
            <a:r>
              <a:rPr lang="cy-GB" sz="1200" dirty="0"/>
              <a:t>am grynodeb rhagorol â gwybodaeth a dealltwriaeth fanwl ynglŷn ag effaith damcaniaeth Helen Bilton am ddysgu awyr agored mewn perthynas â'r dull Ysgolion Coedwig</a:t>
            </a:r>
          </a:p>
          <a:p>
            <a:endParaRPr lang="cy-GB" sz="1200" dirty="0"/>
          </a:p>
          <a:p>
            <a:r>
              <a:rPr lang="cy-GB" sz="1200" dirty="0"/>
              <a:t>Gall yr ymateb gyfeirio at: </a:t>
            </a:r>
          </a:p>
          <a:p>
            <a:pPr marL="171450" indent="-171450">
              <a:spcAft>
                <a:spcPts val="400"/>
              </a:spcAft>
              <a:buFont typeface="Arial" panose="020B0604020202020204" pitchFamily="34" charset="0"/>
              <a:buChar char="•"/>
            </a:pPr>
            <a:r>
              <a:rPr lang="cy-GB" sz="1200" dirty="0"/>
              <a:t>Mae amgylchedd Ysgolion Coedwig yn cefnogi damcaniaeth Helen Bilton am brofiadau synhwyraidd drwy ddefnyddio adnoddau naturiol </a:t>
            </a:r>
          </a:p>
          <a:p>
            <a:pPr marL="171450" indent="-171450">
              <a:spcAft>
                <a:spcPts val="400"/>
              </a:spcAft>
              <a:buFont typeface="Arial" panose="020B0604020202020204" pitchFamily="34" charset="0"/>
              <a:buChar char="•"/>
            </a:pPr>
            <a:r>
              <a:rPr lang="cy-GB" sz="1200" dirty="0"/>
              <a:t>Mae damcaniaeth Helen Bilton yn nodi bod angen gweld amgylcheddau dan do a'r awyr agored fel un amgylchedd cyfunol ac integredig sy'n cysylltu â'r dull Ysgolion Coedwig </a:t>
            </a:r>
          </a:p>
          <a:p>
            <a:pPr marL="17145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damcaniaeth</a:t>
            </a:r>
            <a:r>
              <a:rPr lang="en-GB" sz="1200" dirty="0">
                <a:effectLst/>
                <a:latin typeface="+mj-lt"/>
                <a:ea typeface="Times New Roman" panose="02020603050405020304" pitchFamily="18" charset="0"/>
              </a:rPr>
              <a:t> Helen </a:t>
            </a:r>
            <a:r>
              <a:rPr lang="en-GB" sz="1200" dirty="0" err="1">
                <a:effectLst/>
                <a:latin typeface="+mj-lt"/>
                <a:ea typeface="Times New Roman" panose="02020603050405020304" pitchFamily="18" charset="0"/>
              </a:rPr>
              <a:t>Bilton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nodi bod </a:t>
            </a:r>
            <a:r>
              <a:rPr lang="en-GB" sz="1200" dirty="0" err="1">
                <a:effectLst/>
                <a:latin typeface="+mj-lt"/>
                <a:ea typeface="Times New Roman" panose="02020603050405020304" pitchFamily="18" charset="0"/>
              </a:rPr>
              <a:t>angen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amgylcheddau</a:t>
            </a:r>
            <a:r>
              <a:rPr lang="en-GB" sz="1200" dirty="0">
                <a:effectLst/>
                <a:latin typeface="+mj-lt"/>
                <a:ea typeface="Times New Roman" panose="02020603050405020304" pitchFamily="18" charset="0"/>
              </a:rPr>
              <a:t> dan do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fod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gael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i'r</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yr</a:t>
            </a:r>
            <a:r>
              <a:rPr lang="en-GB" sz="1200" dirty="0">
                <a:effectLst/>
                <a:latin typeface="+mj-lt"/>
                <a:ea typeface="Times New Roman" panose="02020603050405020304" pitchFamily="18" charset="0"/>
              </a:rPr>
              <a:t> un </a:t>
            </a:r>
            <a:r>
              <a:rPr lang="en-GB" sz="1200" dirty="0" err="1">
                <a:effectLst/>
                <a:latin typeface="+mj-lt"/>
                <a:ea typeface="Times New Roman" panose="02020603050405020304" pitchFamily="18" charset="0"/>
              </a:rPr>
              <a:t>pryd</a:t>
            </a:r>
            <a:r>
              <a:rPr lang="en-GB" sz="1200" dirty="0">
                <a:effectLst/>
                <a:latin typeface="+mj-lt"/>
                <a:ea typeface="Times New Roman" panose="02020603050405020304" pitchFamily="18" charset="0"/>
              </a:rPr>
              <a:t> </a:t>
            </a:r>
          </a:p>
        </p:txBody>
      </p:sp>
      <p:sp>
        <p:nvSpPr>
          <p:cNvPr id="11" name="TextBox 10">
            <a:extLst>
              <a:ext uri="{FF2B5EF4-FFF2-40B4-BE49-F238E27FC236}">
                <a16:creationId xmlns:a16="http://schemas.microsoft.com/office/drawing/2014/main" id="{1623A67D-7557-4D54-8036-A992E895836B}"/>
              </a:ext>
            </a:extLst>
          </p:cNvPr>
          <p:cNvSpPr txBox="1"/>
          <p:nvPr/>
        </p:nvSpPr>
        <p:spPr>
          <a:xfrm>
            <a:off x="6291940" y="1083316"/>
            <a:ext cx="5497287" cy="523220"/>
          </a:xfrm>
          <a:prstGeom prst="rect">
            <a:avLst/>
          </a:prstGeom>
          <a:noFill/>
        </p:spPr>
        <p:txBody>
          <a:bodyPr wrap="square">
            <a:spAutoFit/>
          </a:bodyPr>
          <a:lstStyle/>
          <a:p>
            <a:r>
              <a:rPr lang="en-GB" sz="1400" i="1" dirty="0" err="1"/>
              <a:t>Crynhowch</a:t>
            </a:r>
            <a:r>
              <a:rPr lang="en-GB" sz="1400" i="1" dirty="0"/>
              <a:t>:</a:t>
            </a:r>
          </a:p>
          <a:p>
            <a:r>
              <a:rPr lang="en-GB" sz="1400" i="1" dirty="0" err="1"/>
              <a:t>Dewiswch</a:t>
            </a:r>
            <a:r>
              <a:rPr lang="en-GB" sz="1400" i="1" dirty="0"/>
              <a:t> a </a:t>
            </a:r>
            <a:r>
              <a:rPr lang="en-GB" sz="1400" i="1" dirty="0" err="1"/>
              <a:t>chyflwynwch</a:t>
            </a:r>
            <a:r>
              <a:rPr lang="en-GB" sz="1400" i="1" dirty="0"/>
              <a:t> y </a:t>
            </a:r>
            <a:r>
              <a:rPr lang="en-GB" sz="1400" i="1" dirty="0" err="1"/>
              <a:t>prif</a:t>
            </a:r>
            <a:r>
              <a:rPr lang="en-GB" sz="1400" i="1" dirty="0"/>
              <a:t> </a:t>
            </a:r>
            <a:r>
              <a:rPr lang="en-GB" sz="1400" i="1" dirty="0" err="1"/>
              <a:t>bwyntiau</a:t>
            </a:r>
            <a:r>
              <a:rPr lang="en-GB" sz="1400" i="1" dirty="0"/>
              <a:t> (</a:t>
            </a:r>
            <a:r>
              <a:rPr lang="en-GB" sz="1400" i="1" dirty="0" err="1"/>
              <a:t>heb</a:t>
            </a:r>
            <a:r>
              <a:rPr lang="en-GB" sz="1400" i="1" dirty="0"/>
              <a:t> </a:t>
            </a:r>
            <a:r>
              <a:rPr lang="en-GB" sz="1400" i="1" dirty="0" err="1"/>
              <a:t>fanylion</a:t>
            </a:r>
            <a:r>
              <a:rPr lang="en-GB" sz="1400" i="1" dirty="0"/>
              <a:t>) </a:t>
            </a:r>
          </a:p>
        </p:txBody>
      </p:sp>
      <p:pic>
        <p:nvPicPr>
          <p:cNvPr id="8" name="Picture 7">
            <a:extLst>
              <a:ext uri="{FF2B5EF4-FFF2-40B4-BE49-F238E27FC236}">
                <a16:creationId xmlns:a16="http://schemas.microsoft.com/office/drawing/2014/main" id="{396016C7-0567-4989-9D7F-BAA002F551E0}"/>
              </a:ext>
            </a:extLst>
          </p:cNvPr>
          <p:cNvPicPr>
            <a:picLocks noChangeAspect="1"/>
          </p:cNvPicPr>
          <p:nvPr/>
        </p:nvPicPr>
        <p:blipFill rotWithShape="1">
          <a:blip r:embed="rId3"/>
          <a:srcRect b="58067"/>
          <a:stretch/>
        </p:blipFill>
        <p:spPr>
          <a:xfrm>
            <a:off x="282011" y="1121295"/>
            <a:ext cx="5295900" cy="334701"/>
          </a:xfrm>
          <a:prstGeom prst="rect">
            <a:avLst/>
          </a:prstGeom>
        </p:spPr>
      </p:pic>
      <p:pic>
        <p:nvPicPr>
          <p:cNvPr id="5" name="Picture 4">
            <a:extLst>
              <a:ext uri="{FF2B5EF4-FFF2-40B4-BE49-F238E27FC236}">
                <a16:creationId xmlns:a16="http://schemas.microsoft.com/office/drawing/2014/main" id="{9615543F-0F0B-4A11-A60F-EA71DC702704}"/>
              </a:ext>
            </a:extLst>
          </p:cNvPr>
          <p:cNvPicPr>
            <a:picLocks noChangeAspect="1"/>
          </p:cNvPicPr>
          <p:nvPr/>
        </p:nvPicPr>
        <p:blipFill>
          <a:blip r:embed="rId4"/>
          <a:stretch>
            <a:fillRect/>
          </a:stretch>
        </p:blipFill>
        <p:spPr>
          <a:xfrm>
            <a:off x="339473" y="1606536"/>
            <a:ext cx="5502928" cy="5206032"/>
          </a:xfrm>
          <a:prstGeom prst="rect">
            <a:avLst/>
          </a:prstGeom>
        </p:spPr>
      </p:pic>
      <p:sp>
        <p:nvSpPr>
          <p:cNvPr id="12" name="TextBox 11">
            <a:extLst>
              <a:ext uri="{FF2B5EF4-FFF2-40B4-BE49-F238E27FC236}">
                <a16:creationId xmlns:a16="http://schemas.microsoft.com/office/drawing/2014/main" id="{84F10ABF-3DB8-481F-9D57-FFEB06508DC2}"/>
              </a:ext>
            </a:extLst>
          </p:cNvPr>
          <p:cNvSpPr txBox="1"/>
          <p:nvPr/>
        </p:nvSpPr>
        <p:spPr>
          <a:xfrm>
            <a:off x="8683167" y="6510778"/>
            <a:ext cx="3251026" cy="276999"/>
          </a:xfrm>
          <a:prstGeom prst="rect">
            <a:avLst/>
          </a:prstGeom>
          <a:noFill/>
        </p:spPr>
        <p:txBody>
          <a:bodyPr wrap="square" rtlCol="0">
            <a:spAutoFit/>
          </a:bodyPr>
          <a:lstStyle/>
          <a:p>
            <a:pPr>
              <a:defRPr b="0" i="0"/>
            </a:pPr>
            <a:r>
              <a:rPr lang="1106" sz="1200" i="1" dirty="0"/>
              <a:t>Parhad o'r cynllun marcio ar y dudalen nesaf</a:t>
            </a:r>
          </a:p>
        </p:txBody>
      </p:sp>
    </p:spTree>
    <p:extLst>
      <p:ext uri="{BB962C8B-B14F-4D97-AF65-F5344CB8AC3E}">
        <p14:creationId xmlns:p14="http://schemas.microsoft.com/office/powerpoint/2010/main" val="289268417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a:t>
            </a:r>
            <a:r>
              <a:rPr lang="en-GB" sz="1800" dirty="0"/>
              <a:t>11 </a:t>
            </a:r>
            <a:r>
              <a:rPr lang="1106" sz="1800" dirty="0"/>
              <a:t> (b) Cynllun Marcio parhad</a:t>
            </a:r>
            <a:endParaRPr lang="en-GB" sz="1800" dirty="0"/>
          </a:p>
        </p:txBody>
      </p:sp>
      <p:sp>
        <p:nvSpPr>
          <p:cNvPr id="4" name="TextBox 3">
            <a:extLst>
              <a:ext uri="{FF2B5EF4-FFF2-40B4-BE49-F238E27FC236}">
                <a16:creationId xmlns:a16="http://schemas.microsoft.com/office/drawing/2014/main" id="{D7CACA50-6A53-4B5E-9627-118F4CF1B436}"/>
              </a:ext>
            </a:extLst>
          </p:cNvPr>
          <p:cNvSpPr txBox="1"/>
          <p:nvPr/>
        </p:nvSpPr>
        <p:spPr>
          <a:xfrm>
            <a:off x="282011" y="1040128"/>
            <a:ext cx="5411218" cy="5565626"/>
          </a:xfrm>
          <a:prstGeom prst="rect">
            <a:avLst/>
          </a:prstGeom>
          <a:noFill/>
        </p:spPr>
        <p:txBody>
          <a:bodyPr wrap="square">
            <a:spAutoFit/>
          </a:bodyPr>
          <a:lstStyle/>
          <a:p>
            <a:pPr marL="171450" lvl="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damcaniaeth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ddysgu</a:t>
            </a:r>
            <a:r>
              <a:rPr lang="en-GB" sz="1200" dirty="0">
                <a:effectLst/>
                <a:latin typeface="+mj-lt"/>
                <a:ea typeface="Times New Roman" panose="02020603050405020304" pitchFamily="18" charset="0"/>
              </a:rPr>
              <a:t> Helen </a:t>
            </a:r>
            <a:r>
              <a:rPr lang="en-GB" sz="1200" dirty="0" err="1">
                <a:effectLst/>
                <a:latin typeface="+mj-lt"/>
                <a:ea typeface="Times New Roman" panose="02020603050405020304" pitchFamily="18" charset="0"/>
              </a:rPr>
              <a:t>Bilton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nodi bod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fel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mewn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amgylcheddau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Ysgolion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Coedwig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hanfodol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ddysg</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yr</a:t>
            </a:r>
            <a:r>
              <a:rPr lang="en-GB" sz="1200" dirty="0">
                <a:effectLst/>
                <a:latin typeface="+mj-lt"/>
                <a:ea typeface="Times New Roman" panose="02020603050405020304" pitchFamily="18" charset="0"/>
              </a:rPr>
              <a:t> un mor </a:t>
            </a:r>
            <a:r>
              <a:rPr lang="en-GB" sz="1200" dirty="0" err="1">
                <a:effectLst/>
                <a:latin typeface="+mj-lt"/>
                <a:ea typeface="Times New Roman" panose="02020603050405020304" pitchFamily="18" charset="0"/>
              </a:rPr>
              <a:t>bwysig</a:t>
            </a:r>
            <a:r>
              <a:rPr lang="en-GB" sz="1200" dirty="0">
                <a:effectLst/>
                <a:latin typeface="+mj-lt"/>
                <a:ea typeface="Times New Roman" panose="02020603050405020304" pitchFamily="18" charset="0"/>
              </a:rPr>
              <a:t> â dan do / </a:t>
            </a:r>
            <a:r>
              <a:rPr lang="en-GB" sz="1200" dirty="0" err="1">
                <a:effectLst/>
                <a:latin typeface="+mj-lt"/>
                <a:ea typeface="Times New Roman" panose="02020603050405020304" pitchFamily="18" charset="0"/>
              </a:rPr>
              <a:t>dylid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cynllunio</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rheoli</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gwerthuso</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defnyddio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adnoddau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staffio</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rhyngweithio</a:t>
            </a:r>
            <a:r>
              <a:rPr lang="en-GB" sz="1200" dirty="0">
                <a:effectLst/>
                <a:latin typeface="+mj-lt"/>
                <a:ea typeface="Times New Roman" panose="02020603050405020304" pitchFamily="18" charset="0"/>
              </a:rPr>
              <a:t> ag </a:t>
            </a:r>
            <a:r>
              <a:rPr lang="en-GB" sz="1200" dirty="0" err="1">
                <a:effectLst/>
                <a:latin typeface="+mj-lt"/>
                <a:ea typeface="Times New Roman" panose="02020603050405020304" pitchFamily="18" charset="0"/>
              </a:rPr>
              <a:t>oedolion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yr</a:t>
            </a:r>
            <a:r>
              <a:rPr lang="en-GB" sz="1200" dirty="0">
                <a:effectLst/>
                <a:latin typeface="+mj-lt"/>
                <a:ea typeface="Times New Roman" panose="02020603050405020304" pitchFamily="18" charset="0"/>
              </a:rPr>
              <a:t> un </a:t>
            </a:r>
            <a:r>
              <a:rPr lang="en-GB" sz="1200" dirty="0" err="1">
                <a:effectLst/>
                <a:latin typeface="+mj-lt"/>
                <a:ea typeface="Times New Roman" panose="02020603050405020304" pitchFamily="18" charset="0"/>
              </a:rPr>
              <a:t>modd</a:t>
            </a:r>
            <a:r>
              <a:rPr lang="en-GB" sz="1200" dirty="0">
                <a:effectLst/>
                <a:latin typeface="+mj-lt"/>
                <a:ea typeface="Times New Roman" panose="02020603050405020304" pitchFamily="18" charset="0"/>
              </a:rPr>
              <a:t> ag </a:t>
            </a:r>
            <a:r>
              <a:rPr lang="en-GB" sz="1200" dirty="0" err="1">
                <a:effectLst/>
                <a:latin typeface="+mj-lt"/>
                <a:ea typeface="Times New Roman" panose="02020603050405020304" pitchFamily="18" charset="0"/>
              </a:rPr>
              <a:t>wrth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ddysgu</a:t>
            </a:r>
            <a:r>
              <a:rPr lang="en-GB" sz="1200" dirty="0">
                <a:effectLst/>
                <a:latin typeface="+mj-lt"/>
                <a:ea typeface="Times New Roman" panose="02020603050405020304" pitchFamily="18" charset="0"/>
              </a:rPr>
              <a:t> dan do </a:t>
            </a:r>
          </a:p>
          <a:p>
            <a:pPr marL="171450" lvl="0" indent="-171450">
              <a:spcAft>
                <a:spcPts val="400"/>
              </a:spcAft>
              <a:buFont typeface="Arial" panose="020B0604020202020204" pitchFamily="34" charset="0"/>
              <a:buChar char="•"/>
            </a:pPr>
            <a:r>
              <a:rPr lang="en-GB" sz="1200" dirty="0" err="1">
                <a:effectLst/>
                <a:latin typeface="+mj-lt"/>
                <a:ea typeface="Times New Roman" panose="02020603050405020304" pitchFamily="18" charset="0"/>
              </a:rPr>
              <a:t>Mae'r</a:t>
            </a:r>
            <a:r>
              <a:rPr lang="en-GB" sz="1200" dirty="0">
                <a:effectLst/>
                <a:latin typeface="+mj-lt"/>
                <a:ea typeface="Times New Roman" panose="02020603050405020304" pitchFamily="18" charset="0"/>
              </a:rPr>
              <a:t> dull </a:t>
            </a:r>
            <a:r>
              <a:rPr lang="en-GB" sz="1200" dirty="0" err="1">
                <a:effectLst/>
                <a:latin typeface="+mj-lt"/>
                <a:ea typeface="Times New Roman" panose="02020603050405020304" pitchFamily="18" charset="0"/>
              </a:rPr>
              <a:t>Ysgolion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Coedwig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diffinio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sut</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mae'r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amgylchedd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addysgu</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fel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mae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damcaniaeth</a:t>
            </a:r>
            <a:r>
              <a:rPr lang="en-GB" sz="1200" dirty="0">
                <a:effectLst/>
                <a:latin typeface="+mj-lt"/>
                <a:ea typeface="Times New Roman" panose="02020603050405020304" pitchFamily="18" charset="0"/>
              </a:rPr>
              <a:t> Helen </a:t>
            </a:r>
            <a:r>
              <a:rPr lang="en-GB" sz="1200" dirty="0" err="1">
                <a:effectLst/>
                <a:latin typeface="+mj-lt"/>
                <a:ea typeface="Times New Roman" panose="02020603050405020304" pitchFamily="18" charset="0"/>
              </a:rPr>
              <a:t>Bilton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ei</a:t>
            </a:r>
            <a:r>
              <a:rPr lang="en-GB" sz="1200" dirty="0">
                <a:effectLst/>
                <a:latin typeface="+mj-lt"/>
                <a:ea typeface="Times New Roman" panose="02020603050405020304" pitchFamily="18" charset="0"/>
              </a:rPr>
              <a:t> nodi </a:t>
            </a:r>
          </a:p>
          <a:p>
            <a:pPr marL="171450" lvl="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Ysgolion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Coedwig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cynnig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dyluniad</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chynllun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amrywiol</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mae</a:t>
            </a:r>
            <a:r>
              <a:rPr lang="en-GB" sz="1200" dirty="0">
                <a:effectLst/>
                <a:latin typeface="+mj-lt"/>
                <a:ea typeface="Times New Roman" panose="02020603050405020304" pitchFamily="18" charset="0"/>
              </a:rPr>
              <a:t> Helen </a:t>
            </a:r>
            <a:r>
              <a:rPr lang="en-GB" sz="1200" dirty="0" err="1">
                <a:effectLst/>
                <a:latin typeface="+mj-lt"/>
                <a:ea typeface="Times New Roman" panose="02020603050405020304" pitchFamily="18" charset="0"/>
              </a:rPr>
              <a:t>Bilton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nodi bod </a:t>
            </a:r>
            <a:r>
              <a:rPr lang="en-GB" sz="1200" dirty="0" err="1">
                <a:effectLst/>
                <a:latin typeface="+mj-lt"/>
                <a:ea typeface="Times New Roman" panose="02020603050405020304" pitchFamily="18" charset="0"/>
              </a:rPr>
              <a:t>angen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ystyried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amgylchedd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hwn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ofalus</a:t>
            </a:r>
            <a:endParaRPr lang="en-GB" sz="1200" dirty="0">
              <a:effectLst/>
              <a:latin typeface="+mj-lt"/>
              <a:ea typeface="Times New Roman" panose="02020603050405020304" pitchFamily="18" charset="0"/>
            </a:endParaRPr>
          </a:p>
          <a:p>
            <a:pPr marL="171450" lvl="0" indent="-171450">
              <a:spcAft>
                <a:spcPts val="400"/>
              </a:spcAft>
              <a:buFont typeface="Arial" panose="020B0604020202020204" pitchFamily="34" charset="0"/>
              <a:buChar char="•"/>
            </a:pPr>
            <a:r>
              <a:rPr lang="en-GB" sz="1200" dirty="0"/>
              <a:t>Mae </a:t>
            </a:r>
            <a:r>
              <a:rPr lang="en-GB" sz="1200" dirty="0" err="1"/>
              <a:t>damcaniaeth</a:t>
            </a:r>
            <a:r>
              <a:rPr lang="en-GB" sz="1200" dirty="0"/>
              <a:t> </a:t>
            </a:r>
            <a:r>
              <a:rPr lang="en-GB" sz="1200" dirty="0" err="1"/>
              <a:t>ddysgu</a:t>
            </a:r>
            <a:r>
              <a:rPr lang="en-GB" sz="1200" dirty="0"/>
              <a:t> Helen </a:t>
            </a:r>
            <a:r>
              <a:rPr lang="en-GB" sz="1200" dirty="0" err="1"/>
              <a:t>Bilton</a:t>
            </a:r>
            <a:r>
              <a:rPr lang="en-GB" sz="1200" dirty="0"/>
              <a:t> </a:t>
            </a:r>
            <a:r>
              <a:rPr lang="en-GB" sz="1200" dirty="0" err="1"/>
              <a:t>yn</a:t>
            </a:r>
            <a:r>
              <a:rPr lang="en-GB" sz="1200" dirty="0"/>
              <a:t> </a:t>
            </a:r>
            <a:r>
              <a:rPr lang="en-GB" sz="1200" dirty="0" err="1"/>
              <a:t>diffinio</a:t>
            </a:r>
            <a:r>
              <a:rPr lang="en-GB" sz="1200" dirty="0"/>
              <a:t> </a:t>
            </a:r>
            <a:r>
              <a:rPr lang="en-GB" sz="1200" dirty="0" err="1"/>
              <a:t>chwarae</a:t>
            </a:r>
            <a:r>
              <a:rPr lang="en-GB" sz="1200" dirty="0"/>
              <a:t> </a:t>
            </a:r>
            <a:r>
              <a:rPr lang="en-GB" sz="1200" dirty="0" err="1"/>
              <a:t>yn</a:t>
            </a:r>
            <a:r>
              <a:rPr lang="en-GB" sz="1200" dirty="0"/>
              <a:t> </a:t>
            </a:r>
            <a:r>
              <a:rPr lang="en-GB" sz="1200" dirty="0" err="1"/>
              <a:t>yr</a:t>
            </a:r>
            <a:r>
              <a:rPr lang="en-GB" sz="1200" dirty="0"/>
              <a:t> </a:t>
            </a:r>
            <a:r>
              <a:rPr lang="en-GB" sz="1200" dirty="0" err="1"/>
              <a:t>awyr</a:t>
            </a:r>
            <a:r>
              <a:rPr lang="en-GB" sz="1200" dirty="0"/>
              <a:t> </a:t>
            </a:r>
            <a:r>
              <a:rPr lang="en-GB" sz="1200" dirty="0" err="1"/>
              <a:t>agored</a:t>
            </a:r>
            <a:r>
              <a:rPr lang="en-GB" sz="1200" dirty="0"/>
              <a:t> </a:t>
            </a:r>
            <a:r>
              <a:rPr lang="en-GB" sz="1200" dirty="0" err="1"/>
              <a:t>fel</a:t>
            </a:r>
            <a:r>
              <a:rPr lang="en-GB" sz="1200" dirty="0"/>
              <a:t> </a:t>
            </a:r>
            <a:r>
              <a:rPr lang="en-GB" sz="1200" dirty="0" err="1"/>
              <a:t>Ysgolion</a:t>
            </a:r>
            <a:r>
              <a:rPr lang="en-GB" sz="1200" dirty="0"/>
              <a:t> </a:t>
            </a:r>
            <a:r>
              <a:rPr lang="en-GB" sz="1200" dirty="0" err="1"/>
              <a:t>Coedwig</a:t>
            </a:r>
            <a:r>
              <a:rPr lang="en-GB" sz="1200" dirty="0"/>
              <a:t> </a:t>
            </a:r>
            <a:r>
              <a:rPr lang="en-GB" sz="1200" dirty="0" err="1"/>
              <a:t>fel</a:t>
            </a:r>
            <a:r>
              <a:rPr lang="en-GB" sz="1200" dirty="0"/>
              <a:t> </a:t>
            </a:r>
            <a:r>
              <a:rPr lang="en-GB" sz="1200" dirty="0" err="1"/>
              <a:t>rhan</a:t>
            </a:r>
            <a:r>
              <a:rPr lang="en-GB" sz="1200" dirty="0"/>
              <a:t> </a:t>
            </a:r>
            <a:r>
              <a:rPr lang="en-GB" sz="1200" dirty="0" err="1"/>
              <a:t>ganolog</a:t>
            </a:r>
            <a:r>
              <a:rPr lang="en-GB" sz="1200" dirty="0"/>
              <a:t> o </a:t>
            </a:r>
            <a:r>
              <a:rPr lang="en-GB" sz="1200" dirty="0" err="1"/>
              <a:t>ddysgu</a:t>
            </a:r>
            <a:r>
              <a:rPr lang="en-GB" sz="1200" dirty="0"/>
              <a:t> plant </a:t>
            </a:r>
            <a:r>
              <a:rPr lang="en-GB" sz="1200" dirty="0" err="1"/>
              <a:t>ifanc</a:t>
            </a:r>
            <a:r>
              <a:rPr lang="en-GB" sz="1200" dirty="0"/>
              <a:t> / </a:t>
            </a:r>
            <a:r>
              <a:rPr lang="en-GB" sz="1200" dirty="0" err="1"/>
              <a:t>mwy</a:t>
            </a:r>
            <a:r>
              <a:rPr lang="en-GB" sz="1200" dirty="0"/>
              <a:t> </a:t>
            </a:r>
            <a:r>
              <a:rPr lang="en-GB" sz="1200" dirty="0" err="1"/>
              <a:t>i</a:t>
            </a:r>
            <a:r>
              <a:rPr lang="en-GB" sz="1200" dirty="0"/>
              <a:t> rai plant nag </a:t>
            </a:r>
            <a:r>
              <a:rPr lang="en-GB" sz="1200" dirty="0" err="1"/>
              <a:t>eraill</a:t>
            </a:r>
            <a:r>
              <a:rPr lang="en-GB" sz="1200" dirty="0"/>
              <a:t> </a:t>
            </a:r>
          </a:p>
          <a:p>
            <a:pPr marL="171450" lvl="0" indent="-171450">
              <a:spcAft>
                <a:spcPts val="400"/>
              </a:spcAft>
              <a:buFont typeface="Arial" panose="020B0604020202020204" pitchFamily="34" charset="0"/>
              <a:buChar char="•"/>
            </a:pPr>
            <a:r>
              <a:rPr lang="en-GB" sz="1200" dirty="0"/>
              <a:t>Mae </a:t>
            </a:r>
            <a:r>
              <a:rPr lang="en-GB" sz="1200" dirty="0" err="1"/>
              <a:t>amgylchedd</a:t>
            </a:r>
            <a:r>
              <a:rPr lang="en-GB" sz="1200" dirty="0"/>
              <a:t> </a:t>
            </a:r>
            <a:r>
              <a:rPr lang="en-GB" sz="1200" dirty="0" err="1"/>
              <a:t>Ysgolion</a:t>
            </a:r>
            <a:r>
              <a:rPr lang="en-GB" sz="1200" dirty="0"/>
              <a:t> </a:t>
            </a:r>
            <a:r>
              <a:rPr lang="en-GB" sz="1200" dirty="0" err="1"/>
              <a:t>Coedwig</a:t>
            </a:r>
            <a:r>
              <a:rPr lang="en-GB" sz="1200" dirty="0"/>
              <a:t> </a:t>
            </a:r>
            <a:r>
              <a:rPr lang="en-GB" sz="1200" dirty="0" err="1"/>
              <a:t>yn</a:t>
            </a:r>
            <a:r>
              <a:rPr lang="en-GB" sz="1200" dirty="0"/>
              <a:t> </a:t>
            </a:r>
            <a:r>
              <a:rPr lang="en-GB" sz="1200" dirty="0" err="1"/>
              <a:t>caniatáu</a:t>
            </a:r>
            <a:r>
              <a:rPr lang="en-GB" sz="1200" dirty="0"/>
              <a:t> </a:t>
            </a:r>
            <a:r>
              <a:rPr lang="en-GB" sz="1200" dirty="0" err="1"/>
              <a:t>i</a:t>
            </a:r>
            <a:r>
              <a:rPr lang="en-GB" sz="1200" dirty="0"/>
              <a:t> </a:t>
            </a:r>
            <a:r>
              <a:rPr lang="en-GB" sz="1200" dirty="0" err="1"/>
              <a:t>blant</a:t>
            </a:r>
            <a:r>
              <a:rPr lang="en-GB" sz="1200" dirty="0"/>
              <a:t> ail-</a:t>
            </a:r>
            <a:r>
              <a:rPr lang="en-GB" sz="1200" dirty="0" err="1"/>
              <a:t>fyw</a:t>
            </a:r>
            <a:r>
              <a:rPr lang="en-GB" sz="1200" dirty="0"/>
              <a:t> </a:t>
            </a:r>
            <a:r>
              <a:rPr lang="en-GB" sz="1200" dirty="0" err="1"/>
              <a:t>profiadau</a:t>
            </a:r>
            <a:r>
              <a:rPr lang="en-GB" sz="1200" dirty="0"/>
              <a:t> ac </a:t>
            </a:r>
            <a:r>
              <a:rPr lang="en-GB" sz="1200" dirty="0" err="1"/>
              <a:t>yn</a:t>
            </a:r>
            <a:r>
              <a:rPr lang="en-GB" sz="1200" dirty="0"/>
              <a:t> </a:t>
            </a:r>
            <a:r>
              <a:rPr lang="en-GB" sz="1200" dirty="0" err="1"/>
              <a:t>annog</a:t>
            </a:r>
            <a:r>
              <a:rPr lang="en-GB" sz="1200" dirty="0"/>
              <a:t> </a:t>
            </a:r>
            <a:r>
              <a:rPr lang="en-GB" sz="1200" dirty="0" err="1"/>
              <a:t>hynny</a:t>
            </a:r>
            <a:r>
              <a:rPr lang="en-GB" sz="1200" dirty="0"/>
              <a:t> </a:t>
            </a:r>
          </a:p>
          <a:p>
            <a:pPr marL="171450" lvl="0" indent="-171450">
              <a:spcAft>
                <a:spcPts val="400"/>
              </a:spcAft>
              <a:buFont typeface="Arial" panose="020B0604020202020204" pitchFamily="34" charset="0"/>
              <a:buChar char="•"/>
            </a:pPr>
            <a:r>
              <a:rPr lang="en-GB" sz="1200" dirty="0"/>
              <a:t>Mae </a:t>
            </a:r>
            <a:r>
              <a:rPr lang="en-GB" sz="1200" dirty="0" err="1"/>
              <a:t>cael</a:t>
            </a:r>
            <a:r>
              <a:rPr lang="en-GB" sz="1200" dirty="0"/>
              <a:t> </a:t>
            </a:r>
            <a:r>
              <a:rPr lang="en-GB" sz="1200" dirty="0" err="1"/>
              <a:t>symud</a:t>
            </a:r>
            <a:r>
              <a:rPr lang="en-GB" sz="1200" dirty="0"/>
              <a:t> </a:t>
            </a:r>
            <a:r>
              <a:rPr lang="en-GB" sz="1200" dirty="0" err="1"/>
              <a:t>yn</a:t>
            </a:r>
            <a:r>
              <a:rPr lang="en-GB" sz="1200" dirty="0"/>
              <a:t> </a:t>
            </a:r>
            <a:r>
              <a:rPr lang="en-GB" sz="1200" dirty="0" err="1"/>
              <a:t>rhydd</a:t>
            </a:r>
            <a:r>
              <a:rPr lang="en-GB" sz="1200" dirty="0"/>
              <a:t> </a:t>
            </a:r>
            <a:r>
              <a:rPr lang="en-GB" sz="1200" dirty="0" err="1"/>
              <a:t>yn</a:t>
            </a:r>
            <a:r>
              <a:rPr lang="en-GB" sz="1200" dirty="0"/>
              <a:t> </a:t>
            </a:r>
            <a:r>
              <a:rPr lang="en-GB" sz="1200" dirty="0" err="1"/>
              <a:t>yr</a:t>
            </a:r>
            <a:r>
              <a:rPr lang="en-GB" sz="1200" dirty="0"/>
              <a:t> </a:t>
            </a:r>
            <a:r>
              <a:rPr lang="en-GB" sz="1200" dirty="0" err="1"/>
              <a:t>awyr</a:t>
            </a:r>
            <a:r>
              <a:rPr lang="en-GB" sz="1200" dirty="0"/>
              <a:t> </a:t>
            </a:r>
            <a:r>
              <a:rPr lang="en-GB" sz="1200" dirty="0" err="1"/>
              <a:t>agored</a:t>
            </a:r>
            <a:r>
              <a:rPr lang="en-GB" sz="1200" dirty="0"/>
              <a:t> </a:t>
            </a:r>
            <a:r>
              <a:rPr lang="en-GB" sz="1200" dirty="0" err="1"/>
              <a:t>yn</a:t>
            </a:r>
            <a:r>
              <a:rPr lang="en-GB" sz="1200" dirty="0"/>
              <a:t> </a:t>
            </a:r>
            <a:r>
              <a:rPr lang="en-GB" sz="1200" dirty="0" err="1"/>
              <a:t>cefnogi</a:t>
            </a:r>
            <a:r>
              <a:rPr lang="en-GB" sz="1200" dirty="0"/>
              <a:t> </a:t>
            </a:r>
            <a:r>
              <a:rPr lang="en-GB" sz="1200" dirty="0" err="1"/>
              <a:t>dysg</a:t>
            </a:r>
            <a:r>
              <a:rPr lang="en-GB" sz="1200" dirty="0"/>
              <a:t> plant. </a:t>
            </a:r>
          </a:p>
          <a:p>
            <a:pPr marL="171450" lvl="0" indent="-171450">
              <a:spcAft>
                <a:spcPts val="400"/>
              </a:spcAft>
              <a:buFont typeface="Arial" panose="020B0604020202020204" pitchFamily="34" charset="0"/>
              <a:buChar char="•"/>
            </a:pPr>
            <a:r>
              <a:rPr lang="en-GB" sz="1200" dirty="0"/>
              <a:t>Mae </a:t>
            </a:r>
            <a:r>
              <a:rPr lang="en-GB" sz="1200" dirty="0" err="1"/>
              <a:t>amgylcheddau</a:t>
            </a:r>
            <a:r>
              <a:rPr lang="en-GB" sz="1200" dirty="0"/>
              <a:t> </a:t>
            </a:r>
            <a:r>
              <a:rPr lang="en-GB" sz="1200" dirty="0" err="1"/>
              <a:t>dysgu</a:t>
            </a:r>
            <a:r>
              <a:rPr lang="en-GB" sz="1200" dirty="0"/>
              <a:t> </a:t>
            </a:r>
            <a:r>
              <a:rPr lang="en-GB" sz="1200" dirty="0" err="1"/>
              <a:t>awyr</a:t>
            </a:r>
            <a:r>
              <a:rPr lang="en-GB" sz="1200" dirty="0"/>
              <a:t> </a:t>
            </a:r>
            <a:r>
              <a:rPr lang="en-GB" sz="1200" dirty="0" err="1"/>
              <a:t>agored</a:t>
            </a:r>
            <a:r>
              <a:rPr lang="en-GB" sz="1200" dirty="0"/>
              <a:t> </a:t>
            </a:r>
            <a:r>
              <a:rPr lang="en-GB" sz="1200" dirty="0" err="1"/>
              <a:t>drwy</a:t>
            </a:r>
            <a:r>
              <a:rPr lang="en-GB" sz="1200" dirty="0"/>
              <a:t> </a:t>
            </a:r>
            <a:r>
              <a:rPr lang="en-GB" sz="1200" dirty="0" err="1"/>
              <a:t>chwarae</a:t>
            </a:r>
            <a:r>
              <a:rPr lang="en-GB" sz="1200" dirty="0"/>
              <a:t> </a:t>
            </a:r>
            <a:r>
              <a:rPr lang="en-GB" sz="1200" dirty="0" err="1"/>
              <a:t>yn</a:t>
            </a:r>
            <a:r>
              <a:rPr lang="en-GB" sz="1200" dirty="0"/>
              <a:t> </a:t>
            </a:r>
            <a:r>
              <a:rPr lang="en-GB" sz="1200" dirty="0" err="1"/>
              <a:t>cynnig</a:t>
            </a:r>
            <a:r>
              <a:rPr lang="en-GB" sz="1200" dirty="0"/>
              <a:t> </a:t>
            </a:r>
            <a:r>
              <a:rPr lang="en-GB" sz="1200" dirty="0" err="1"/>
              <a:t>profiadau</a:t>
            </a:r>
            <a:r>
              <a:rPr lang="en-GB" sz="1200" dirty="0"/>
              <a:t> </a:t>
            </a:r>
            <a:r>
              <a:rPr lang="en-GB" sz="1200" dirty="0" err="1"/>
              <a:t>lleferydd</a:t>
            </a:r>
            <a:r>
              <a:rPr lang="en-GB" sz="1200" dirty="0"/>
              <a:t> / </a:t>
            </a:r>
            <a:r>
              <a:rPr lang="en-GB" sz="1200" dirty="0" err="1"/>
              <a:t>iaith</a:t>
            </a:r>
            <a:r>
              <a:rPr lang="en-GB" sz="1200" dirty="0"/>
              <a:t> / </a:t>
            </a:r>
            <a:r>
              <a:rPr lang="en-GB" sz="1200" dirty="0" err="1"/>
              <a:t>cyfathrebu</a:t>
            </a:r>
            <a:r>
              <a:rPr lang="en-GB" sz="1200" dirty="0"/>
              <a:t> / </a:t>
            </a:r>
            <a:r>
              <a:rPr lang="en-GB" sz="1200" dirty="0" err="1"/>
              <a:t>synhwyraidd</a:t>
            </a:r>
            <a:r>
              <a:rPr lang="en-GB" sz="1200" dirty="0"/>
              <a:t>. </a:t>
            </a:r>
          </a:p>
          <a:p>
            <a:pPr marL="171450" lvl="0" indent="-171450">
              <a:spcAft>
                <a:spcPts val="400"/>
              </a:spcAft>
              <a:buFont typeface="Arial" panose="020B0604020202020204" pitchFamily="34" charset="0"/>
              <a:buChar char="•"/>
            </a:pPr>
            <a:r>
              <a:rPr lang="en-GB" sz="1200" dirty="0" err="1"/>
              <a:t>Mae'r</a:t>
            </a:r>
            <a:r>
              <a:rPr lang="en-GB" sz="1200" dirty="0"/>
              <a:t> </a:t>
            </a:r>
            <a:r>
              <a:rPr lang="en-GB" sz="1200" dirty="0" err="1"/>
              <a:t>amgylchedd</a:t>
            </a:r>
            <a:r>
              <a:rPr lang="en-GB" sz="1200" dirty="0"/>
              <a:t> </a:t>
            </a:r>
            <a:r>
              <a:rPr lang="en-GB" sz="1200" dirty="0" err="1"/>
              <a:t>Ysgolion</a:t>
            </a:r>
            <a:r>
              <a:rPr lang="en-GB" sz="1200" dirty="0"/>
              <a:t> </a:t>
            </a:r>
            <a:r>
              <a:rPr lang="en-GB" sz="1200" dirty="0" err="1"/>
              <a:t>Coedwig</a:t>
            </a:r>
            <a:r>
              <a:rPr lang="en-GB" sz="1200" dirty="0"/>
              <a:t> </a:t>
            </a:r>
            <a:r>
              <a:rPr lang="en-GB" sz="1200" dirty="0" err="1"/>
              <a:t>yn</a:t>
            </a:r>
            <a:r>
              <a:rPr lang="en-GB" sz="1200" dirty="0"/>
              <a:t> </a:t>
            </a:r>
            <a:r>
              <a:rPr lang="en-GB" sz="1200" dirty="0" err="1"/>
              <a:t>darparu</a:t>
            </a:r>
            <a:r>
              <a:rPr lang="en-GB" sz="1200" dirty="0"/>
              <a:t> </a:t>
            </a:r>
            <a:r>
              <a:rPr lang="en-GB" sz="1200" dirty="0" err="1"/>
              <a:t>e.e.</a:t>
            </a:r>
            <a:r>
              <a:rPr lang="en-GB" sz="1200" dirty="0"/>
              <a:t> </a:t>
            </a:r>
            <a:r>
              <a:rPr lang="en-GB" sz="1200" dirty="0" err="1"/>
              <a:t>mannau</a:t>
            </a:r>
            <a:r>
              <a:rPr lang="en-GB" sz="1200" dirty="0"/>
              <a:t> </a:t>
            </a:r>
            <a:r>
              <a:rPr lang="en-GB" sz="1200" dirty="0" err="1"/>
              <a:t>agored</a:t>
            </a:r>
            <a:r>
              <a:rPr lang="en-GB" sz="1200" dirty="0"/>
              <a:t> / </a:t>
            </a:r>
            <a:r>
              <a:rPr lang="en-GB" sz="1200" dirty="0" err="1"/>
              <a:t>maeth</a:t>
            </a:r>
            <a:r>
              <a:rPr lang="en-GB" sz="1200" dirty="0"/>
              <a:t> </a:t>
            </a:r>
            <a:r>
              <a:rPr lang="en-GB" sz="1200" dirty="0" err="1"/>
              <a:t>i'r</a:t>
            </a:r>
            <a:r>
              <a:rPr lang="en-GB" sz="1200" dirty="0"/>
              <a:t> </a:t>
            </a:r>
            <a:r>
              <a:rPr lang="en-GB" sz="1200" dirty="0" err="1"/>
              <a:t>meddwl</a:t>
            </a:r>
            <a:r>
              <a:rPr lang="en-GB" sz="1200" dirty="0"/>
              <a:t> / </a:t>
            </a:r>
            <a:r>
              <a:rPr lang="en-GB" sz="1200" dirty="0" err="1"/>
              <a:t>twf</a:t>
            </a:r>
            <a:r>
              <a:rPr lang="en-GB" sz="1200" dirty="0"/>
              <a:t> y </a:t>
            </a:r>
            <a:r>
              <a:rPr lang="en-GB" sz="1200" dirty="0" err="1"/>
              <a:t>corff</a:t>
            </a:r>
            <a:r>
              <a:rPr lang="en-GB" sz="1200" dirty="0"/>
              <a:t> </a:t>
            </a:r>
          </a:p>
          <a:p>
            <a:pPr marL="171450" lvl="0" indent="-171450">
              <a:spcAft>
                <a:spcPts val="400"/>
              </a:spcAft>
              <a:buFont typeface="Arial" panose="020B0604020202020204" pitchFamily="34" charset="0"/>
              <a:buChar char="•"/>
            </a:pPr>
            <a:r>
              <a:rPr lang="en-GB" sz="1200" dirty="0"/>
              <a:t>Mae Helen </a:t>
            </a:r>
            <a:r>
              <a:rPr lang="en-GB" sz="1200" dirty="0" err="1"/>
              <a:t>Bilton</a:t>
            </a:r>
            <a:r>
              <a:rPr lang="en-GB" sz="1200" dirty="0"/>
              <a:t> </a:t>
            </a:r>
            <a:r>
              <a:rPr lang="en-GB" sz="1200" dirty="0" err="1"/>
              <a:t>yn</a:t>
            </a:r>
            <a:r>
              <a:rPr lang="en-GB" sz="1200" dirty="0"/>
              <a:t> </a:t>
            </a:r>
            <a:r>
              <a:rPr lang="en-GB" sz="1200" dirty="0" err="1"/>
              <a:t>awgrymu</a:t>
            </a:r>
            <a:r>
              <a:rPr lang="en-GB" sz="1200" dirty="0"/>
              <a:t> bod </a:t>
            </a:r>
            <a:r>
              <a:rPr lang="en-GB" sz="1200" dirty="0" err="1"/>
              <a:t>angen</a:t>
            </a:r>
            <a:r>
              <a:rPr lang="en-GB" sz="1200" dirty="0"/>
              <a:t> </a:t>
            </a:r>
            <a:r>
              <a:rPr lang="en-GB" sz="1200" dirty="0" err="1"/>
              <a:t>i</a:t>
            </a:r>
            <a:r>
              <a:rPr lang="en-GB" sz="1200" dirty="0"/>
              <a:t> </a:t>
            </a:r>
            <a:r>
              <a:rPr lang="en-GB" sz="1200" dirty="0" err="1"/>
              <a:t>blant</a:t>
            </a:r>
            <a:r>
              <a:rPr lang="en-GB" sz="1200" dirty="0"/>
              <a:t> </a:t>
            </a:r>
            <a:r>
              <a:rPr lang="en-GB" sz="1200" dirty="0" err="1"/>
              <a:t>gael</a:t>
            </a:r>
            <a:r>
              <a:rPr lang="en-GB" sz="1200" dirty="0"/>
              <a:t> </a:t>
            </a:r>
            <a:r>
              <a:rPr lang="en-GB" sz="1200" dirty="0" err="1"/>
              <a:t>profiadau</a:t>
            </a:r>
            <a:r>
              <a:rPr lang="en-GB" sz="1200" dirty="0"/>
              <a:t> </a:t>
            </a:r>
            <a:r>
              <a:rPr lang="en-GB" sz="1200" dirty="0" err="1"/>
              <a:t>i</a:t>
            </a:r>
            <a:r>
              <a:rPr lang="en-GB" sz="1200" dirty="0"/>
              <a:t> </a:t>
            </a:r>
            <a:r>
              <a:rPr lang="en-GB" sz="1200" dirty="0" err="1"/>
              <a:t>ddwysáu</a:t>
            </a:r>
            <a:r>
              <a:rPr lang="en-GB" sz="1200" dirty="0"/>
              <a:t> </a:t>
            </a:r>
            <a:r>
              <a:rPr lang="en-GB" sz="1200" dirty="0" err="1"/>
              <a:t>emosiynau</a:t>
            </a:r>
            <a:r>
              <a:rPr lang="en-GB" sz="1200" dirty="0"/>
              <a:t> </a:t>
            </a:r>
            <a:r>
              <a:rPr lang="en-GB" sz="1200" dirty="0" err="1"/>
              <a:t>e.e.</a:t>
            </a:r>
            <a:r>
              <a:rPr lang="en-GB" sz="1200" dirty="0"/>
              <a:t> </a:t>
            </a:r>
            <a:r>
              <a:rPr lang="en-GB" sz="1200" dirty="0" err="1"/>
              <a:t>rhyfeddod</a:t>
            </a:r>
            <a:r>
              <a:rPr lang="en-GB" sz="1200" dirty="0"/>
              <a:t> / </a:t>
            </a:r>
            <a:r>
              <a:rPr lang="en-GB" sz="1200" dirty="0" err="1"/>
              <a:t>llawenydd</a:t>
            </a:r>
            <a:r>
              <a:rPr lang="en-GB" sz="1200" dirty="0"/>
              <a:t> / </a:t>
            </a:r>
            <a:r>
              <a:rPr lang="en-GB" sz="1200" dirty="0" err="1"/>
              <a:t>cyffro</a:t>
            </a:r>
            <a:r>
              <a:rPr lang="en-GB" sz="1200" dirty="0"/>
              <a:t> ac </a:t>
            </a:r>
            <a:r>
              <a:rPr lang="en-GB" sz="1200" dirty="0" err="1"/>
              <a:t>ati</a:t>
            </a:r>
            <a:endParaRPr lang="en-GB" sz="1200" dirty="0"/>
          </a:p>
          <a:p>
            <a:pPr marL="171450" indent="-171450">
              <a:spcAft>
                <a:spcPts val="400"/>
              </a:spcAft>
              <a:buFont typeface="Arial" panose="020B0604020202020204" pitchFamily="34" charset="0"/>
              <a:buChar char="•"/>
            </a:pPr>
            <a:r>
              <a:rPr lang="en-GB" sz="1200" dirty="0" err="1">
                <a:effectLst/>
                <a:latin typeface="+mj-lt"/>
                <a:ea typeface="Times New Roman" panose="02020603050405020304" pitchFamily="18" charset="0"/>
              </a:rPr>
              <a:t>Mae'r</a:t>
            </a:r>
            <a:r>
              <a:rPr lang="en-GB" sz="1200" dirty="0">
                <a:effectLst/>
                <a:latin typeface="+mj-lt"/>
                <a:ea typeface="Times New Roman" panose="02020603050405020304" pitchFamily="18" charset="0"/>
              </a:rPr>
              <a:t> dull </a:t>
            </a:r>
            <a:r>
              <a:rPr lang="en-GB" sz="1200" dirty="0" err="1">
                <a:effectLst/>
                <a:latin typeface="+mj-lt"/>
                <a:ea typeface="Times New Roman" panose="02020603050405020304" pitchFamily="18" charset="0"/>
              </a:rPr>
              <a:t>Ysgolion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Coedwig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cefnogi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damcaniaeth</a:t>
            </a:r>
            <a:r>
              <a:rPr lang="en-GB" sz="1200" dirty="0">
                <a:effectLst/>
                <a:latin typeface="+mj-lt"/>
                <a:ea typeface="Times New Roman" panose="02020603050405020304" pitchFamily="18" charset="0"/>
              </a:rPr>
              <a:t> Helen </a:t>
            </a:r>
            <a:r>
              <a:rPr lang="en-GB" sz="1200" dirty="0" err="1">
                <a:effectLst/>
                <a:latin typeface="+mj-lt"/>
                <a:ea typeface="Times New Roman" panose="02020603050405020304" pitchFamily="18" charset="0"/>
              </a:rPr>
              <a:t>Bilton</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ddatblygu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dysg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drwy</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ddefnyddio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amrywiaeth</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gyfarpar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gefnogi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cyfarpar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dychmygus</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adeiladu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llyfrau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plannu</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mannau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adnoddau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byrbrydau</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eistedd</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celf</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dylunio</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symud</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ati</a:t>
            </a:r>
            <a:r>
              <a:rPr lang="en-GB" sz="1200" dirty="0">
                <a:effectLst/>
                <a:latin typeface="+mj-lt"/>
                <a:ea typeface="Times New Roman" panose="02020603050405020304" pitchFamily="18" charset="0"/>
              </a:rPr>
              <a:t> </a:t>
            </a:r>
          </a:p>
          <a:p>
            <a:pPr marL="171450" lvl="0" indent="-171450">
              <a:spcAft>
                <a:spcPts val="400"/>
              </a:spcAft>
              <a:buFont typeface="Arial" panose="020B0604020202020204" pitchFamily="34" charset="0"/>
              <a:buChar char="•"/>
            </a:pPr>
            <a:endParaRPr lang="en-GB" sz="1200" dirty="0">
              <a:effectLst/>
              <a:latin typeface="+mj-lt"/>
              <a:ea typeface="Times New Roman" panose="02020603050405020304" pitchFamily="18" charset="0"/>
            </a:endParaRPr>
          </a:p>
        </p:txBody>
      </p:sp>
      <p:sp>
        <p:nvSpPr>
          <p:cNvPr id="6" name="TextBox 5">
            <a:extLst>
              <a:ext uri="{FF2B5EF4-FFF2-40B4-BE49-F238E27FC236}">
                <a16:creationId xmlns:a16="http://schemas.microsoft.com/office/drawing/2014/main" id="{044074F3-B369-4191-B249-C2122CF79D78}"/>
              </a:ext>
            </a:extLst>
          </p:cNvPr>
          <p:cNvSpPr txBox="1"/>
          <p:nvPr/>
        </p:nvSpPr>
        <p:spPr>
          <a:xfrm>
            <a:off x="6019799" y="1029242"/>
            <a:ext cx="5977276" cy="4565352"/>
          </a:xfrm>
          <a:prstGeom prst="rect">
            <a:avLst/>
          </a:prstGeom>
          <a:noFill/>
        </p:spPr>
        <p:txBody>
          <a:bodyPr wrap="square">
            <a:spAutoFit/>
          </a:bodyPr>
          <a:lstStyle/>
          <a:p>
            <a:pPr marL="171450" lvl="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datblygiad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corfforol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hanfodol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dwf</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mae'n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sgiliau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echddygol</a:t>
            </a:r>
            <a:r>
              <a:rPr lang="en-GB" sz="1200" dirty="0">
                <a:effectLst/>
                <a:latin typeface="+mj-lt"/>
                <a:ea typeface="Times New Roman" panose="02020603050405020304" pitchFamily="18" charset="0"/>
              </a:rPr>
              <a:t> bras / </a:t>
            </a:r>
            <a:r>
              <a:rPr lang="en-GB" sz="1200" dirty="0" err="1">
                <a:effectLst/>
                <a:latin typeface="+mj-lt"/>
                <a:ea typeface="Times New Roman" panose="02020603050405020304" pitchFamily="18" charset="0"/>
              </a:rPr>
              <a:t>sgiliau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echddygol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manwl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ymwybyddiaeth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ofodol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cydsymud</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cydbwysedd</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ymwybyddiaeth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o'r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corff</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cadw'r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corff</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iach</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gallu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cefnogi</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arfer</a:t>
            </a:r>
            <a:r>
              <a:rPr lang="en-GB" sz="1200" dirty="0">
                <a:effectLst/>
                <a:latin typeface="+mj-lt"/>
                <a:ea typeface="Times New Roman" panose="02020603050405020304" pitchFamily="18" charset="0"/>
              </a:rPr>
              <a:t> da </a:t>
            </a:r>
            <a:r>
              <a:rPr lang="en-GB" sz="1200" dirty="0" err="1">
                <a:effectLst/>
                <a:latin typeface="+mj-lt"/>
                <a:ea typeface="Times New Roman" panose="02020603050405020304" pitchFamily="18" charset="0"/>
              </a:rPr>
              <a:t>gydol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oes</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wneud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ymarfer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corff</a:t>
            </a:r>
            <a:r>
              <a:rPr lang="en-GB" sz="1200" dirty="0">
                <a:effectLst/>
                <a:latin typeface="+mj-lt"/>
                <a:ea typeface="Times New Roman" panose="02020603050405020304" pitchFamily="18" charset="0"/>
              </a:rPr>
              <a:t> bob </a:t>
            </a:r>
            <a:r>
              <a:rPr lang="en-GB" sz="1200" dirty="0" err="1">
                <a:effectLst/>
                <a:latin typeface="+mj-lt"/>
                <a:ea typeface="Times New Roman" panose="02020603050405020304" pitchFamily="18" charset="0"/>
              </a:rPr>
              <a:t>dydd</a:t>
            </a:r>
            <a:endParaRPr lang="en-GB" sz="1200" dirty="0">
              <a:effectLst/>
              <a:latin typeface="+mj-lt"/>
              <a:ea typeface="Times New Roman" panose="02020603050405020304" pitchFamily="18" charset="0"/>
            </a:endParaRPr>
          </a:p>
          <a:p>
            <a:pPr marL="171450" lvl="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profiadau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chwarae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sydd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wedi'u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cynllunio'n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dda</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ddefnyddio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adnoddau</a:t>
            </a:r>
            <a:r>
              <a:rPr lang="en-GB" sz="1200" dirty="0">
                <a:effectLst/>
                <a:latin typeface="+mj-lt"/>
                <a:ea typeface="Times New Roman" panose="02020603050405020304" pitchFamily="18" charset="0"/>
              </a:rPr>
              <a:t> da,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cefnogi</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cynnydd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unigol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sgiliau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meddwl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gwybodaeth</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dealltwriaeth</a:t>
            </a:r>
            <a:r>
              <a:rPr lang="en-GB" sz="1200" dirty="0">
                <a:effectLst/>
                <a:latin typeface="+mj-lt"/>
                <a:ea typeface="Times New Roman" panose="02020603050405020304" pitchFamily="18" charset="0"/>
              </a:rPr>
              <a:t> </a:t>
            </a:r>
          </a:p>
          <a:p>
            <a:pPr marL="171450" lvl="0" indent="-171450">
              <a:spcAft>
                <a:spcPts val="400"/>
              </a:spcAft>
              <a:buFont typeface="Arial" panose="020B0604020202020204" pitchFamily="34" charset="0"/>
              <a:buChar char="•"/>
            </a:pPr>
            <a:r>
              <a:rPr lang="en-GB" sz="1200" dirty="0" err="1">
                <a:effectLst/>
                <a:latin typeface="+mj-lt"/>
                <a:ea typeface="Times New Roman" panose="02020603050405020304" pitchFamily="18" charset="0"/>
              </a:rPr>
              <a:t>Mae'r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ystafell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ddosbarth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cynnig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cyfle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blant</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ddefnyddio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dulliau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effeithiol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chwarae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symud</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phrofiadau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synhwyraidd</a:t>
            </a:r>
            <a:r>
              <a:rPr lang="en-GB" sz="1200" dirty="0">
                <a:effectLst/>
                <a:latin typeface="+mj-lt"/>
                <a:ea typeface="Times New Roman" panose="02020603050405020304" pitchFamily="18" charset="0"/>
              </a:rPr>
              <a:t> </a:t>
            </a:r>
          </a:p>
          <a:p>
            <a:pPr marL="171450" lvl="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amgylchedd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Ysgolion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Coedwig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cefnogi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angen</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gael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cyfarpar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amlbwrpas</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amgylchedd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a:t>
            </a:r>
          </a:p>
          <a:p>
            <a:pPr marL="171450" lvl="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damcaniaeth</a:t>
            </a:r>
            <a:r>
              <a:rPr lang="en-GB" sz="1200" dirty="0">
                <a:effectLst/>
                <a:latin typeface="+mj-lt"/>
                <a:ea typeface="Times New Roman" panose="02020603050405020304" pitchFamily="18" charset="0"/>
              </a:rPr>
              <a:t> Helen </a:t>
            </a:r>
            <a:r>
              <a:rPr lang="en-GB" sz="1200" dirty="0" err="1">
                <a:effectLst/>
                <a:latin typeface="+mj-lt"/>
                <a:ea typeface="Times New Roman" panose="02020603050405020304" pitchFamily="18" charset="0"/>
              </a:rPr>
              <a:t>Bilton</a:t>
            </a:r>
            <a:r>
              <a:rPr lang="en-GB" sz="1200" dirty="0">
                <a:effectLst/>
                <a:latin typeface="+mj-lt"/>
                <a:ea typeface="Times New Roman" panose="02020603050405020304" pitchFamily="18" charset="0"/>
              </a:rPr>
              <a:t> am </a:t>
            </a:r>
            <a:r>
              <a:rPr lang="en-GB" sz="1200" dirty="0" err="1">
                <a:effectLst/>
                <a:latin typeface="+mj-lt"/>
                <a:ea typeface="Times New Roman" panose="02020603050405020304" pitchFamily="18" charset="0"/>
              </a:rPr>
              <a:t>ddysgu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nodi bod </a:t>
            </a:r>
            <a:r>
              <a:rPr lang="en-GB" sz="1200" dirty="0" err="1">
                <a:effectLst/>
                <a:latin typeface="+mj-lt"/>
                <a:ea typeface="Times New Roman" panose="02020603050405020304" pitchFamily="18" charset="0"/>
              </a:rPr>
              <a:t>angen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blant</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allu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rheoli</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newid</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addasu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hamgylchedd</a:t>
            </a:r>
            <a:r>
              <a:rPr lang="en-GB" sz="1200" dirty="0">
                <a:effectLst/>
                <a:latin typeface="+mj-lt"/>
                <a:ea typeface="Times New Roman" panose="02020603050405020304" pitchFamily="18" charset="0"/>
              </a:rPr>
              <a:t> </a:t>
            </a:r>
          </a:p>
          <a:p>
            <a:pPr marL="171450" lvl="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Mae Helen </a:t>
            </a:r>
            <a:r>
              <a:rPr lang="en-GB" sz="1200" dirty="0" err="1">
                <a:effectLst/>
                <a:latin typeface="+mj-lt"/>
                <a:ea typeface="Times New Roman" panose="02020603050405020304" pitchFamily="18" charset="0"/>
              </a:rPr>
              <a:t>Bilton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dweud</a:t>
            </a:r>
            <a:r>
              <a:rPr lang="en-GB" sz="1200" dirty="0">
                <a:effectLst/>
                <a:latin typeface="+mj-lt"/>
                <a:ea typeface="Times New Roman" panose="02020603050405020304" pitchFamily="18" charset="0"/>
              </a:rPr>
              <a:t> bod </a:t>
            </a:r>
            <a:r>
              <a:rPr lang="en-GB" sz="1200" dirty="0" err="1">
                <a:effectLst/>
                <a:latin typeface="+mj-lt"/>
                <a:ea typeface="Times New Roman" panose="02020603050405020304" pitchFamily="18" charset="0"/>
              </a:rPr>
              <a:t>rhaid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staff </a:t>
            </a:r>
            <a:r>
              <a:rPr lang="en-GB" sz="1200" dirty="0" err="1">
                <a:effectLst/>
                <a:latin typeface="+mj-lt"/>
                <a:ea typeface="Times New Roman" panose="02020603050405020304" pitchFamily="18" charset="0"/>
              </a:rPr>
              <a:t>fod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gefnogol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tuag</a:t>
            </a:r>
            <a:r>
              <a:rPr lang="en-GB" sz="1200" dirty="0">
                <a:effectLst/>
                <a:latin typeface="+mj-lt"/>
                <a:ea typeface="Times New Roman" panose="02020603050405020304" pitchFamily="18" charset="0"/>
              </a:rPr>
              <a:t> at </a:t>
            </a:r>
            <a:r>
              <a:rPr lang="en-GB" sz="1200" dirty="0" err="1">
                <a:effectLst/>
                <a:latin typeface="+mj-lt"/>
                <a:ea typeface="Times New Roman" panose="02020603050405020304" pitchFamily="18" charset="0"/>
              </a:rPr>
              <a:t>chwarae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hyder</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annibyniaeth</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galluogi</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wireddu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potensial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ymrwymo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ddatblygu'r</a:t>
            </a:r>
            <a:r>
              <a:rPr lang="en-GB" sz="1200" dirty="0">
                <a:effectLst/>
                <a:latin typeface="+mj-lt"/>
                <a:ea typeface="Times New Roman" panose="02020603050405020304" pitchFamily="18" charset="0"/>
              </a:rPr>
              <a:t> man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endParaRPr lang="en-GB" sz="1200" dirty="0">
              <a:effectLst/>
              <a:latin typeface="+mj-lt"/>
              <a:ea typeface="Times New Roman" panose="02020603050405020304" pitchFamily="18" charset="0"/>
            </a:endParaRPr>
          </a:p>
          <a:p>
            <a:pPr marL="171450" lvl="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Ysgolion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Coedwig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cefnogi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damcaniaeth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ddysgu</a:t>
            </a:r>
            <a:r>
              <a:rPr lang="en-GB" sz="1200" dirty="0">
                <a:effectLst/>
                <a:latin typeface="+mj-lt"/>
                <a:ea typeface="Times New Roman" panose="02020603050405020304" pitchFamily="18" charset="0"/>
              </a:rPr>
              <a:t> Helen </a:t>
            </a:r>
            <a:r>
              <a:rPr lang="en-GB" sz="1200" dirty="0" err="1">
                <a:effectLst/>
                <a:latin typeface="+mj-lt"/>
                <a:ea typeface="Times New Roman" panose="02020603050405020304" pitchFamily="18" charset="0"/>
              </a:rPr>
              <a:t>Bilton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hybu'r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awyr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agored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fel</a:t>
            </a:r>
            <a:r>
              <a:rPr lang="en-GB" sz="1200" dirty="0">
                <a:effectLst/>
                <a:latin typeface="+mj-lt"/>
                <a:ea typeface="Times New Roman" panose="02020603050405020304" pitchFamily="18" charset="0"/>
              </a:rPr>
              <a:t> man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defnyddio'r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adnoddau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naturiol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gweithredol</a:t>
            </a:r>
            <a:r>
              <a:rPr lang="en-GB" sz="1200" dirty="0">
                <a:effectLst/>
                <a:latin typeface="+mj-lt"/>
                <a:ea typeface="Times New Roman" panose="02020603050405020304" pitchFamily="18" charset="0"/>
              </a:rPr>
              <a:t> / </a:t>
            </a:r>
          </a:p>
          <a:p>
            <a:pPr marL="171450" lvl="0" indent="-171450">
              <a:spcAft>
                <a:spcPts val="400"/>
              </a:spcAft>
              <a:buFont typeface="Arial" panose="020B0604020202020204" pitchFamily="34" charset="0"/>
              <a:buChar char="•"/>
            </a:pPr>
            <a:r>
              <a:rPr lang="en-GB" sz="1200" dirty="0">
                <a:effectLst/>
                <a:latin typeface="+mj-lt"/>
                <a:ea typeface="Times New Roman" panose="02020603050405020304" pitchFamily="18" charset="0"/>
              </a:rPr>
              <a:t>plant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defnyddio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synhwyrau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defnyddio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adnoddau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ddysgu</a:t>
            </a:r>
            <a:r>
              <a:rPr lang="en-GB" sz="1200" dirty="0">
                <a:effectLst/>
                <a:latin typeface="+mj-lt"/>
                <a:ea typeface="Times New Roman" panose="02020603050405020304" pitchFamily="18" charset="0"/>
              </a:rPr>
              <a:t> </a:t>
            </a:r>
          </a:p>
          <a:p>
            <a:pPr lvl="0"/>
            <a:endParaRPr lang="en-GB" sz="1200" dirty="0">
              <a:effectLst/>
              <a:ea typeface="Times New Roman" panose="02020603050405020304" pitchFamily="18" charset="0"/>
            </a:endParaRPr>
          </a:p>
          <a:p>
            <a:pPr lvl="0"/>
            <a:r>
              <a:rPr lang="en-GB" sz="1200" dirty="0" err="1">
                <a:effectLst/>
                <a:ea typeface="Times New Roman" panose="02020603050405020304" pitchFamily="18" charset="0"/>
              </a:rPr>
              <a:t>Nid</a:t>
            </a:r>
            <a:r>
              <a:rPr lang="en-GB" sz="1200" dirty="0">
                <a:effectLst/>
                <a:ea typeface="Times New Roman" panose="02020603050405020304" pitchFamily="18" charset="0"/>
              </a:rPr>
              <a:t> </a:t>
            </a:r>
            <a:r>
              <a:rPr lang="en-GB" sz="1200" dirty="0" err="1">
                <a:effectLst/>
                <a:ea typeface="Times New Roman" panose="02020603050405020304" pitchFamily="18" charset="0"/>
              </a:rPr>
              <a:t>yw'r</a:t>
            </a:r>
            <a:r>
              <a:rPr lang="en-GB" sz="1200" dirty="0">
                <a:effectLst/>
                <a:ea typeface="Times New Roman" panose="02020603050405020304" pitchFamily="18" charset="0"/>
              </a:rPr>
              <a:t> </a:t>
            </a:r>
            <a:r>
              <a:rPr lang="en-GB" sz="1200" dirty="0" err="1">
                <a:effectLst/>
                <a:ea typeface="Times New Roman" panose="02020603050405020304" pitchFamily="18" charset="0"/>
              </a:rPr>
              <a:t>rhestr</a:t>
            </a:r>
            <a:r>
              <a:rPr lang="en-GB" sz="1200" dirty="0">
                <a:effectLst/>
                <a:ea typeface="Times New Roman" panose="02020603050405020304" pitchFamily="18" charset="0"/>
              </a:rPr>
              <a:t> hon </a:t>
            </a:r>
            <a:r>
              <a:rPr lang="en-GB" sz="1200" dirty="0" err="1">
                <a:effectLst/>
                <a:ea typeface="Times New Roman" panose="02020603050405020304" pitchFamily="18" charset="0"/>
              </a:rPr>
              <a:t>yn</a:t>
            </a:r>
            <a:r>
              <a:rPr lang="en-GB" sz="1200" dirty="0">
                <a:effectLst/>
                <a:ea typeface="Times New Roman" panose="02020603050405020304" pitchFamily="18" charset="0"/>
              </a:rPr>
              <a:t> </a:t>
            </a:r>
            <a:r>
              <a:rPr lang="en-GB" sz="1200" dirty="0" err="1">
                <a:effectLst/>
                <a:ea typeface="Times New Roman" panose="02020603050405020304" pitchFamily="18" charset="0"/>
              </a:rPr>
              <a:t>gynhwysfawr</a:t>
            </a:r>
            <a:r>
              <a:rPr lang="en-GB" sz="1200" dirty="0">
                <a:effectLst/>
                <a:ea typeface="Times New Roman" panose="02020603050405020304" pitchFamily="18" charset="0"/>
              </a:rPr>
              <a:t>. </a:t>
            </a:r>
          </a:p>
          <a:p>
            <a:pPr lvl="0"/>
            <a:r>
              <a:rPr lang="en-GB" sz="1200" dirty="0" err="1">
                <a:effectLst/>
                <a:ea typeface="Times New Roman" panose="02020603050405020304" pitchFamily="18" charset="0"/>
              </a:rPr>
              <a:t>Rhowch</a:t>
            </a:r>
            <a:r>
              <a:rPr lang="en-GB" sz="1200" dirty="0">
                <a:effectLst/>
                <a:ea typeface="Times New Roman" panose="02020603050405020304" pitchFamily="18" charset="0"/>
              </a:rPr>
              <a:t> </a:t>
            </a:r>
            <a:r>
              <a:rPr lang="en-GB" sz="1200" dirty="0" err="1">
                <a:effectLst/>
                <a:ea typeface="Times New Roman" panose="02020603050405020304" pitchFamily="18" charset="0"/>
              </a:rPr>
              <a:t>farciau</a:t>
            </a:r>
            <a:r>
              <a:rPr lang="en-GB" sz="1200" dirty="0">
                <a:effectLst/>
                <a:ea typeface="Times New Roman" panose="02020603050405020304" pitchFamily="18" charset="0"/>
              </a:rPr>
              <a:t> am </a:t>
            </a:r>
            <a:r>
              <a:rPr lang="en-GB" sz="1200" dirty="0" err="1">
                <a:effectLst/>
                <a:ea typeface="Times New Roman" panose="02020603050405020304" pitchFamily="18" charset="0"/>
              </a:rPr>
              <a:t>unrhyw</a:t>
            </a:r>
            <a:r>
              <a:rPr lang="en-GB" sz="1200" dirty="0">
                <a:effectLst/>
                <a:ea typeface="Times New Roman" panose="02020603050405020304" pitchFamily="18" charset="0"/>
              </a:rPr>
              <a:t> </a:t>
            </a:r>
            <a:r>
              <a:rPr lang="en-GB" sz="1200" dirty="0" err="1">
                <a:effectLst/>
                <a:ea typeface="Times New Roman" panose="02020603050405020304" pitchFamily="18" charset="0"/>
              </a:rPr>
              <a:t>ymateb</a:t>
            </a:r>
            <a:r>
              <a:rPr lang="en-GB" sz="1200" dirty="0">
                <a:effectLst/>
                <a:ea typeface="Times New Roman" panose="02020603050405020304" pitchFamily="18" charset="0"/>
              </a:rPr>
              <a:t> </a:t>
            </a:r>
            <a:r>
              <a:rPr lang="en-GB" sz="1200" dirty="0" err="1">
                <a:effectLst/>
                <a:ea typeface="Times New Roman" panose="02020603050405020304" pitchFamily="18" charset="0"/>
              </a:rPr>
              <a:t>perthnasol</a:t>
            </a:r>
            <a:r>
              <a:rPr lang="en-GB" sz="1200" dirty="0">
                <a:effectLst/>
                <a:ea typeface="Times New Roman" panose="02020603050405020304" pitchFamily="18" charset="0"/>
              </a:rPr>
              <a:t> </a:t>
            </a:r>
            <a:r>
              <a:rPr lang="en-GB" sz="1200" dirty="0" err="1">
                <a:effectLst/>
                <a:ea typeface="Times New Roman" panose="02020603050405020304" pitchFamily="18" charset="0"/>
              </a:rPr>
              <a:t>arall</a:t>
            </a:r>
            <a:r>
              <a:rPr lang="en-GB" sz="1200" dirty="0">
                <a:effectLst/>
                <a:ea typeface="Times New Roman" panose="02020603050405020304" pitchFamily="18" charset="0"/>
              </a:rPr>
              <a:t>.</a:t>
            </a:r>
          </a:p>
        </p:txBody>
      </p:sp>
    </p:spTree>
    <p:extLst>
      <p:ext uri="{BB962C8B-B14F-4D97-AF65-F5344CB8AC3E}">
        <p14:creationId xmlns:p14="http://schemas.microsoft.com/office/powerpoint/2010/main" val="604326166"/>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a:t>
            </a:r>
            <a:r>
              <a:rPr lang="en-GB" sz="1800" dirty="0"/>
              <a:t>1</a:t>
            </a:r>
            <a:r>
              <a:rPr lang="1106" sz="1800" dirty="0"/>
              <a:t> a’r Cynllun Marcio </a:t>
            </a:r>
            <a:endParaRPr lang="en-GB" sz="1800" dirty="0"/>
          </a:p>
        </p:txBody>
      </p:sp>
      <p:sp>
        <p:nvSpPr>
          <p:cNvPr id="17" name="TextBox 16">
            <a:extLst>
              <a:ext uri="{FF2B5EF4-FFF2-40B4-BE49-F238E27FC236}">
                <a16:creationId xmlns:a16="http://schemas.microsoft.com/office/drawing/2014/main" id="{2EC8678E-6DFF-41CD-A0E1-2A75A26F5547}"/>
              </a:ext>
            </a:extLst>
          </p:cNvPr>
          <p:cNvSpPr txBox="1"/>
          <p:nvPr/>
        </p:nvSpPr>
        <p:spPr>
          <a:xfrm>
            <a:off x="5830173" y="1046317"/>
            <a:ext cx="6073432" cy="5663089"/>
          </a:xfrm>
          <a:prstGeom prst="rect">
            <a:avLst/>
          </a:prstGeom>
          <a:noFill/>
        </p:spPr>
        <p:txBody>
          <a:bodyPr wrap="square">
            <a:spAutoFit/>
          </a:bodyPr>
          <a:lstStyle/>
          <a:p>
            <a:r>
              <a:rPr lang="cy-GB" sz="1100" b="1" dirty="0">
                <a:effectLst/>
                <a:ea typeface="Times New Roman" panose="02020603050405020304" pitchFamily="18" charset="0"/>
              </a:rPr>
              <a:t>Dyfarnwch hyd at 5 marc. </a:t>
            </a:r>
          </a:p>
          <a:p>
            <a:endParaRPr lang="cy-GB" sz="1100" dirty="0">
              <a:effectLst/>
              <a:ea typeface="Times New Roman" panose="02020603050405020304" pitchFamily="18" charset="0"/>
            </a:endParaRPr>
          </a:p>
          <a:p>
            <a:pPr>
              <a:spcAft>
                <a:spcPts val="300"/>
              </a:spcAft>
            </a:pPr>
            <a:r>
              <a:rPr lang="cy-GB" sz="1100" b="1" dirty="0">
                <a:effectLst/>
                <a:ea typeface="Times New Roman" panose="02020603050405020304" pitchFamily="18" charset="0"/>
              </a:rPr>
              <a:t>Dyfarnwch 0 marc </a:t>
            </a:r>
            <a:r>
              <a:rPr lang="cy-GB" sz="1100" dirty="0">
                <a:effectLst/>
                <a:ea typeface="Times New Roman" panose="02020603050405020304" pitchFamily="18" charset="0"/>
              </a:rPr>
              <a:t>am ymateb nad yw'n haeddu ennill marciau.</a:t>
            </a:r>
          </a:p>
          <a:p>
            <a:pPr>
              <a:spcAft>
                <a:spcPts val="300"/>
              </a:spcAft>
            </a:pPr>
            <a:r>
              <a:rPr lang="cy-GB" sz="1100" b="1" dirty="0">
                <a:effectLst/>
                <a:ea typeface="Times New Roman" panose="02020603050405020304" pitchFamily="18" charset="0"/>
              </a:rPr>
              <a:t>Dyfarnwch 1-2 farc </a:t>
            </a:r>
            <a:r>
              <a:rPr lang="cy-GB" sz="1100" dirty="0">
                <a:effectLst/>
                <a:ea typeface="Times New Roman" panose="02020603050405020304" pitchFamily="18" charset="0"/>
              </a:rPr>
              <a:t>am ddisgrifiad sylfaenol heb fawr o wybodaeth na dealltwriaeth ynglŷn â'r ffactorau sy'n cyfrannu at feichiogrwydd iach.</a:t>
            </a:r>
          </a:p>
          <a:p>
            <a:pPr>
              <a:spcAft>
                <a:spcPts val="300"/>
              </a:spcAft>
            </a:pPr>
            <a:r>
              <a:rPr lang="cy-GB" sz="1100" b="1" dirty="0">
                <a:effectLst/>
                <a:ea typeface="Times New Roman" panose="02020603050405020304" pitchFamily="18" charset="0"/>
              </a:rPr>
              <a:t>Dyfarnwch 3-4 marc </a:t>
            </a:r>
            <a:r>
              <a:rPr lang="cy-GB" sz="1100" dirty="0">
                <a:effectLst/>
                <a:ea typeface="Times New Roman" panose="02020603050405020304" pitchFamily="18" charset="0"/>
              </a:rPr>
              <a:t>am ddisgrifiad da sy'n dangos rhywfaint o wybodaeth a dealltwriaeth ynglŷn â'r ffactorau sy'n cyfrannu at feichiogrwydd iach.</a:t>
            </a:r>
          </a:p>
          <a:p>
            <a:pPr>
              <a:spcAft>
                <a:spcPts val="300"/>
              </a:spcAft>
            </a:pPr>
            <a:r>
              <a:rPr lang="cy-GB" sz="1100" b="1" dirty="0">
                <a:effectLst/>
                <a:ea typeface="Times New Roman" panose="02020603050405020304" pitchFamily="18" charset="0"/>
              </a:rPr>
              <a:t>Dyfarnwch 5 marc </a:t>
            </a:r>
            <a:r>
              <a:rPr lang="cy-GB" sz="1100" dirty="0">
                <a:effectLst/>
                <a:ea typeface="Times New Roman" panose="02020603050405020304" pitchFamily="18" charset="0"/>
              </a:rPr>
              <a:t>am ddisgrifiad da iawn sy'n dangos gwybodaeth a dealltwriaeth gadarn ynglŷn â'r ffactorau sy'n cyfrannu at feichiogrwydd iach.</a:t>
            </a:r>
          </a:p>
          <a:p>
            <a:endParaRPr lang="cy-GB" sz="1100" dirty="0">
              <a:effectLst/>
              <a:ea typeface="Times New Roman" panose="02020603050405020304" pitchFamily="18" charset="0"/>
            </a:endParaRPr>
          </a:p>
          <a:p>
            <a:r>
              <a:rPr lang="cy-GB" sz="1100" dirty="0">
                <a:effectLst/>
                <a:ea typeface="Times New Roman" panose="02020603050405020304" pitchFamily="18" charset="0"/>
              </a:rPr>
              <a:t>Gall yr ymateb gyfeirio at: </a:t>
            </a:r>
          </a:p>
          <a:p>
            <a:pPr marL="171450" indent="-171450">
              <a:buFont typeface="Arial" panose="020B0604020202020204" pitchFamily="34" charset="0"/>
              <a:buChar char="•"/>
            </a:pPr>
            <a:r>
              <a:rPr lang="cy-GB" sz="1100" dirty="0">
                <a:effectLst/>
                <a:ea typeface="Times New Roman" panose="02020603050405020304" pitchFamily="18" charset="0"/>
              </a:rPr>
              <a:t>Osgoi alcohol gan ei fod yn effeithio ar ddatblygiad y babi yn y groth e.e. yr ymennydd / madruddyn y cefn </a:t>
            </a:r>
          </a:p>
          <a:p>
            <a:pPr marL="171450" indent="-171450">
              <a:buFont typeface="Arial" panose="020B0604020202020204" pitchFamily="34" charset="0"/>
              <a:buChar char="•"/>
            </a:pPr>
            <a:r>
              <a:rPr lang="cy-GB" sz="1100" dirty="0">
                <a:effectLst/>
                <a:ea typeface="Times New Roman" panose="02020603050405020304" pitchFamily="18" charset="0"/>
              </a:rPr>
              <a:t>Osgoi ysmygu i leihau risgiau cymhlethdodau e.e. pwysau geni isel / problemau â'r brych </a:t>
            </a:r>
          </a:p>
          <a:p>
            <a:pPr marL="171450" indent="-171450">
              <a:buFont typeface="Arial" panose="020B0604020202020204" pitchFamily="34" charset="0"/>
              <a:buChar char="•"/>
            </a:pPr>
            <a:r>
              <a:rPr lang="cy-GB" sz="1100" dirty="0">
                <a:effectLst/>
                <a:ea typeface="Times New Roman" panose="02020603050405020304" pitchFamily="18" charset="0"/>
              </a:rPr>
              <a:t>Osgoi ysmygu goddefol</a:t>
            </a:r>
          </a:p>
          <a:p>
            <a:pPr marL="171450" indent="-171450">
              <a:buFont typeface="Arial" panose="020B0604020202020204" pitchFamily="34" charset="0"/>
              <a:buChar char="•"/>
            </a:pPr>
            <a:r>
              <a:rPr lang="cy-GB" sz="1100" dirty="0">
                <a:effectLst/>
                <a:ea typeface="Times New Roman" panose="02020603050405020304" pitchFamily="18" charset="0"/>
              </a:rPr>
              <a:t>Osgoi dod i gysylltiad â llygredd aer yn ystod beichiogrwydd sy'n gallu cynyddu risgiau genedigaeth gynamserol / pwysau geni isel </a:t>
            </a:r>
          </a:p>
          <a:p>
            <a:pPr marL="171450" indent="-171450">
              <a:buFont typeface="Arial" panose="020B0604020202020204" pitchFamily="34" charset="0"/>
              <a:buChar char="•"/>
            </a:pPr>
            <a:r>
              <a:rPr lang="cy-GB" sz="1100" dirty="0">
                <a:effectLst/>
                <a:ea typeface="Times New Roman" panose="02020603050405020304" pitchFamily="18" charset="0"/>
              </a:rPr>
              <a:t>Osgoi chwaraeon cyffwrdd sy'n peri risg o niwed e.e. anaf / syrthio / gwrthdaro</a:t>
            </a:r>
          </a:p>
          <a:p>
            <a:pPr marL="171450" indent="-171450">
              <a:buFont typeface="Arial" panose="020B0604020202020204" pitchFamily="34" charset="0"/>
              <a:buChar char="•"/>
            </a:pPr>
            <a:r>
              <a:rPr lang="cy-GB" sz="1100" dirty="0">
                <a:effectLst/>
                <a:ea typeface="Times New Roman" panose="02020603050405020304" pitchFamily="18" charset="0"/>
              </a:rPr>
              <a:t>Bwyta deiet iach a chytbwys ac osgoi bwydydd risg uchel e.e. wyau amrwd / cigoedd heb eu coginio'n ddigonol / pysgod cregyn / iau/afu ac ati </a:t>
            </a:r>
          </a:p>
          <a:p>
            <a:pPr marL="171450" indent="-171450">
              <a:buFont typeface="Arial" panose="020B0604020202020204" pitchFamily="34" charset="0"/>
              <a:buChar char="•"/>
            </a:pPr>
            <a:r>
              <a:rPr lang="cy-GB" sz="1100" dirty="0">
                <a:effectLst/>
                <a:ea typeface="Times New Roman" panose="02020603050405020304" pitchFamily="18" charset="0"/>
              </a:rPr>
              <a:t>Yfed digonedd o ddŵr a gwneud yn siŵr ei bod wedi'i hydradu </a:t>
            </a:r>
          </a:p>
          <a:p>
            <a:pPr marL="171450" indent="-171450">
              <a:buFont typeface="Arial" panose="020B0604020202020204" pitchFamily="34" charset="0"/>
              <a:buChar char="•"/>
            </a:pPr>
            <a:r>
              <a:rPr lang="cy-GB" sz="1100" dirty="0">
                <a:effectLst/>
                <a:ea typeface="Times New Roman" panose="02020603050405020304" pitchFamily="18" charset="0"/>
              </a:rPr>
              <a:t>Bwyta digonedd o fwydydd sy'n cynnwys llawer o asid ffolig naturiol e.e. llysiau gwyrdd deiliog / bara / ffa / codlysiau sych </a:t>
            </a:r>
          </a:p>
          <a:p>
            <a:pPr marL="171450" indent="-171450">
              <a:buFont typeface="Arial" panose="020B0604020202020204" pitchFamily="34" charset="0"/>
              <a:buChar char="•"/>
            </a:pPr>
            <a:r>
              <a:rPr lang="cy-GB" sz="1100" dirty="0">
                <a:effectLst/>
                <a:ea typeface="Times New Roman" panose="02020603050405020304" pitchFamily="18" charset="0"/>
              </a:rPr>
              <a:t>Cadw'n weithgar ac yn ffit yn ystod beichiogrwydd drwy wneud ymarfer corff cymedrol </a:t>
            </a:r>
          </a:p>
          <a:p>
            <a:pPr marL="171450" indent="-171450">
              <a:buFont typeface="Arial" panose="020B0604020202020204" pitchFamily="34" charset="0"/>
              <a:buChar char="•"/>
            </a:pPr>
            <a:r>
              <a:rPr lang="cy-GB" sz="1100" dirty="0">
                <a:effectLst/>
                <a:ea typeface="Times New Roman" panose="02020603050405020304" pitchFamily="18" charset="0"/>
              </a:rPr>
              <a:t>Cael gofal cyn-geni ac archwiliadau meddygol rheolaidd </a:t>
            </a:r>
          </a:p>
          <a:p>
            <a:pPr marL="171450" indent="-171450">
              <a:buFont typeface="Arial" panose="020B0604020202020204" pitchFamily="34" charset="0"/>
              <a:buChar char="•"/>
            </a:pPr>
            <a:r>
              <a:rPr lang="cy-GB" sz="1100" dirty="0">
                <a:effectLst/>
                <a:ea typeface="Times New Roman" panose="02020603050405020304" pitchFamily="18" charset="0"/>
              </a:rPr>
              <a:t>Cymryd camau i leihau unrhyw straen neu bryder domestig allai achosi niwed yn ystod beichiogrwydd / ar ôl genedigaeth</a:t>
            </a:r>
          </a:p>
          <a:p>
            <a:pPr marL="171450" indent="-171450">
              <a:buFont typeface="Arial" panose="020B0604020202020204" pitchFamily="34" charset="0"/>
              <a:buChar char="•"/>
            </a:pPr>
            <a:r>
              <a:rPr lang="cy-GB" sz="1100" dirty="0">
                <a:effectLst/>
                <a:ea typeface="Times New Roman" panose="02020603050405020304" pitchFamily="18" charset="0"/>
              </a:rPr>
              <a:t>Cael yr archwiliadau sgrinio monitro rheolaidd ac afreolaidd priodol</a:t>
            </a:r>
          </a:p>
          <a:p>
            <a:pPr marL="171450" indent="-171450">
              <a:buFont typeface="Arial" panose="020B0604020202020204" pitchFamily="34" charset="0"/>
              <a:buChar char="•"/>
            </a:pPr>
            <a:r>
              <a:rPr lang="cy-GB" sz="1100" dirty="0">
                <a:effectLst/>
                <a:ea typeface="Times New Roman" panose="02020603050405020304" pitchFamily="18" charset="0"/>
              </a:rPr>
              <a:t>Cael gwybod am fitaminau ac atchwanegion sy'n cael eu hargymell fel asid ffolig a fitamin D </a:t>
            </a:r>
            <a:br>
              <a:rPr lang="cy-GB" sz="1100" dirty="0">
                <a:effectLst/>
                <a:ea typeface="Times New Roman" panose="02020603050405020304" pitchFamily="18" charset="0"/>
              </a:rPr>
            </a:br>
            <a:endParaRPr lang="cy-GB" sz="1100" dirty="0">
              <a:effectLst/>
              <a:ea typeface="Times New Roman" panose="02020603050405020304" pitchFamily="18" charset="0"/>
            </a:endParaRPr>
          </a:p>
          <a:p>
            <a:r>
              <a:rPr lang="cy-GB" sz="1100" dirty="0">
                <a:effectLst/>
                <a:ea typeface="Times New Roman" panose="02020603050405020304" pitchFamily="18" charset="0"/>
              </a:rPr>
              <a:t>Nid yw'r rhestr hon yn gynhwysfawr. </a:t>
            </a:r>
          </a:p>
          <a:p>
            <a:r>
              <a:rPr lang="cy-GB" sz="1100" dirty="0">
                <a:effectLst/>
                <a:ea typeface="Times New Roman" panose="02020603050405020304" pitchFamily="18" charset="0"/>
              </a:rPr>
              <a:t>Rhowch farciau am unrhyw ymateb perthnasol arall</a:t>
            </a:r>
            <a:r>
              <a:rPr lang="cy-GB" sz="1100" dirty="0">
                <a:effectLst/>
                <a:latin typeface="Times New Roman" panose="02020603050405020304" pitchFamily="18" charset="0"/>
                <a:ea typeface="Times New Roman" panose="02020603050405020304" pitchFamily="18" charset="0"/>
              </a:rPr>
              <a:t>.</a:t>
            </a:r>
            <a:endParaRPr lang="en-GB" sz="1100" dirty="0">
              <a:effectLst/>
              <a:latin typeface="Times New Roman" panose="02020603050405020304" pitchFamily="18" charset="0"/>
              <a:ea typeface="Times New Roman" panose="02020603050405020304" pitchFamily="18" charset="0"/>
            </a:endParaRPr>
          </a:p>
        </p:txBody>
      </p:sp>
      <p:sp>
        <p:nvSpPr>
          <p:cNvPr id="19" name="TextBox 18">
            <a:extLst>
              <a:ext uri="{FF2B5EF4-FFF2-40B4-BE49-F238E27FC236}">
                <a16:creationId xmlns:a16="http://schemas.microsoft.com/office/drawing/2014/main" id="{C215A1BE-67B7-4F84-9905-92EB7AE1CF19}"/>
              </a:ext>
            </a:extLst>
          </p:cNvPr>
          <p:cNvSpPr txBox="1"/>
          <p:nvPr/>
        </p:nvSpPr>
        <p:spPr>
          <a:xfrm>
            <a:off x="141514" y="5929219"/>
            <a:ext cx="4912527" cy="523220"/>
          </a:xfrm>
          <a:prstGeom prst="rect">
            <a:avLst/>
          </a:prstGeom>
          <a:noFill/>
        </p:spPr>
        <p:txBody>
          <a:bodyPr wrap="square">
            <a:spAutoFit/>
          </a:bodyPr>
          <a:lstStyle/>
          <a:p>
            <a:r>
              <a:rPr lang="en-GB" sz="1400" i="1" dirty="0" err="1"/>
              <a:t>Disgrifiwch</a:t>
            </a:r>
            <a:r>
              <a:rPr lang="en-GB" sz="1400" i="1" dirty="0"/>
              <a:t>:</a:t>
            </a:r>
          </a:p>
          <a:p>
            <a:r>
              <a:rPr lang="en-GB" sz="1400" i="1" dirty="0"/>
              <a:t> </a:t>
            </a:r>
            <a:r>
              <a:rPr lang="en-GB" sz="1400" i="1" dirty="0" err="1"/>
              <a:t>Rhoi</a:t>
            </a:r>
            <a:r>
              <a:rPr lang="en-GB" sz="1400" i="1" dirty="0"/>
              <a:t> </a:t>
            </a:r>
            <a:r>
              <a:rPr lang="en-GB" sz="1400" i="1" dirty="0" err="1"/>
              <a:t>nodweddion</a:t>
            </a:r>
            <a:r>
              <a:rPr lang="en-GB" sz="1400" i="1" dirty="0"/>
              <a:t>/</a:t>
            </a:r>
            <a:r>
              <a:rPr lang="en-GB" sz="1400" i="1" dirty="0" err="1"/>
              <a:t>prif</a:t>
            </a:r>
            <a:r>
              <a:rPr lang="en-GB" sz="1400" i="1" dirty="0"/>
              <a:t> </a:t>
            </a:r>
            <a:r>
              <a:rPr lang="en-GB" sz="1400" i="1" dirty="0" err="1"/>
              <a:t>nodweddion</a:t>
            </a:r>
            <a:r>
              <a:rPr lang="en-GB" sz="1400" i="1" dirty="0"/>
              <a:t> neu </a:t>
            </a:r>
            <a:r>
              <a:rPr lang="en-GB" sz="1400" i="1" dirty="0" err="1"/>
              <a:t>ddisgrifiad</a:t>
            </a:r>
            <a:r>
              <a:rPr lang="en-GB" sz="1400" i="1" dirty="0"/>
              <a:t> </a:t>
            </a:r>
            <a:r>
              <a:rPr lang="en-GB" sz="1400" i="1" dirty="0" err="1"/>
              <a:t>cryno</a:t>
            </a:r>
            <a:endParaRPr lang="en-GB" sz="1400" i="1" dirty="0"/>
          </a:p>
        </p:txBody>
      </p:sp>
      <p:pic>
        <p:nvPicPr>
          <p:cNvPr id="6" name="Picture 5">
            <a:extLst>
              <a:ext uri="{FF2B5EF4-FFF2-40B4-BE49-F238E27FC236}">
                <a16:creationId xmlns:a16="http://schemas.microsoft.com/office/drawing/2014/main" id="{9DEF5B77-5460-4CCC-B925-BA23ACF4F42E}"/>
              </a:ext>
            </a:extLst>
          </p:cNvPr>
          <p:cNvPicPr>
            <a:picLocks noChangeAspect="1"/>
          </p:cNvPicPr>
          <p:nvPr/>
        </p:nvPicPr>
        <p:blipFill rotWithShape="1">
          <a:blip r:embed="rId2"/>
          <a:srcRect r="1185"/>
          <a:stretch/>
        </p:blipFill>
        <p:spPr>
          <a:xfrm>
            <a:off x="42182" y="1288564"/>
            <a:ext cx="5261337" cy="3381375"/>
          </a:xfrm>
          <a:prstGeom prst="rect">
            <a:avLst/>
          </a:prstGeom>
        </p:spPr>
      </p:pic>
    </p:spTree>
    <p:extLst>
      <p:ext uri="{BB962C8B-B14F-4D97-AF65-F5344CB8AC3E}">
        <p14:creationId xmlns:p14="http://schemas.microsoft.com/office/powerpoint/2010/main" val="363074275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7849848" y="1253574"/>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307658" y="954157"/>
            <a:ext cx="3463181"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11 (b)</a:t>
            </a:r>
            <a:r>
              <a:rPr lang="1106" sz="1800" dirty="0"/>
              <a:t> gyda sylwadau’r Arholwr</a:t>
            </a:r>
            <a:endParaRPr lang="en-GB" sz="1800" dirty="0"/>
          </a:p>
        </p:txBody>
      </p:sp>
      <p:sp>
        <p:nvSpPr>
          <p:cNvPr id="2" name="TextBox 1">
            <a:extLst>
              <a:ext uri="{FF2B5EF4-FFF2-40B4-BE49-F238E27FC236}">
                <a16:creationId xmlns:a16="http://schemas.microsoft.com/office/drawing/2014/main" id="{3F16C540-B361-2040-87E1-95E987E6BA17}"/>
              </a:ext>
            </a:extLst>
          </p:cNvPr>
          <p:cNvSpPr txBox="1"/>
          <p:nvPr/>
        </p:nvSpPr>
        <p:spPr>
          <a:xfrm>
            <a:off x="8732955" y="1511312"/>
            <a:ext cx="2612586" cy="4234749"/>
          </a:xfrm>
          <a:prstGeom prst="rect">
            <a:avLst/>
          </a:prstGeom>
          <a:noFill/>
        </p:spPr>
        <p:txBody>
          <a:bodyPr wrap="square" rtlCol="0">
            <a:spAutoFit/>
          </a:bodyPr>
          <a:lstStyle/>
          <a:p>
            <a:pPr>
              <a:lnSpc>
                <a:spcPct val="107000"/>
              </a:lnSpc>
              <a:spcAft>
                <a:spcPts val="800"/>
              </a:spcAft>
            </a:pPr>
            <a:r>
              <a:rPr lang="cy-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Roedd yr ymgeisydd hwn yn gallu darparu crynodeb da. Roedd yn cysylltu'n dda ac yn adeiladu ar y cwestiwn blaenorol drwy grynhoi effaith y syniadau ynghylch dysgu yn yr amgylchedd awyr agored.</a:t>
            </a:r>
            <a:endParaRPr lang="en-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3 marc</a:t>
            </a:r>
            <a:endParaRPr lang="en-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12">
            <a:extLst>
              <a:ext uri="{FF2B5EF4-FFF2-40B4-BE49-F238E27FC236}">
                <a16:creationId xmlns:a16="http://schemas.microsoft.com/office/drawing/2014/main" id="{B19D6C74-7942-4D8C-A3E8-FD2CB4FC6452}"/>
              </a:ext>
            </a:extLst>
          </p:cNvPr>
          <p:cNvPicPr>
            <a:picLocks noChangeAspect="1"/>
          </p:cNvPicPr>
          <p:nvPr/>
        </p:nvPicPr>
        <p:blipFill>
          <a:blip r:embed="rId2"/>
          <a:stretch>
            <a:fillRect/>
          </a:stretch>
        </p:blipFill>
        <p:spPr>
          <a:xfrm>
            <a:off x="256769" y="1091323"/>
            <a:ext cx="6210937" cy="1160019"/>
          </a:xfrm>
          <a:prstGeom prst="rect">
            <a:avLst/>
          </a:prstGeom>
        </p:spPr>
      </p:pic>
      <p:sp>
        <p:nvSpPr>
          <p:cNvPr id="12" name="TextBox 11">
            <a:extLst>
              <a:ext uri="{FF2B5EF4-FFF2-40B4-BE49-F238E27FC236}">
                <a16:creationId xmlns:a16="http://schemas.microsoft.com/office/drawing/2014/main" id="{7693BD6D-AE00-438E-914E-2E6977D14254}"/>
              </a:ext>
            </a:extLst>
          </p:cNvPr>
          <p:cNvSpPr txBox="1"/>
          <p:nvPr/>
        </p:nvSpPr>
        <p:spPr>
          <a:xfrm>
            <a:off x="421161" y="2545374"/>
            <a:ext cx="7177328" cy="1661417"/>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Mae damcaniaeth Helen Bilton yn cydgysylltu â'r ysgol goedwig oherwydd ei bod yn ymwneud â dysgu synhwyraidd a dysgu drwy brofiadau. Mae'n ymwneud â'r plentyn yn meithrin gwydnwch ac yn defnyddio ei ddychymyg a'i fenter ei hun i gymryd rhan yn y wers. Mae plant yn gallu teimlo gwead gwrthrychau gwahanol a dysgu am yr amgylchedd awyr agored sy'n helpu'r plentyn i feithrin ei allu i gyffwrdd/synhwyro. Mae hefyd yn helpu'r plentyn i fodloni ei ganlyniadau datblygiadol.</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1545504"/>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341112" y="954157"/>
            <a:ext cx="3429728"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11 (b)</a:t>
            </a:r>
            <a:r>
              <a:rPr lang="1106" sz="1800" dirty="0"/>
              <a:t> gyda sylwadau’r Arholwr</a:t>
            </a:r>
            <a:endParaRPr lang="en-GB" sz="1800" dirty="0"/>
          </a:p>
        </p:txBody>
      </p:sp>
      <p:sp>
        <p:nvSpPr>
          <p:cNvPr id="2" name="TextBox 1">
            <a:extLst>
              <a:ext uri="{FF2B5EF4-FFF2-40B4-BE49-F238E27FC236}">
                <a16:creationId xmlns:a16="http://schemas.microsoft.com/office/drawing/2014/main" id="{02AFF432-5340-1140-90A0-D26309C9A441}"/>
              </a:ext>
            </a:extLst>
          </p:cNvPr>
          <p:cNvSpPr txBox="1"/>
          <p:nvPr/>
        </p:nvSpPr>
        <p:spPr>
          <a:xfrm>
            <a:off x="8873067" y="1326687"/>
            <a:ext cx="2676293" cy="4564070"/>
          </a:xfrm>
          <a:prstGeom prst="rect">
            <a:avLst/>
          </a:prstGeom>
          <a:noFill/>
        </p:spPr>
        <p:txBody>
          <a:bodyPr wrap="square" rtlCol="0">
            <a:spAutoFit/>
          </a:bodyPr>
          <a:lstStyle/>
          <a:p>
            <a:pPr>
              <a:lnSpc>
                <a:spcPct val="107000"/>
              </a:lnSpc>
              <a:spcAft>
                <a:spcPts val="800"/>
              </a:spcAft>
            </a:pPr>
            <a:r>
              <a:rPr lang="cy-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Roedd yr ymgeisydd hwn yn crynhoi nifer o bwyntiau allweddol. Mae dealltwriaeth glir wedi'i dangos o'r effaith mae damcaniaeth Helen Bilton wedi'i chael ar ddysgu drwy ryddid a mynegiant profiadau yn yr awyr agored. </a:t>
            </a:r>
          </a:p>
          <a:p>
            <a:pPr>
              <a:lnSpc>
                <a:spcPct val="107000"/>
              </a:lnSpc>
              <a:spcAft>
                <a:spcPts val="800"/>
              </a:spcAft>
            </a:pPr>
            <a:endParaRPr lang="en-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5 marc</a:t>
            </a:r>
            <a:endParaRPr lang="en-GB" sz="20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DE35B090-97E2-4F3D-BA59-823D5CA7813E}"/>
              </a:ext>
            </a:extLst>
          </p:cNvPr>
          <p:cNvPicPr>
            <a:picLocks noChangeAspect="1"/>
          </p:cNvPicPr>
          <p:nvPr/>
        </p:nvPicPr>
        <p:blipFill>
          <a:blip r:embed="rId2"/>
          <a:stretch>
            <a:fillRect/>
          </a:stretch>
        </p:blipFill>
        <p:spPr>
          <a:xfrm>
            <a:off x="278387" y="1202635"/>
            <a:ext cx="6210937" cy="1160019"/>
          </a:xfrm>
          <a:prstGeom prst="rect">
            <a:avLst/>
          </a:prstGeom>
        </p:spPr>
      </p:pic>
      <p:sp>
        <p:nvSpPr>
          <p:cNvPr id="12" name="TextBox 11">
            <a:extLst>
              <a:ext uri="{FF2B5EF4-FFF2-40B4-BE49-F238E27FC236}">
                <a16:creationId xmlns:a16="http://schemas.microsoft.com/office/drawing/2014/main" id="{266A5DEE-8200-4582-BF1B-3BB2993C967C}"/>
              </a:ext>
            </a:extLst>
          </p:cNvPr>
          <p:cNvSpPr txBox="1"/>
          <p:nvPr/>
        </p:nvSpPr>
        <p:spPr>
          <a:xfrm>
            <a:off x="421160" y="2429863"/>
            <a:ext cx="7097240" cy="2451825"/>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Mae damcaniaeth Helen Bilton yn amlygu pwysigrwydd caniatáu i blentyn ddysgu'n rhydd ac yn llawn mynegiant yn yr awyr agored, a chael ei gefnogi pan fo angen yn unig. Mae'r ddamcaniaeth yn rhoi'r plentyn yn ganolog i'r ymarfer ac yn golygu y dylai ei annibyniaeth a dysgu y tu allan gael eu datblygu ar ei ben ei hun mewn amgylchedd diogel a sicr. Mae caniatáu i blentyn gael y dewisiadau hynny yn ei annog i wneud dewisiadau cadarnhaol ac ystyrlon yn ddiweddarach mewn bywyd. Mae rhoi plentyn mewn lleoliad awyr agored yn bwysig ac yn helpu i feithrin ei ddatblygiad cyfannol cyffredinol, sy'n arwain at benderfyniadau mwy hyderus sydd wedi'u harwain gan annibyniaeth.</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2064222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dirty="0">
              <a:solidFill>
                <a:srgbClr val="0070C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7" y="1202635"/>
            <a:ext cx="4039436"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474926" y="1114436"/>
            <a:ext cx="3331487"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sz="1800" i="1" dirty="0">
                <a:solidFill>
                  <a:srgbClr val="0070C0"/>
                </a:solidFill>
              </a:rPr>
              <a:t>   </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1 gyda sylwadau’r Arholwr</a:t>
            </a:r>
            <a:endParaRPr lang="en-GB" sz="1800" dirty="0"/>
          </a:p>
        </p:txBody>
      </p:sp>
      <p:sp>
        <p:nvSpPr>
          <p:cNvPr id="3" name="TextBox 2">
            <a:extLst>
              <a:ext uri="{FF2B5EF4-FFF2-40B4-BE49-F238E27FC236}">
                <a16:creationId xmlns:a16="http://schemas.microsoft.com/office/drawing/2014/main" id="{99AC6333-7503-1744-97FA-ED7838DBF41D}"/>
              </a:ext>
            </a:extLst>
          </p:cNvPr>
          <p:cNvSpPr txBox="1"/>
          <p:nvPr/>
        </p:nvSpPr>
        <p:spPr>
          <a:xfrm>
            <a:off x="8809463" y="1534089"/>
            <a:ext cx="2569737" cy="3937103"/>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Enillodd yr ymgeisydd hwn farciau yn y band marciau uwch drwy roi disgrifiad da iawn o amrywiaeth o ffactorau ac am allu dangos gwybodaeth a dealltwriaeth o hybu beichiogrwydd iach. </a:t>
            </a:r>
          </a:p>
          <a:p>
            <a:pPr>
              <a:lnSpc>
                <a:spcPct val="107000"/>
              </a:lnSpc>
              <a:spcAft>
                <a:spcPts val="800"/>
              </a:spcAft>
            </a:pPr>
            <a:endParaRPr lang="cy-GB" i="1"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Dyfarnwyd 5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9" name="Picture 8">
            <a:extLst>
              <a:ext uri="{FF2B5EF4-FFF2-40B4-BE49-F238E27FC236}">
                <a16:creationId xmlns:a16="http://schemas.microsoft.com/office/drawing/2014/main" id="{1ABE820B-3132-4D9F-ADBC-411456BECBA7}"/>
              </a:ext>
            </a:extLst>
          </p:cNvPr>
          <p:cNvPicPr>
            <a:picLocks noChangeAspect="1"/>
          </p:cNvPicPr>
          <p:nvPr/>
        </p:nvPicPr>
        <p:blipFill>
          <a:blip r:embed="rId2"/>
          <a:stretch>
            <a:fillRect/>
          </a:stretch>
        </p:blipFill>
        <p:spPr>
          <a:xfrm>
            <a:off x="279758" y="1114434"/>
            <a:ext cx="7867650" cy="1019175"/>
          </a:xfrm>
          <a:prstGeom prst="rect">
            <a:avLst/>
          </a:prstGeom>
        </p:spPr>
      </p:pic>
      <p:sp>
        <p:nvSpPr>
          <p:cNvPr id="12" name="TextBox 11">
            <a:extLst>
              <a:ext uri="{FF2B5EF4-FFF2-40B4-BE49-F238E27FC236}">
                <a16:creationId xmlns:a16="http://schemas.microsoft.com/office/drawing/2014/main" id="{8FA8ABC5-343B-47AB-B8CE-0BEEA1EAE09A}"/>
              </a:ext>
            </a:extLst>
          </p:cNvPr>
          <p:cNvSpPr txBox="1"/>
          <p:nvPr/>
        </p:nvSpPr>
        <p:spPr>
          <a:xfrm>
            <a:off x="385586" y="2429552"/>
            <a:ext cx="7835439" cy="2188356"/>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Mae profion sgrinio rheolaidd yn bwysig i ganfod p'un a oes gan eich plentyn broblemau datblygiadol neu beidio. Dylai mamau gymryd asid ffolig cyn ceisio beichiogi a hyd at 12 wythnos i helpu i atal cyneclampsia. Hefyd, dylai fod eu pwysedd gwaed yn cael ei fonitro i sicrhau bod y baban yn datblygu fel y dylai. Mae'r profion hyn yn galluogi ymyrryd a chanfod yn gynnar. Bydd yr ysbyty yn cynnal profion generig hefyd os ydyn nhw'n credu y bydd y baban yn etifeddu genynnau gan ei rieni neu ei deidiau a'i neiniau a allai effeithio ar ei ddatblygiad. Gall defnyddio cyffuriau ac alcohol pan yn feichiog achosi problemau difrifol i'r baban ac mae ysmygu pan yn feichiog yn ddrwg i'r plentyn yn y groth hefyd.</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89484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331200" y="954157"/>
            <a:ext cx="3439640" cy="5406886"/>
          </a:xfrm>
          <a:prstGeom prst="wedgeRoundRectCallout">
            <a:avLst>
              <a:gd name="adj1" fmla="val -51466"/>
              <a:gd name="adj2" fmla="val 57737"/>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1 gyda sylwadau’r Arholwr</a:t>
            </a:r>
            <a:endParaRPr lang="en-GB" sz="1800" dirty="0"/>
          </a:p>
        </p:txBody>
      </p:sp>
      <p:sp>
        <p:nvSpPr>
          <p:cNvPr id="2" name="TextBox 1">
            <a:extLst>
              <a:ext uri="{FF2B5EF4-FFF2-40B4-BE49-F238E27FC236}">
                <a16:creationId xmlns:a16="http://schemas.microsoft.com/office/drawing/2014/main" id="{B5FB261B-40CF-5F44-932D-5C3611C2EE5C}"/>
              </a:ext>
            </a:extLst>
          </p:cNvPr>
          <p:cNvSpPr txBox="1"/>
          <p:nvPr/>
        </p:nvSpPr>
        <p:spPr>
          <a:xfrm>
            <a:off x="8675649" y="1391477"/>
            <a:ext cx="2761608" cy="2862322"/>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Cysylltodd yr ymgeisydd hwn ei ddealltwriaeth o ffyrdd aniach o fyw a thrafod yr hyn y dylid ei osgoi i gyfrannu at feichiogrwydd iach a rhoddodd ddisgrifiad da.</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i="1" dirty="0">
              <a:solidFill>
                <a:srgbClr val="0070C0"/>
              </a:solidFill>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4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C02780DE-B124-4F10-A8C1-9BC2CB8E8C8E}"/>
              </a:ext>
            </a:extLst>
          </p:cNvPr>
          <p:cNvPicPr>
            <a:picLocks noChangeAspect="1"/>
          </p:cNvPicPr>
          <p:nvPr/>
        </p:nvPicPr>
        <p:blipFill>
          <a:blip r:embed="rId2"/>
          <a:stretch>
            <a:fillRect/>
          </a:stretch>
        </p:blipFill>
        <p:spPr>
          <a:xfrm>
            <a:off x="402270" y="1214943"/>
            <a:ext cx="6815310" cy="882855"/>
          </a:xfrm>
          <a:prstGeom prst="rect">
            <a:avLst/>
          </a:prstGeom>
        </p:spPr>
      </p:pic>
      <p:sp>
        <p:nvSpPr>
          <p:cNvPr id="12" name="TextBox 11">
            <a:extLst>
              <a:ext uri="{FF2B5EF4-FFF2-40B4-BE49-F238E27FC236}">
                <a16:creationId xmlns:a16="http://schemas.microsoft.com/office/drawing/2014/main" id="{A59A4C5B-6E2E-4EAF-9A4B-0288E66693A4}"/>
              </a:ext>
            </a:extLst>
          </p:cNvPr>
          <p:cNvSpPr txBox="1"/>
          <p:nvPr/>
        </p:nvSpPr>
        <p:spPr>
          <a:xfrm>
            <a:off x="558799" y="2383892"/>
            <a:ext cx="6815309" cy="1397947"/>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Mae beichiogrwydd iach yn dechrau gyda deiet da, rhoi'r gorau i rai meddyginiaethau os oes angen. Y rhieni yn siarad â gweithwyr proffesiynol os ydyn nhw'n dioddef gan iselder neu orbryder a chael cymorth gan ffrindiau os oes angen. I helpu eich iechyd cyn beichiogrwydd, ceisiwch roi'r gorau i ysmygu ac yfed alcohol er mwyn helpu eich hun a'r babi yn y dyfodol.</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303111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17967" y="954157"/>
            <a:ext cx="3752873" cy="5406886"/>
          </a:xfrm>
          <a:prstGeom prst="wedgeRoundRectCallout">
            <a:avLst>
              <a:gd name="adj1" fmla="val -51466"/>
              <a:gd name="adj2" fmla="val 57737"/>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a:p>
            <a:r>
              <a:rPr lang="en-GB" sz="1800" i="1" dirty="0">
                <a:solidFill>
                  <a:srgbClr val="0070C0"/>
                </a:solidFill>
              </a:rPr>
              <a:t>   </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1 gyda sylwadau’r Arholwr</a:t>
            </a:r>
            <a:endParaRPr lang="en-GB" sz="1800" dirty="0"/>
          </a:p>
        </p:txBody>
      </p:sp>
      <p:sp>
        <p:nvSpPr>
          <p:cNvPr id="2" name="TextBox 1">
            <a:extLst>
              <a:ext uri="{FF2B5EF4-FFF2-40B4-BE49-F238E27FC236}">
                <a16:creationId xmlns:a16="http://schemas.microsoft.com/office/drawing/2014/main" id="{41BC59B2-021E-7B4B-90E1-323D22759AD0}"/>
              </a:ext>
            </a:extLst>
          </p:cNvPr>
          <p:cNvSpPr txBox="1"/>
          <p:nvPr/>
        </p:nvSpPr>
        <p:spPr>
          <a:xfrm>
            <a:off x="8302171" y="1062905"/>
            <a:ext cx="3251200" cy="4801314"/>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Darparodd yr ymgeisydd hwn drafodaeth dda iawn ynghylch y testun gofal iechyd gyda disgrifiadau o sicrhau bod y fam a'r baban yn cael archwiliadau rheolaidd a phrofion a gwiriadau rheolaidd ac anrheolaidd fel rhan o'r broses fonitro yn ystod beichiogrwydd.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Ar y cyfan, roedd cwestiwn 1 yn gwestiwn a enillodd farciau uchel a chafodd ymgeiswyr ddechrau da yn eu papur arholiad.</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5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C41B0910-4B18-4766-BF7F-AB49A0C9A4D7}"/>
              </a:ext>
            </a:extLst>
          </p:cNvPr>
          <p:cNvPicPr>
            <a:picLocks noChangeAspect="1"/>
          </p:cNvPicPr>
          <p:nvPr/>
        </p:nvPicPr>
        <p:blipFill>
          <a:blip r:embed="rId2"/>
          <a:stretch>
            <a:fillRect/>
          </a:stretch>
        </p:blipFill>
        <p:spPr>
          <a:xfrm>
            <a:off x="217052" y="1469086"/>
            <a:ext cx="7354180" cy="952660"/>
          </a:xfrm>
          <a:prstGeom prst="rect">
            <a:avLst/>
          </a:prstGeom>
        </p:spPr>
      </p:pic>
      <p:sp>
        <p:nvSpPr>
          <p:cNvPr id="12" name="TextBox 11">
            <a:extLst>
              <a:ext uri="{FF2B5EF4-FFF2-40B4-BE49-F238E27FC236}">
                <a16:creationId xmlns:a16="http://schemas.microsoft.com/office/drawing/2014/main" id="{B5516318-CDAA-4BE9-A752-F31F3B0432D2}"/>
              </a:ext>
            </a:extLst>
          </p:cNvPr>
          <p:cNvSpPr txBox="1"/>
          <p:nvPr/>
        </p:nvSpPr>
        <p:spPr>
          <a:xfrm>
            <a:off x="421159" y="2648319"/>
            <a:ext cx="7593897" cy="3242234"/>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Pan fydd mam yn penderfynu beichiogi, rhaid iddi edrych ar ei hôl ei hun yn gyntaf gyda golwg ar ofal cyncenhedlu. Mae hyn yn golygu edrych ar ôl y meddwl a'r corff, a sicrhau eich bod yn y meddylfryd cywir i genhedlu plentyn. Gall hyn gynnwys gweld therapydd neu fynegi unrhyw bryderon i'ch meddyg teulu. Bydd angen i fam hefyd sicrhau ei bod yn iach, sy'n gallu golygu magu pwysau os yw dan ei phwysau neu golli pwysau os yw dros ei phwysau. Bydd angen i feddyg teulu oruchwylio hyn hefyd. Mae siarad â'ch meddyg am feddyginiaethau rydych chi'n eu cymryd a all effeithio ar sut rydych chi'n beichiogi hefyd yn dasg bwysig i'w gwneud cyn cenhedlu plentyn. Yn ystod beichiogrwydd, bydd sawl prawf yn cael ei gynnal ar famau i sicrhau bod y fam a'r baban yn hapus ac yn iach, ac i ganfod unrhyw faterion tymor hir y gellir cynllunio ar eu cyfer yn ystod mamolaeth, fel epilepsi neu ddiabetes. Os yw mam yn canfod yr heriau hyn yn gynharach, gall ganiatáu ar gyfer cynllunio ac ymyrryd yn gynnar.</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53134324"/>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a:t>
            </a:r>
            <a:r>
              <a:rPr lang="en-GB" sz="1800" dirty="0"/>
              <a:t>3</a:t>
            </a:r>
            <a:r>
              <a:rPr lang="1106" sz="1800" dirty="0"/>
              <a:t> a’r Cynllun Marcio </a:t>
            </a:r>
            <a:endParaRPr lang="en-GB" sz="1800" dirty="0"/>
          </a:p>
        </p:txBody>
      </p:sp>
      <p:sp>
        <p:nvSpPr>
          <p:cNvPr id="9" name="Rectangle 8">
            <a:extLst>
              <a:ext uri="{FF2B5EF4-FFF2-40B4-BE49-F238E27FC236}">
                <a16:creationId xmlns:a16="http://schemas.microsoft.com/office/drawing/2014/main" id="{D304C4E0-5DBA-49D0-A801-F9BDC6C625DE}"/>
              </a:ext>
            </a:extLst>
          </p:cNvPr>
          <p:cNvSpPr/>
          <p:nvPr/>
        </p:nvSpPr>
        <p:spPr>
          <a:xfrm>
            <a:off x="12350748" y="4321628"/>
            <a:ext cx="3058886" cy="304800"/>
          </a:xfrm>
          <a:prstGeom prst="rect">
            <a:avLst/>
          </a:prstGeom>
          <a:solidFill>
            <a:schemeClr val="bg1"/>
          </a:solidFill>
          <a:ln>
            <a:solidFill>
              <a:schemeClr val="bg1"/>
            </a:solidFill>
          </a:ln>
        </p:spPr>
        <p:txBody>
          <a:bodyPr wrap="none" lIns="0" tIns="0" rIns="0" bIns="0" rtlCol="0" anchor="ctr">
            <a:noAutofit/>
          </a:bodyPr>
          <a:lstStyle/>
          <a:p>
            <a:pPr algn="ctr"/>
            <a:endParaRPr lang="en-GB">
              <a:solidFill>
                <a:srgbClr val="000000"/>
              </a:solidFill>
            </a:endParaRPr>
          </a:p>
        </p:txBody>
      </p:sp>
      <p:sp>
        <p:nvSpPr>
          <p:cNvPr id="12" name="TextBox 11">
            <a:extLst>
              <a:ext uri="{FF2B5EF4-FFF2-40B4-BE49-F238E27FC236}">
                <a16:creationId xmlns:a16="http://schemas.microsoft.com/office/drawing/2014/main" id="{98F61D30-EE5D-4913-A60D-66B148654F45}"/>
              </a:ext>
            </a:extLst>
          </p:cNvPr>
          <p:cNvSpPr txBox="1"/>
          <p:nvPr/>
        </p:nvSpPr>
        <p:spPr>
          <a:xfrm>
            <a:off x="6096000" y="2793999"/>
            <a:ext cx="5110976" cy="2631490"/>
          </a:xfrm>
          <a:prstGeom prst="rect">
            <a:avLst/>
          </a:prstGeom>
          <a:noFill/>
        </p:spPr>
        <p:txBody>
          <a:bodyPr wrap="square">
            <a:spAutoFit/>
          </a:bodyPr>
          <a:lstStyle/>
          <a:p>
            <a:r>
              <a:rPr lang="cy-GB" sz="1100" b="1" dirty="0">
                <a:effectLst/>
                <a:latin typeface="Arial" panose="020B0604020202020204" pitchFamily="34" charset="0"/>
                <a:ea typeface="Times New Roman" panose="02020603050405020304" pitchFamily="18" charset="0"/>
              </a:rPr>
              <a:t>Dyfarnwch hyd at 7 marc. </a:t>
            </a:r>
          </a:p>
          <a:p>
            <a:endParaRPr lang="cy-GB" sz="1100" dirty="0">
              <a:effectLst/>
              <a:latin typeface="Arial" panose="020B0604020202020204" pitchFamily="34"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Dyfarnwch 0 marc </a:t>
            </a:r>
            <a:r>
              <a:rPr lang="cy-GB" sz="1100" dirty="0">
                <a:effectLst/>
                <a:latin typeface="Arial" panose="020B0604020202020204" pitchFamily="34" charset="0"/>
                <a:ea typeface="Times New Roman" panose="02020603050405020304" pitchFamily="18" charset="0"/>
              </a:rPr>
              <a:t>am ymateb nad yw'n haeddu ennill marciau.</a:t>
            </a:r>
          </a:p>
          <a:p>
            <a:endParaRPr lang="cy-GB" sz="1100" dirty="0">
              <a:effectLst/>
              <a:latin typeface="Arial" panose="020B0604020202020204" pitchFamily="34"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Dyfarnwch 1-2 farc </a:t>
            </a:r>
            <a:r>
              <a:rPr lang="cy-GB" sz="1100" dirty="0">
                <a:effectLst/>
                <a:latin typeface="Arial" panose="020B0604020202020204" pitchFamily="34" charset="0"/>
                <a:ea typeface="Times New Roman" panose="02020603050405020304" pitchFamily="18" charset="0"/>
              </a:rPr>
              <a:t>am drafodaeth sylfaenol heb fawr o wybodaeth na dealltwriaeth ynglŷn â'r effeithiau cadarnhaol a negyddol mae technoleg yn eu cael ar iechyd a llesiant plant a phobl ifanc</a:t>
            </a:r>
          </a:p>
          <a:p>
            <a:endParaRPr lang="cy-GB" sz="1100" dirty="0">
              <a:effectLst/>
              <a:latin typeface="Arial" panose="020B0604020202020204" pitchFamily="34"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Dyfarnwch 3-5 marc </a:t>
            </a:r>
            <a:r>
              <a:rPr lang="cy-GB" sz="1100" dirty="0">
                <a:effectLst/>
                <a:latin typeface="Arial" panose="020B0604020202020204" pitchFamily="34" charset="0"/>
                <a:ea typeface="Times New Roman" panose="02020603050405020304" pitchFamily="18" charset="0"/>
              </a:rPr>
              <a:t>am drafodaeth dda sy'n dangos rhywfaint o wybodaeth a dealltwriaeth ynglŷn â'r effeithiau cadarnhaol a negyddol mae technoleg yn eu cael ar iechyd a llesiant plant a phobl ifanc</a:t>
            </a:r>
          </a:p>
          <a:p>
            <a:endParaRPr lang="cy-GB" sz="1100" dirty="0">
              <a:effectLst/>
              <a:latin typeface="Arial" panose="020B0604020202020204" pitchFamily="34"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Dyfarnwch 6-7 marc </a:t>
            </a:r>
            <a:r>
              <a:rPr lang="cy-GB" sz="1100" dirty="0">
                <a:effectLst/>
                <a:latin typeface="Arial" panose="020B0604020202020204" pitchFamily="34" charset="0"/>
                <a:ea typeface="Times New Roman" panose="02020603050405020304" pitchFamily="18" charset="0"/>
              </a:rPr>
              <a:t>am drafodaeth dda iawn sy'n dangos gwybodaeth a dealltwriaeth gadarn ynglŷn â'r effeithiau cadarnhaol a negyddol mae technoleg yn eu cael ar iechyd a llesiant plant a phobl ifanc</a:t>
            </a:r>
            <a:endParaRPr lang="en-GB" sz="1100" dirty="0">
              <a:effectLst/>
              <a:latin typeface="Times New Roman" panose="02020603050405020304" pitchFamily="18" charset="0"/>
              <a:ea typeface="Times New Roman" panose="02020603050405020304" pitchFamily="18" charset="0"/>
            </a:endParaRPr>
          </a:p>
        </p:txBody>
      </p:sp>
      <p:sp>
        <p:nvSpPr>
          <p:cNvPr id="14" name="TextBox 13">
            <a:extLst>
              <a:ext uri="{FF2B5EF4-FFF2-40B4-BE49-F238E27FC236}">
                <a16:creationId xmlns:a16="http://schemas.microsoft.com/office/drawing/2014/main" id="{B62C611B-FDE7-4410-A6AA-961BF96668E8}"/>
              </a:ext>
            </a:extLst>
          </p:cNvPr>
          <p:cNvSpPr txBox="1"/>
          <p:nvPr/>
        </p:nvSpPr>
        <p:spPr>
          <a:xfrm>
            <a:off x="6028633" y="1142789"/>
            <a:ext cx="5881356" cy="954107"/>
          </a:xfrm>
          <a:prstGeom prst="rect">
            <a:avLst/>
          </a:prstGeom>
          <a:noFill/>
        </p:spPr>
        <p:txBody>
          <a:bodyPr wrap="square">
            <a:spAutoFit/>
          </a:bodyPr>
          <a:lstStyle/>
          <a:p>
            <a:r>
              <a:rPr lang="en-GB" sz="1400" i="1" dirty="0" err="1"/>
              <a:t>Trafodwch</a:t>
            </a:r>
            <a:r>
              <a:rPr lang="en-GB" sz="1400" i="1" dirty="0"/>
              <a:t>: </a:t>
            </a:r>
          </a:p>
          <a:p>
            <a:r>
              <a:rPr lang="en-GB" sz="1400" i="1" dirty="0" err="1"/>
              <a:t>Rhowch</a:t>
            </a:r>
            <a:r>
              <a:rPr lang="en-GB" sz="1400" i="1" dirty="0"/>
              <a:t> </a:t>
            </a:r>
            <a:r>
              <a:rPr lang="en-GB" sz="1400" i="1" dirty="0" err="1"/>
              <a:t>fanylion</a:t>
            </a:r>
            <a:r>
              <a:rPr lang="en-GB" sz="1400" i="1" dirty="0"/>
              <a:t> </a:t>
            </a:r>
            <a:r>
              <a:rPr lang="en-GB" sz="1400" i="1" dirty="0" err="1"/>
              <a:t>effaith</a:t>
            </a:r>
            <a:r>
              <a:rPr lang="en-GB" sz="1400" i="1" dirty="0"/>
              <a:t>, </a:t>
            </a:r>
            <a:r>
              <a:rPr lang="en-GB" sz="1400" i="1" dirty="0" err="1"/>
              <a:t>h.y</a:t>
            </a:r>
            <a:r>
              <a:rPr lang="en-GB" sz="1400" i="1" dirty="0"/>
              <a:t>. </a:t>
            </a:r>
            <a:r>
              <a:rPr lang="en-GB" sz="1400" i="1" dirty="0" err="1"/>
              <a:t>yr</a:t>
            </a:r>
            <a:r>
              <a:rPr lang="en-GB" sz="1400" i="1" dirty="0"/>
              <a:t> </a:t>
            </a:r>
            <a:r>
              <a:rPr lang="en-GB" sz="1400" i="1" dirty="0" err="1"/>
              <a:t>hyn</a:t>
            </a:r>
            <a:r>
              <a:rPr lang="en-GB" sz="1400" i="1" dirty="0"/>
              <a:t> </a:t>
            </a:r>
            <a:r>
              <a:rPr lang="en-GB" sz="1400" i="1" dirty="0" err="1"/>
              <a:t>sydd</a:t>
            </a:r>
            <a:r>
              <a:rPr lang="en-GB" sz="1400" i="1" dirty="0"/>
              <a:t> </a:t>
            </a:r>
            <a:r>
              <a:rPr lang="en-GB" sz="1400" i="1" dirty="0" err="1"/>
              <a:t>wedi</a:t>
            </a:r>
            <a:r>
              <a:rPr lang="en-GB" sz="1400" i="1" dirty="0"/>
              <a:t> </a:t>
            </a:r>
            <a:r>
              <a:rPr lang="en-GB" sz="1400" i="1" dirty="0" err="1"/>
              <a:t>newid</a:t>
            </a:r>
            <a:r>
              <a:rPr lang="en-GB" sz="1400" i="1" dirty="0"/>
              <a:t>/</a:t>
            </a:r>
            <a:r>
              <a:rPr lang="en-GB" sz="1400" i="1" dirty="0" err="1"/>
              <a:t>digwydd</a:t>
            </a:r>
            <a:r>
              <a:rPr lang="en-GB" sz="1400" i="1" dirty="0"/>
              <a:t> </a:t>
            </a:r>
            <a:r>
              <a:rPr lang="en-GB" sz="1400" i="1" dirty="0" err="1"/>
              <a:t>Archwiliwch</a:t>
            </a:r>
            <a:r>
              <a:rPr lang="en-GB" sz="1400" i="1" dirty="0"/>
              <a:t> </a:t>
            </a:r>
            <a:r>
              <a:rPr lang="en-GB" sz="1400" i="1" dirty="0" err="1"/>
              <a:t>fater</a:t>
            </a:r>
            <a:r>
              <a:rPr lang="en-GB" sz="1400" i="1" dirty="0"/>
              <a:t> </a:t>
            </a:r>
            <a:r>
              <a:rPr lang="en-GB" sz="1400" i="1" dirty="0" err="1"/>
              <a:t>yn</a:t>
            </a:r>
            <a:r>
              <a:rPr lang="en-GB" sz="1400" i="1" dirty="0"/>
              <a:t> </a:t>
            </a:r>
            <a:r>
              <a:rPr lang="en-GB" sz="1400" i="1" dirty="0" err="1"/>
              <a:t>fanwl</a:t>
            </a:r>
            <a:r>
              <a:rPr lang="en-GB" sz="1400" i="1" dirty="0"/>
              <a:t>/</a:t>
            </a:r>
            <a:r>
              <a:rPr lang="en-GB" sz="1400" i="1" dirty="0" err="1"/>
              <a:t>mewn</a:t>
            </a:r>
            <a:r>
              <a:rPr lang="en-GB" sz="1400" i="1" dirty="0"/>
              <a:t> </a:t>
            </a:r>
            <a:r>
              <a:rPr lang="en-GB" sz="1400" i="1" dirty="0" err="1"/>
              <a:t>ffordd</a:t>
            </a:r>
            <a:r>
              <a:rPr lang="en-GB" sz="1400" i="1" dirty="0"/>
              <a:t> </a:t>
            </a:r>
            <a:r>
              <a:rPr lang="en-GB" sz="1400" i="1" dirty="0" err="1"/>
              <a:t>strwythuredig</a:t>
            </a:r>
            <a:r>
              <a:rPr lang="en-GB" sz="1400" i="1" dirty="0"/>
              <a:t>, </a:t>
            </a:r>
            <a:r>
              <a:rPr lang="en-GB" sz="1400" i="1" dirty="0" err="1"/>
              <a:t>gan</a:t>
            </a:r>
            <a:r>
              <a:rPr lang="en-GB" sz="1400" i="1" dirty="0"/>
              <a:t> </a:t>
            </a:r>
            <a:r>
              <a:rPr lang="en-GB" sz="1400" i="1" dirty="0" err="1"/>
              <a:t>ystyried</a:t>
            </a:r>
            <a:r>
              <a:rPr lang="en-GB" sz="1400" i="1" dirty="0"/>
              <a:t> </a:t>
            </a:r>
            <a:r>
              <a:rPr lang="en-GB" sz="1400" i="1" dirty="0" err="1"/>
              <a:t>syniadau</a:t>
            </a:r>
            <a:r>
              <a:rPr lang="en-GB" sz="1400" i="1" dirty="0"/>
              <a:t> </a:t>
            </a:r>
            <a:r>
              <a:rPr lang="en-GB" sz="1400" i="1" dirty="0" err="1"/>
              <a:t>gwahanol</a:t>
            </a:r>
            <a:r>
              <a:rPr lang="en-GB" sz="1400" i="1" dirty="0"/>
              <a:t> </a:t>
            </a:r>
          </a:p>
        </p:txBody>
      </p:sp>
      <p:pic>
        <p:nvPicPr>
          <p:cNvPr id="4" name="Picture 3">
            <a:extLst>
              <a:ext uri="{FF2B5EF4-FFF2-40B4-BE49-F238E27FC236}">
                <a16:creationId xmlns:a16="http://schemas.microsoft.com/office/drawing/2014/main" id="{2BA8FF54-9759-4D48-A4D0-7AA2C7C2CBD0}"/>
              </a:ext>
            </a:extLst>
          </p:cNvPr>
          <p:cNvPicPr>
            <a:picLocks noChangeAspect="1"/>
          </p:cNvPicPr>
          <p:nvPr/>
        </p:nvPicPr>
        <p:blipFill>
          <a:blip r:embed="rId2"/>
          <a:stretch>
            <a:fillRect/>
          </a:stretch>
        </p:blipFill>
        <p:spPr>
          <a:xfrm>
            <a:off x="242084" y="1142788"/>
            <a:ext cx="5612633" cy="4682809"/>
          </a:xfrm>
          <a:prstGeom prst="rect">
            <a:avLst/>
          </a:prstGeom>
        </p:spPr>
      </p:pic>
      <p:sp>
        <p:nvSpPr>
          <p:cNvPr id="10" name="TextBox 9">
            <a:extLst>
              <a:ext uri="{FF2B5EF4-FFF2-40B4-BE49-F238E27FC236}">
                <a16:creationId xmlns:a16="http://schemas.microsoft.com/office/drawing/2014/main" id="{BD8D770F-A8BE-49CC-9813-0B5DB78DFC7D}"/>
              </a:ext>
            </a:extLst>
          </p:cNvPr>
          <p:cNvSpPr txBox="1"/>
          <p:nvPr/>
        </p:nvSpPr>
        <p:spPr>
          <a:xfrm>
            <a:off x="8683167" y="6510778"/>
            <a:ext cx="3251026" cy="276999"/>
          </a:xfrm>
          <a:prstGeom prst="rect">
            <a:avLst/>
          </a:prstGeom>
          <a:noFill/>
        </p:spPr>
        <p:txBody>
          <a:bodyPr wrap="square" rtlCol="0">
            <a:spAutoFit/>
          </a:bodyPr>
          <a:lstStyle/>
          <a:p>
            <a:pPr>
              <a:defRPr b="0" i="0"/>
            </a:pPr>
            <a:r>
              <a:rPr lang="1106" sz="1200" i="1" dirty="0"/>
              <a:t>Parhad o'r cynllun marcio ar y dudalen nesaf</a:t>
            </a:r>
          </a:p>
        </p:txBody>
      </p:sp>
    </p:spTree>
    <p:extLst>
      <p:ext uri="{BB962C8B-B14F-4D97-AF65-F5344CB8AC3E}">
        <p14:creationId xmlns:p14="http://schemas.microsoft.com/office/powerpoint/2010/main" val="206933870"/>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1106" sz="1800" dirty="0"/>
              <a:t>Cwestiwn </a:t>
            </a:r>
            <a:r>
              <a:rPr lang="en-GB" sz="1800" dirty="0"/>
              <a:t>3 </a:t>
            </a:r>
            <a:r>
              <a:rPr lang="1106" sz="1800" dirty="0"/>
              <a:t>Cynllun Marcio parhad</a:t>
            </a:r>
            <a:endParaRPr lang="en-GB" sz="1800" dirty="0"/>
          </a:p>
        </p:txBody>
      </p:sp>
      <p:sp>
        <p:nvSpPr>
          <p:cNvPr id="9" name="Rectangle 8">
            <a:extLst>
              <a:ext uri="{FF2B5EF4-FFF2-40B4-BE49-F238E27FC236}">
                <a16:creationId xmlns:a16="http://schemas.microsoft.com/office/drawing/2014/main" id="{D304C4E0-5DBA-49D0-A801-F9BDC6C625DE}"/>
              </a:ext>
            </a:extLst>
          </p:cNvPr>
          <p:cNvSpPr/>
          <p:nvPr/>
        </p:nvSpPr>
        <p:spPr>
          <a:xfrm>
            <a:off x="12350748" y="4321628"/>
            <a:ext cx="3058886" cy="304800"/>
          </a:xfrm>
          <a:prstGeom prst="rect">
            <a:avLst/>
          </a:prstGeom>
          <a:solidFill>
            <a:schemeClr val="bg1"/>
          </a:solidFill>
          <a:ln>
            <a:solidFill>
              <a:schemeClr val="bg1"/>
            </a:solidFill>
          </a:ln>
        </p:spPr>
        <p:txBody>
          <a:bodyPr wrap="none" lIns="0" tIns="0" rIns="0" bIns="0" rtlCol="0" anchor="ctr">
            <a:noAutofit/>
          </a:bodyPr>
          <a:lstStyle/>
          <a:p>
            <a:pPr algn="ctr"/>
            <a:endParaRPr lang="en-GB">
              <a:solidFill>
                <a:srgbClr val="000000"/>
              </a:solidFill>
            </a:endParaRPr>
          </a:p>
        </p:txBody>
      </p:sp>
      <p:sp>
        <p:nvSpPr>
          <p:cNvPr id="7" name="TextBox 6">
            <a:extLst>
              <a:ext uri="{FF2B5EF4-FFF2-40B4-BE49-F238E27FC236}">
                <a16:creationId xmlns:a16="http://schemas.microsoft.com/office/drawing/2014/main" id="{2A9001EC-33CD-4882-906A-3168AE5F2D86}"/>
              </a:ext>
            </a:extLst>
          </p:cNvPr>
          <p:cNvSpPr txBox="1"/>
          <p:nvPr/>
        </p:nvSpPr>
        <p:spPr>
          <a:xfrm>
            <a:off x="282011" y="1140078"/>
            <a:ext cx="5184433" cy="5124480"/>
          </a:xfrm>
          <a:prstGeom prst="rect">
            <a:avLst/>
          </a:prstGeom>
          <a:noFill/>
        </p:spPr>
        <p:txBody>
          <a:bodyPr wrap="square">
            <a:spAutoFit/>
          </a:bodyPr>
          <a:lstStyle/>
          <a:p>
            <a:endParaRPr lang="en-GB" sz="1200" dirty="0">
              <a:effectLst/>
              <a:latin typeface="+mj-lt"/>
              <a:ea typeface="Times New Roman" panose="02020603050405020304" pitchFamily="18" charset="0"/>
            </a:endParaRPr>
          </a:p>
          <a:p>
            <a:pPr>
              <a:spcAft>
                <a:spcPts val="600"/>
              </a:spcAft>
            </a:pPr>
            <a:r>
              <a:rPr lang="en-GB" sz="1200" dirty="0">
                <a:effectLst/>
                <a:latin typeface="+mj-lt"/>
                <a:ea typeface="Times New Roman" panose="02020603050405020304" pitchFamily="18" charset="0"/>
              </a:rPr>
              <a:t>Gall </a:t>
            </a:r>
            <a:r>
              <a:rPr lang="en-GB" sz="1200" dirty="0" err="1">
                <a:effectLst/>
                <a:latin typeface="+mj-lt"/>
                <a:ea typeface="Times New Roman" panose="02020603050405020304" pitchFamily="18" charset="0"/>
              </a:rPr>
              <a:t>yr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ymateb</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gyfeirio</a:t>
            </a:r>
            <a:r>
              <a:rPr lang="en-GB" sz="1200" dirty="0">
                <a:effectLst/>
                <a:latin typeface="+mj-lt"/>
                <a:ea typeface="Times New Roman" panose="02020603050405020304" pitchFamily="18" charset="0"/>
              </a:rPr>
              <a:t> at:</a:t>
            </a:r>
          </a:p>
          <a:p>
            <a:pPr>
              <a:spcAft>
                <a:spcPts val="600"/>
              </a:spcAft>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technoleg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cyfeirio</a:t>
            </a:r>
            <a:r>
              <a:rPr lang="en-GB" sz="1200" dirty="0">
                <a:effectLst/>
                <a:latin typeface="+mj-lt"/>
                <a:ea typeface="Times New Roman" panose="02020603050405020304" pitchFamily="18" charset="0"/>
              </a:rPr>
              <a:t> at </a:t>
            </a:r>
            <a:r>
              <a:rPr lang="en-GB" sz="1200" dirty="0" err="1">
                <a:effectLst/>
                <a:latin typeface="+mj-lt"/>
                <a:ea typeface="Times New Roman" panose="02020603050405020304" pitchFamily="18" charset="0"/>
              </a:rPr>
              <a:t>ddeunyddiau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digidol</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analog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gynnwys</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rhaglenni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meddalwedd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apiau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cyfryngau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darlledu</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ffrydio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rhaglenni</a:t>
            </a:r>
            <a:r>
              <a:rPr lang="en-GB" sz="1200" dirty="0">
                <a:effectLst/>
                <a:latin typeface="+mj-lt"/>
                <a:ea typeface="Times New Roman" panose="02020603050405020304" pitchFamily="18" charset="0"/>
              </a:rPr>
              <a:t> teledu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blant</a:t>
            </a:r>
            <a:r>
              <a:rPr lang="en-GB" sz="1200" dirty="0">
                <a:effectLst/>
                <a:latin typeface="+mj-lt"/>
                <a:ea typeface="Times New Roman" panose="02020603050405020304" pitchFamily="18" charset="0"/>
              </a:rPr>
              <a:t>, e-</a:t>
            </a:r>
            <a:r>
              <a:rPr lang="en-GB" sz="1200" dirty="0" err="1">
                <a:effectLst/>
                <a:latin typeface="+mj-lt"/>
                <a:ea typeface="Times New Roman" panose="02020603050405020304" pitchFamily="18" charset="0"/>
              </a:rPr>
              <a:t>lyfrau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Rhyngrwyd</a:t>
            </a:r>
            <a:r>
              <a:rPr lang="en-GB" sz="1200" dirty="0">
                <a:effectLst/>
                <a:latin typeface="+mj-lt"/>
                <a:ea typeface="Times New Roman" panose="02020603050405020304" pitchFamily="18" charset="0"/>
              </a:rPr>
              <a:t>. </a:t>
            </a:r>
          </a:p>
          <a:p>
            <a:pPr>
              <a:spcAft>
                <a:spcPts val="600"/>
              </a:spcAft>
            </a:pPr>
            <a:endParaRPr lang="en-GB" sz="1200" dirty="0">
              <a:effectLst/>
              <a:latin typeface="+mj-lt"/>
              <a:ea typeface="Times New Roman" panose="02020603050405020304" pitchFamily="18" charset="0"/>
            </a:endParaRPr>
          </a:p>
          <a:p>
            <a:pPr>
              <a:spcAft>
                <a:spcPts val="600"/>
              </a:spcAft>
            </a:pPr>
            <a:r>
              <a:rPr lang="en-GB" sz="1200" dirty="0" err="1">
                <a:effectLst/>
                <a:latin typeface="+mj-lt"/>
                <a:ea typeface="Times New Roman" panose="02020603050405020304" pitchFamily="18" charset="0"/>
              </a:rPr>
              <a:t>Effeithiau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cadarnhaol</a:t>
            </a:r>
            <a:r>
              <a:rPr lang="en-GB" sz="1200" dirty="0">
                <a:effectLst/>
                <a:latin typeface="+mj-lt"/>
                <a:ea typeface="Times New Roman" panose="02020603050405020304" pitchFamily="18" charset="0"/>
              </a:rPr>
              <a:t>:</a:t>
            </a: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Offeryn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addysgol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gyfer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dysgu</a:t>
            </a:r>
            <a:endParaRPr lang="en-GB" sz="1200" dirty="0">
              <a:effectLst/>
              <a:latin typeface="+mj-lt"/>
              <a:ea typeface="Times New Roman" panose="02020603050405020304" pitchFamily="18" charset="0"/>
            </a:endParaRP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Gemau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addysgol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ennill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sgiliau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newydd</a:t>
            </a:r>
            <a:endParaRPr lang="en-GB" sz="1200" dirty="0">
              <a:effectLst/>
              <a:latin typeface="+mj-lt"/>
              <a:ea typeface="Times New Roman" panose="02020603050405020304" pitchFamily="18" charset="0"/>
            </a:endParaRP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Cefnogi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amser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hamdden</a:t>
            </a:r>
            <a:r>
              <a:rPr lang="en-GB" sz="1200" dirty="0">
                <a:effectLst/>
                <a:latin typeface="+mj-lt"/>
                <a:ea typeface="Times New Roman" panose="02020603050405020304" pitchFamily="18" charset="0"/>
              </a:rPr>
              <a:t> </a:t>
            </a: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Cynnig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arddull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gwahanol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i'w</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ddatblygu</a:t>
            </a:r>
            <a:endParaRPr lang="en-GB" sz="1200" dirty="0">
              <a:effectLst/>
              <a:latin typeface="+mj-lt"/>
              <a:ea typeface="Times New Roman" panose="02020603050405020304" pitchFamily="18" charset="0"/>
            </a:endParaRP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Defnyddio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strategaethau</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chysyniadau</a:t>
            </a:r>
            <a:r>
              <a:rPr lang="en-GB" sz="1200" dirty="0">
                <a:effectLst/>
                <a:latin typeface="+mj-lt"/>
                <a:ea typeface="Times New Roman" panose="02020603050405020304" pitchFamily="18" charset="0"/>
              </a:rPr>
              <a:t> </a:t>
            </a: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Arweiniad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rieni</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chyfleoedd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a:t>
            </a: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Trafod</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chyfathrebu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drwy</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ryngweithio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â'r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teulu</a:t>
            </a:r>
            <a:endParaRPr lang="en-GB" sz="1200" dirty="0">
              <a:effectLst/>
              <a:latin typeface="+mj-lt"/>
              <a:ea typeface="Times New Roman" panose="02020603050405020304" pitchFamily="18" charset="0"/>
            </a:endParaRP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Fforwm</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dysgu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ysgogiad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gweledol</a:t>
            </a:r>
            <a:r>
              <a:rPr lang="en-GB" sz="1200" dirty="0">
                <a:effectLst/>
                <a:latin typeface="+mj-lt"/>
                <a:ea typeface="Times New Roman" panose="02020603050405020304" pitchFamily="18" charset="0"/>
              </a:rPr>
              <a:t>/sain </a:t>
            </a:r>
          </a:p>
          <a:p>
            <a:pPr marL="90488" indent="-904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Cefnogi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materion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gysylltiedig</a:t>
            </a:r>
            <a:r>
              <a:rPr lang="en-GB" sz="1200" dirty="0">
                <a:effectLst/>
                <a:latin typeface="+mj-lt"/>
                <a:ea typeface="Times New Roman" panose="02020603050405020304" pitchFamily="18" charset="0"/>
              </a:rPr>
              <a:t> â </a:t>
            </a:r>
            <a:r>
              <a:rPr lang="en-GB" sz="1200" dirty="0" err="1">
                <a:effectLst/>
                <a:latin typeface="+mj-lt"/>
                <a:ea typeface="Times New Roman" panose="02020603050405020304" pitchFamily="18" charset="0"/>
              </a:rPr>
              <a:t>llesiant</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emosiynol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drwy</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gyfrwng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trafodaeth</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arweiniad</a:t>
            </a:r>
            <a:r>
              <a:rPr lang="en-GB" sz="1200" dirty="0">
                <a:effectLst/>
                <a:latin typeface="+mj-lt"/>
                <a:ea typeface="Times New Roman" panose="02020603050405020304" pitchFamily="18" charset="0"/>
              </a:rPr>
              <a:t> </a:t>
            </a: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Creu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ffiniau</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rheoli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ymddygiad</a:t>
            </a:r>
            <a:r>
              <a:rPr lang="en-GB" sz="1200" dirty="0">
                <a:effectLst/>
                <a:latin typeface="+mj-lt"/>
                <a:ea typeface="Times New Roman" panose="02020603050405020304" pitchFamily="18" charset="0"/>
              </a:rPr>
              <a:t> </a:t>
            </a:r>
          </a:p>
          <a:p>
            <a:pPr marL="88900" indent="-88900">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Gwobrau</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phwyntiau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drwy</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siartiau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grŵp</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ysgol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e.e.</a:t>
            </a:r>
            <a:r>
              <a:rPr lang="en-GB" sz="1200" dirty="0">
                <a:effectLst/>
                <a:latin typeface="+mj-lt"/>
                <a:ea typeface="Times New Roman" panose="02020603050405020304" pitchFamily="18" charset="0"/>
              </a:rPr>
              <a:t> ClassDojo, </a:t>
            </a:r>
            <a:r>
              <a:rPr lang="en-GB" sz="1200" dirty="0" err="1">
                <a:effectLst/>
                <a:latin typeface="+mj-lt"/>
                <a:ea typeface="Times New Roman" panose="02020603050405020304" pitchFamily="18" charset="0"/>
              </a:rPr>
              <a:t>siartiau</a:t>
            </a:r>
            <a:r>
              <a:rPr lang="en-GB" sz="1200" dirty="0">
                <a:latin typeface="+mj-lt"/>
                <a:ea typeface="Times New Roman" panose="02020603050405020304" pitchFamily="18" charset="0"/>
              </a:rPr>
              <a:t> </a:t>
            </a:r>
            <a:r>
              <a:rPr lang="en-GB" sz="1200" dirty="0" err="1">
                <a:effectLst/>
                <a:latin typeface="+mj-lt"/>
                <a:ea typeface="Times New Roman" panose="02020603050405020304" pitchFamily="18" charset="0"/>
              </a:rPr>
              <a:t>dosbarth</a:t>
            </a:r>
            <a:r>
              <a:rPr lang="en-GB" sz="1200" dirty="0">
                <a:effectLst/>
                <a:latin typeface="+mj-lt"/>
                <a:ea typeface="Times New Roman" panose="02020603050405020304" pitchFamily="18" charset="0"/>
              </a:rPr>
              <a:t> </a:t>
            </a:r>
          </a:p>
          <a:p>
            <a:pPr marL="357188" indent="-357188">
              <a:spcAft>
                <a:spcPts val="600"/>
              </a:spcAft>
            </a:pP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Offeryn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cyfathrebu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gefnogi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rhyngweithio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perthynas</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chyfeillgarwch</a:t>
            </a:r>
            <a:r>
              <a:rPr lang="en-GB" sz="1200" dirty="0">
                <a:effectLst/>
                <a:latin typeface="+mj-lt"/>
                <a:ea typeface="Times New Roman" panose="02020603050405020304" pitchFamily="18" charset="0"/>
              </a:rPr>
              <a:t> </a:t>
            </a:r>
          </a:p>
        </p:txBody>
      </p:sp>
      <p:sp>
        <p:nvSpPr>
          <p:cNvPr id="11" name="TextBox 10">
            <a:extLst>
              <a:ext uri="{FF2B5EF4-FFF2-40B4-BE49-F238E27FC236}">
                <a16:creationId xmlns:a16="http://schemas.microsoft.com/office/drawing/2014/main" id="{1E32AF0B-E44A-450D-B58D-CFA7EB76426A}"/>
              </a:ext>
            </a:extLst>
          </p:cNvPr>
          <p:cNvSpPr txBox="1"/>
          <p:nvPr/>
        </p:nvSpPr>
        <p:spPr>
          <a:xfrm>
            <a:off x="6460558" y="1132993"/>
            <a:ext cx="5184433" cy="5242461"/>
          </a:xfrm>
          <a:prstGeom prst="rect">
            <a:avLst/>
          </a:prstGeom>
          <a:noFill/>
        </p:spPr>
        <p:txBody>
          <a:bodyPr wrap="square">
            <a:spAutoFit/>
          </a:bodyPr>
          <a:lstStyle/>
          <a:p>
            <a:pPr lvl="0">
              <a:spcAft>
                <a:spcPts val="400"/>
              </a:spcAft>
            </a:pPr>
            <a:r>
              <a:rPr lang="en-GB" sz="1200" dirty="0" err="1">
                <a:effectLst/>
                <a:latin typeface="+mj-lt"/>
                <a:ea typeface="Times New Roman" panose="02020603050405020304" pitchFamily="18" charset="0"/>
              </a:rPr>
              <a:t>Effeithiau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negyddol</a:t>
            </a:r>
            <a:r>
              <a:rPr lang="en-GB" sz="1200" dirty="0">
                <a:effectLst/>
                <a:latin typeface="+mj-lt"/>
                <a:ea typeface="Times New Roman" panose="02020603050405020304" pitchFamily="18" charset="0"/>
              </a:rPr>
              <a:t>: </a:t>
            </a: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Effeithio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y </a:t>
            </a:r>
            <a:r>
              <a:rPr lang="en-GB" sz="1200" dirty="0" err="1">
                <a:effectLst/>
                <a:latin typeface="+mj-lt"/>
                <a:ea typeface="Times New Roman" panose="02020603050405020304" pitchFamily="18" charset="0"/>
              </a:rPr>
              <a:t>ffordd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mae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ymenyddiau</a:t>
            </a:r>
            <a:r>
              <a:rPr lang="en-GB" sz="1200" dirty="0">
                <a:effectLst/>
                <a:latin typeface="+mj-lt"/>
                <a:ea typeface="Times New Roman" panose="02020603050405020304" pitchFamily="18" charset="0"/>
              </a:rPr>
              <a:t> plant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tyfu</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galluoedd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datrys</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problemau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ddim</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datblygu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cystal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cyfnod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canolbwyntio'n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anghyson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neu'n</a:t>
            </a:r>
            <a:r>
              <a:rPr lang="en-GB" sz="1200" dirty="0">
                <a:effectLst/>
                <a:latin typeface="+mj-lt"/>
                <a:ea typeface="Times New Roman" panose="02020603050405020304" pitchFamily="18" charset="0"/>
              </a:rPr>
              <a:t> is </a:t>
            </a:r>
            <a:r>
              <a:rPr lang="en-GB" sz="1200" dirty="0" err="1">
                <a:latin typeface="+mj-lt"/>
                <a:ea typeface="Times New Roman" panose="02020603050405020304" pitchFamily="18" charset="0"/>
              </a:rPr>
              <a:t>o</a:t>
            </a:r>
            <a:r>
              <a:rPr lang="en-GB" sz="1200" dirty="0" err="1">
                <a:effectLst/>
                <a:latin typeface="+mj-lt"/>
                <a:ea typeface="Times New Roman" panose="02020603050405020304" pitchFamily="18" charset="0"/>
              </a:rPr>
              <a:t>ediadau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datblygiadol</a:t>
            </a:r>
            <a:r>
              <a:rPr lang="en-GB" sz="1200" dirty="0">
                <a:effectLst/>
                <a:latin typeface="+mj-lt"/>
                <a:ea typeface="Times New Roman" panose="02020603050405020304" pitchFamily="18" charset="0"/>
              </a:rPr>
              <a:t> o ran </a:t>
            </a:r>
            <a:r>
              <a:rPr lang="en-GB" sz="1200" dirty="0" err="1">
                <a:effectLst/>
                <a:latin typeface="+mj-lt"/>
                <a:ea typeface="Times New Roman" panose="02020603050405020304" pitchFamily="18" charset="0"/>
              </a:rPr>
              <a:t>geirfa</a:t>
            </a:r>
            <a:r>
              <a:rPr lang="en-GB" sz="1200" dirty="0">
                <a:effectLst/>
                <a:latin typeface="+mj-lt"/>
                <a:ea typeface="Times New Roman" panose="02020603050405020304" pitchFamily="18" charset="0"/>
              </a:rPr>
              <a:t> a </a:t>
            </a:r>
            <a:r>
              <a:rPr lang="en-GB" sz="1200" dirty="0" err="1">
                <a:effectLst/>
                <a:latin typeface="+mj-lt"/>
                <a:ea typeface="Times New Roman" panose="02020603050405020304" pitchFamily="18" charset="0"/>
              </a:rPr>
              <a:t>sgiliau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cyfathrebu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gallu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creu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diffyg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hunan-barch</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hunanddelwedd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wael</a:t>
            </a:r>
            <a:r>
              <a:rPr lang="en-GB" sz="1200" dirty="0">
                <a:effectLst/>
                <a:latin typeface="+mj-lt"/>
                <a:ea typeface="Times New Roman" panose="02020603050405020304" pitchFamily="18" charset="0"/>
              </a:rPr>
              <a:t> </a:t>
            </a: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Mwy</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risg</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orbryder</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iselder</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anallu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reoli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emosiynau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ymysg</a:t>
            </a:r>
            <a:r>
              <a:rPr lang="en-GB" sz="1200" dirty="0">
                <a:effectLst/>
                <a:latin typeface="+mj-lt"/>
                <a:ea typeface="Times New Roman" panose="02020603050405020304" pitchFamily="18" charset="0"/>
              </a:rPr>
              <a:t> plant a </a:t>
            </a:r>
            <a:r>
              <a:rPr lang="en-GB" sz="1200" dirty="0" err="1">
                <a:effectLst/>
                <a:latin typeface="+mj-lt"/>
                <a:ea typeface="Times New Roman" panose="02020603050405020304" pitchFamily="18" charset="0"/>
              </a:rPr>
              <a:t>phobl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ifanc</a:t>
            </a:r>
            <a:r>
              <a:rPr lang="en-GB" sz="1200" dirty="0">
                <a:effectLst/>
                <a:latin typeface="+mj-lt"/>
                <a:ea typeface="Times New Roman" panose="02020603050405020304" pitchFamily="18" charset="0"/>
              </a:rPr>
              <a:t> </a:t>
            </a: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Creu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amgylchedd</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dynnu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sylw</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effeithio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batrymau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cysgu</a:t>
            </a:r>
            <a:r>
              <a:rPr lang="en-GB" sz="1200" dirty="0">
                <a:effectLst/>
                <a:latin typeface="+mj-lt"/>
                <a:ea typeface="Times New Roman" panose="02020603050405020304" pitchFamily="18" charset="0"/>
              </a:rPr>
              <a:t> plant</a:t>
            </a: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Llai</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gyfleoedd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gyfer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chwarae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llawn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dychymyg</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chwarae</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creadigol</a:t>
            </a:r>
            <a:endParaRPr lang="en-GB" sz="1200" dirty="0">
              <a:effectLst/>
              <a:latin typeface="+mj-lt"/>
              <a:ea typeface="Times New Roman" panose="02020603050405020304" pitchFamily="18" charset="0"/>
            </a:endParaRP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Mwy</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achosion</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ordewdra</a:t>
            </a:r>
            <a:r>
              <a:rPr lang="en-GB" sz="1200" dirty="0">
                <a:effectLst/>
                <a:latin typeface="+mj-lt"/>
                <a:ea typeface="Times New Roman" panose="02020603050405020304" pitchFamily="18" charset="0"/>
              </a:rPr>
              <a:t> </a:t>
            </a: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Seiberfwlio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effeithio</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ddatblygiad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emosiynol</a:t>
            </a:r>
            <a:r>
              <a:rPr lang="en-GB" sz="1200" dirty="0">
                <a:effectLst/>
                <a:latin typeface="+mj-lt"/>
                <a:ea typeface="Times New Roman" panose="02020603050405020304" pitchFamily="18" charset="0"/>
              </a:rPr>
              <a:t> ac iechyd </a:t>
            </a:r>
            <a:r>
              <a:rPr lang="en-GB" sz="1200" dirty="0" err="1">
                <a:effectLst/>
                <a:latin typeface="+mj-lt"/>
                <a:ea typeface="Times New Roman" panose="02020603050405020304" pitchFamily="18" charset="0"/>
              </a:rPr>
              <a:t>meddwl</a:t>
            </a:r>
            <a:r>
              <a:rPr lang="en-GB" sz="1200" dirty="0">
                <a:effectLst/>
                <a:latin typeface="+mj-lt"/>
                <a:ea typeface="Times New Roman" panose="02020603050405020304" pitchFamily="18" charset="0"/>
              </a:rPr>
              <a:t> plant</a:t>
            </a: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Newid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agweddau</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ymddygiad</a:t>
            </a:r>
            <a:r>
              <a:rPr lang="en-GB" sz="1200" dirty="0">
                <a:effectLst/>
                <a:latin typeface="+mj-lt"/>
                <a:ea typeface="Times New Roman" panose="02020603050405020304" pitchFamily="18" charset="0"/>
              </a:rPr>
              <a:t> plant ac </a:t>
            </a:r>
            <a:r>
              <a:rPr lang="en-GB" sz="1200" dirty="0" err="1">
                <a:effectLst/>
                <a:latin typeface="+mj-lt"/>
                <a:ea typeface="Times New Roman" panose="02020603050405020304" pitchFamily="18" charset="0"/>
              </a:rPr>
              <a:t>achosi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hwyliau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ansad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ddigwydd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amlach</a:t>
            </a:r>
            <a:r>
              <a:rPr lang="en-GB" sz="1200" dirty="0">
                <a:effectLst/>
                <a:latin typeface="+mj-lt"/>
                <a:ea typeface="Times New Roman" panose="02020603050405020304" pitchFamily="18" charset="0"/>
              </a:rPr>
              <a:t> </a:t>
            </a:r>
          </a:p>
          <a:p>
            <a:pPr marL="342900" lvl="0" indent="-342900">
              <a:spcAft>
                <a:spcPts val="400"/>
              </a:spcAft>
              <a:buFont typeface="Symbol" panose="05050102010706020507" pitchFamily="18" charset="2"/>
              <a:buChar char=""/>
            </a:pPr>
            <a:r>
              <a:rPr lang="en-GB" sz="1200" dirty="0">
                <a:effectLst/>
                <a:latin typeface="+mj-lt"/>
                <a:ea typeface="Times New Roman" panose="02020603050405020304" pitchFamily="18" charset="0"/>
              </a:rPr>
              <a:t>Mae </a:t>
            </a:r>
            <a:r>
              <a:rPr lang="en-GB" sz="1200" dirty="0" err="1">
                <a:effectLst/>
                <a:latin typeface="+mj-lt"/>
                <a:ea typeface="Times New Roman" panose="02020603050405020304" pitchFamily="18" charset="0"/>
              </a:rPr>
              <a:t>technoleg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gyflymach</a:t>
            </a:r>
            <a:r>
              <a:rPr lang="en-GB" sz="1200" dirty="0">
                <a:effectLst/>
                <a:latin typeface="+mj-lt"/>
                <a:ea typeface="Times New Roman" panose="02020603050405020304" pitchFamily="18" charset="0"/>
              </a:rPr>
              <a:t> ac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gallu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creu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ymddygiad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ansefydlog</a:t>
            </a:r>
            <a:r>
              <a:rPr lang="en-GB" sz="1200" dirty="0">
                <a:effectLst/>
                <a:latin typeface="+mj-lt"/>
                <a:ea typeface="Times New Roman" panose="02020603050405020304" pitchFamily="18" charset="0"/>
              </a:rPr>
              <a:t> </a:t>
            </a: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Dod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i</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gysylltiad</a:t>
            </a:r>
            <a:r>
              <a:rPr lang="en-GB" sz="1200" dirty="0">
                <a:effectLst/>
                <a:latin typeface="+mj-lt"/>
                <a:ea typeface="Times New Roman" panose="02020603050405020304" pitchFamily="18" charset="0"/>
              </a:rPr>
              <a:t> â </a:t>
            </a:r>
            <a:r>
              <a:rPr lang="en-GB" sz="1200" dirty="0" err="1">
                <a:effectLst/>
                <a:latin typeface="+mj-lt"/>
                <a:ea typeface="Times New Roman" panose="02020603050405020304" pitchFamily="18" charset="0"/>
              </a:rPr>
              <a:t>deunyddiau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amhriodol</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cynyddu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risgiau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diogelu</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pryderon</a:t>
            </a:r>
            <a:r>
              <a:rPr lang="en-GB" sz="1200" dirty="0">
                <a:effectLst/>
                <a:latin typeface="+mj-lt"/>
                <a:ea typeface="Times New Roman" panose="02020603050405020304" pitchFamily="18" charset="0"/>
              </a:rPr>
              <a:t> am </a:t>
            </a:r>
            <a:r>
              <a:rPr lang="en-GB" sz="1200" dirty="0" err="1">
                <a:effectLst/>
                <a:latin typeface="+mj-lt"/>
                <a:ea typeface="Times New Roman" panose="02020603050405020304" pitchFamily="18" charset="0"/>
              </a:rPr>
              <a:t>ddiogelwch</a:t>
            </a:r>
            <a:endParaRPr lang="en-GB" sz="1200" dirty="0">
              <a:effectLst/>
              <a:latin typeface="+mj-lt"/>
              <a:ea typeface="Times New Roman" panose="02020603050405020304" pitchFamily="18" charset="0"/>
            </a:endParaRP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Llai</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gyswllt</a:t>
            </a:r>
            <a:r>
              <a:rPr lang="en-GB" sz="1200" dirty="0">
                <a:effectLst/>
                <a:latin typeface="+mj-lt"/>
                <a:ea typeface="Times New Roman" panose="02020603050405020304" pitchFamily="18" charset="0"/>
              </a:rPr>
              <a:t> â </a:t>
            </a:r>
            <a:r>
              <a:rPr lang="en-GB" sz="1200" dirty="0" err="1">
                <a:effectLst/>
                <a:latin typeface="+mj-lt"/>
                <a:ea typeface="Times New Roman" panose="02020603050405020304" pitchFamily="18" charset="0"/>
              </a:rPr>
              <a:t>modelau</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rôl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pwysig</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mywydau</a:t>
            </a:r>
            <a:r>
              <a:rPr lang="en-GB" sz="1200" dirty="0">
                <a:effectLst/>
                <a:latin typeface="+mj-lt"/>
                <a:ea typeface="Times New Roman" panose="02020603050405020304" pitchFamily="18" charset="0"/>
              </a:rPr>
              <a:t> plant </a:t>
            </a:r>
          </a:p>
          <a:p>
            <a:pPr marL="342900" lvl="0" indent="-342900">
              <a:spcAft>
                <a:spcPts val="400"/>
              </a:spcAft>
              <a:buFont typeface="Symbol" panose="05050102010706020507" pitchFamily="18" charset="2"/>
              <a:buChar char=""/>
            </a:pPr>
            <a:r>
              <a:rPr lang="en-GB" sz="1200" dirty="0" err="1">
                <a:effectLst/>
                <a:latin typeface="+mj-lt"/>
                <a:ea typeface="Times New Roman" panose="02020603050405020304" pitchFamily="18" charset="0"/>
              </a:rPr>
              <a:t>Bywyd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teuluol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darniog</a:t>
            </a:r>
            <a:r>
              <a:rPr lang="en-GB" sz="1200" dirty="0">
                <a:effectLst/>
                <a:latin typeface="+mj-lt"/>
                <a:ea typeface="Times New Roman" panose="02020603050405020304" pitchFamily="18" charset="0"/>
              </a:rPr>
              <a:t> / </a:t>
            </a:r>
            <a:r>
              <a:rPr lang="en-GB" sz="1200" dirty="0" err="1">
                <a:effectLst/>
                <a:latin typeface="+mj-lt"/>
                <a:ea typeface="Times New Roman" panose="02020603050405020304" pitchFamily="18" charset="0"/>
              </a:rPr>
              <a:t>llai</a:t>
            </a:r>
            <a:r>
              <a:rPr lang="en-GB" sz="1200" dirty="0">
                <a:effectLst/>
                <a:latin typeface="+mj-lt"/>
                <a:ea typeface="Times New Roman" panose="02020603050405020304" pitchFamily="18" charset="0"/>
              </a:rPr>
              <a:t> o </a:t>
            </a:r>
            <a:r>
              <a:rPr lang="en-GB" sz="1200" dirty="0" err="1">
                <a:effectLst/>
                <a:latin typeface="+mj-lt"/>
                <a:ea typeface="Times New Roman" panose="02020603050405020304" pitchFamily="18" charset="0"/>
              </a:rPr>
              <a:t>sylw</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gan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rieni</a:t>
            </a:r>
            <a:r>
              <a:rPr lang="en-GB" sz="1200" dirty="0">
                <a:effectLst/>
                <a:latin typeface="+mj-lt"/>
                <a:ea typeface="Times New Roman" panose="02020603050405020304" pitchFamily="18" charset="0"/>
              </a:rPr>
              <a:t> </a:t>
            </a:r>
          </a:p>
          <a:p>
            <a:pPr lvl="0">
              <a:spcAft>
                <a:spcPts val="400"/>
              </a:spcAft>
            </a:pPr>
            <a:endParaRPr lang="en-GB" sz="1200" dirty="0">
              <a:effectLst/>
              <a:latin typeface="+mj-lt"/>
              <a:ea typeface="Times New Roman" panose="02020603050405020304" pitchFamily="18" charset="0"/>
            </a:endParaRPr>
          </a:p>
          <a:p>
            <a:pPr lvl="0">
              <a:spcAft>
                <a:spcPts val="400"/>
              </a:spcAft>
            </a:pPr>
            <a:r>
              <a:rPr lang="en-GB" sz="1200" dirty="0" err="1">
                <a:effectLst/>
                <a:latin typeface="+mj-lt"/>
                <a:ea typeface="Times New Roman" panose="02020603050405020304" pitchFamily="18" charset="0"/>
              </a:rPr>
              <a:t>Nid</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yw'r</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rhestr</a:t>
            </a:r>
            <a:r>
              <a:rPr lang="en-GB" sz="1200" dirty="0">
                <a:effectLst/>
                <a:latin typeface="+mj-lt"/>
                <a:ea typeface="Times New Roman" panose="02020603050405020304" pitchFamily="18" charset="0"/>
              </a:rPr>
              <a:t> hon </a:t>
            </a:r>
            <a:r>
              <a:rPr lang="en-GB" sz="1200" dirty="0" err="1">
                <a:effectLst/>
                <a:latin typeface="+mj-lt"/>
                <a:ea typeface="Times New Roman" panose="02020603050405020304" pitchFamily="18" charset="0"/>
              </a:rPr>
              <a:t>yn</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gynhwysfawr</a:t>
            </a:r>
            <a:r>
              <a:rPr lang="en-GB" sz="1200" dirty="0">
                <a:effectLst/>
                <a:latin typeface="+mj-lt"/>
                <a:ea typeface="Times New Roman" panose="02020603050405020304" pitchFamily="18" charset="0"/>
              </a:rPr>
              <a:t>. </a:t>
            </a:r>
          </a:p>
          <a:p>
            <a:pPr lvl="0">
              <a:spcAft>
                <a:spcPts val="400"/>
              </a:spcAft>
            </a:pPr>
            <a:r>
              <a:rPr lang="en-GB" sz="1200" dirty="0" err="1">
                <a:effectLst/>
                <a:latin typeface="+mj-lt"/>
                <a:ea typeface="Times New Roman" panose="02020603050405020304" pitchFamily="18" charset="0"/>
              </a:rPr>
              <a:t>Rhowch</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farciau</a:t>
            </a:r>
            <a:r>
              <a:rPr lang="en-GB" sz="1200" dirty="0">
                <a:effectLst/>
                <a:latin typeface="+mj-lt"/>
                <a:ea typeface="Times New Roman" panose="02020603050405020304" pitchFamily="18" charset="0"/>
              </a:rPr>
              <a:t> am </a:t>
            </a:r>
            <a:r>
              <a:rPr lang="en-GB" sz="1200" dirty="0" err="1">
                <a:effectLst/>
                <a:latin typeface="+mj-lt"/>
                <a:ea typeface="Times New Roman" panose="02020603050405020304" pitchFamily="18" charset="0"/>
              </a:rPr>
              <a:t>unrhyw</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ymateb</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perthnasol</a:t>
            </a:r>
            <a:r>
              <a:rPr lang="en-GB" sz="1200" dirty="0">
                <a:effectLst/>
                <a:latin typeface="+mj-lt"/>
                <a:ea typeface="Times New Roman" panose="02020603050405020304" pitchFamily="18" charset="0"/>
              </a:rPr>
              <a:t> </a:t>
            </a:r>
            <a:r>
              <a:rPr lang="en-GB" sz="1200" dirty="0" err="1">
                <a:effectLst/>
                <a:latin typeface="+mj-lt"/>
                <a:ea typeface="Times New Roman" panose="02020603050405020304" pitchFamily="18" charset="0"/>
              </a:rPr>
              <a:t>arall</a:t>
            </a:r>
            <a:r>
              <a:rPr lang="en-GB" sz="1200" dirty="0">
                <a:effectLst/>
                <a:latin typeface="+mj-lt"/>
                <a:ea typeface="Times New Roman" panose="02020603050405020304" pitchFamily="18" charset="0"/>
              </a:rPr>
              <a:t>.</a:t>
            </a:r>
          </a:p>
        </p:txBody>
      </p:sp>
    </p:spTree>
    <p:extLst>
      <p:ext uri="{BB962C8B-B14F-4D97-AF65-F5344CB8AC3E}">
        <p14:creationId xmlns:p14="http://schemas.microsoft.com/office/powerpoint/2010/main" val="405073969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75172" y="954157"/>
            <a:ext cx="3595668"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a:p>
            <a:r>
              <a:rPr lang="en-GB" i="1" dirty="0">
                <a:solidFill>
                  <a:srgbClr val="0070C0"/>
                </a:solidFill>
              </a:rPr>
              <a:t>   </a:t>
            </a:r>
            <a:endParaRPr lang="en-GB" sz="1800"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1106" sz="1800" dirty="0">
                <a:solidFill>
                  <a:srgbClr val="0077C8"/>
                </a:solidFill>
              </a:rPr>
              <a:t>C</a:t>
            </a:r>
            <a:r>
              <a:rPr lang="1106" sz="1800" dirty="0"/>
              <a:t>westiwn </a:t>
            </a:r>
            <a:r>
              <a:rPr lang="en-GB" sz="1800" dirty="0"/>
              <a:t>3</a:t>
            </a:r>
            <a:r>
              <a:rPr lang="1106" sz="1800" dirty="0"/>
              <a:t> gyda sylwadau’r Arholwr</a:t>
            </a:r>
            <a:endParaRPr lang="en-GB" sz="1800" dirty="0"/>
          </a:p>
        </p:txBody>
      </p:sp>
      <p:sp>
        <p:nvSpPr>
          <p:cNvPr id="2" name="TextBox 1">
            <a:extLst>
              <a:ext uri="{FF2B5EF4-FFF2-40B4-BE49-F238E27FC236}">
                <a16:creationId xmlns:a16="http://schemas.microsoft.com/office/drawing/2014/main" id="{1DE88A75-7ACD-8847-BE5C-51ED383B294B}"/>
              </a:ext>
            </a:extLst>
          </p:cNvPr>
          <p:cNvSpPr txBox="1"/>
          <p:nvPr/>
        </p:nvSpPr>
        <p:spPr>
          <a:xfrm>
            <a:off x="8505371" y="1202635"/>
            <a:ext cx="2960915" cy="4524315"/>
          </a:xfrm>
          <a:prstGeom prst="rect">
            <a:avLst/>
          </a:prstGeom>
          <a:noFill/>
        </p:spPr>
        <p:txBody>
          <a:bodyPr wrap="square" rtlCol="0">
            <a:spAutoFit/>
          </a:bodyPr>
          <a:lstStyle/>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yn canolbwyntio'n glir ar y cwestiwn ac yn dangos tystiolaeth glir gydag enghreifftiau yn yr ymateb, gan gysylltu â phethau cadarnhaol a negyddol.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Atebodd yr ymgeisydd y cwestiwn hwn mewn ffordd wybodus a chlir, a darparodd drafodaeth dda. Gallai mwy o fanylion yn y drafodaeth fod wedi sicrhau marciau uwch. </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Dyfarnwyd 5 marc</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04E7FF5F-FF3D-40B5-AAF0-2B507C94455E}"/>
              </a:ext>
            </a:extLst>
          </p:cNvPr>
          <p:cNvPicPr>
            <a:picLocks noChangeAspect="1"/>
          </p:cNvPicPr>
          <p:nvPr/>
        </p:nvPicPr>
        <p:blipFill>
          <a:blip r:embed="rId2"/>
          <a:stretch>
            <a:fillRect/>
          </a:stretch>
        </p:blipFill>
        <p:spPr>
          <a:xfrm>
            <a:off x="131412" y="1127951"/>
            <a:ext cx="7528059" cy="933081"/>
          </a:xfrm>
          <a:prstGeom prst="rect">
            <a:avLst/>
          </a:prstGeom>
        </p:spPr>
      </p:pic>
      <p:sp>
        <p:nvSpPr>
          <p:cNvPr id="12" name="TextBox 11">
            <a:extLst>
              <a:ext uri="{FF2B5EF4-FFF2-40B4-BE49-F238E27FC236}">
                <a16:creationId xmlns:a16="http://schemas.microsoft.com/office/drawing/2014/main" id="{8BFB20D9-1061-4D83-BC61-1DAB74396C17}"/>
              </a:ext>
            </a:extLst>
          </p:cNvPr>
          <p:cNvSpPr txBox="1"/>
          <p:nvPr/>
        </p:nvSpPr>
        <p:spPr>
          <a:xfrm>
            <a:off x="421159" y="2271626"/>
            <a:ext cx="7238311" cy="2451825"/>
          </a:xfrm>
          <a:prstGeom prst="rect">
            <a:avLst/>
          </a:prstGeom>
          <a:noFill/>
        </p:spPr>
        <p:txBody>
          <a:bodyPr wrap="square">
            <a:spAutoFit/>
          </a:bodyPr>
          <a:lstStyle/>
          <a:p>
            <a:pPr>
              <a:lnSpc>
                <a:spcPct val="107000"/>
              </a:lnSpc>
              <a:spcAft>
                <a:spcPts val="800"/>
              </a:spcAft>
            </a:pPr>
            <a:r>
              <a:rPr lang="cy-GB" sz="1600" dirty="0">
                <a:effectLst/>
                <a:latin typeface="Calibri" panose="020F0502020204030204" pitchFamily="34" charset="0"/>
                <a:ea typeface="Calibri" panose="020F0502020204030204" pitchFamily="34" charset="0"/>
                <a:cs typeface="Times New Roman" panose="02020603050405020304" pitchFamily="18" charset="0"/>
              </a:rPr>
              <a:t>Rhai o nodweddion cadarnhaol technoleg yw y gallwch chi gael llawer o apiau addysgiadol y gall plant eu lawrlwytho a'u cwblhau. Gall plant ddatblygu eu sgiliau drwy gymryd rhan mewn gemau rhif i helpu â llawer o'u sgiliau, er enghraifft, deallusol/gwybyddol, gan y bydd y plentyn yn defnyddio ei ymennydd i gwblhau'r dasg. Fodd bynnag, nodweddion negyddol technoleg yw bod plant yn treulio gormod o amser ar eu iPads a'u ffonau, sy'n gallu achosi effeithiau tymor hir, fel straen llygaid. Hefyd, mae diffyg sgiliau cymdeithasol a chyfathrebu gan blant gan y byddai'n well ganddyn nhw chwarae ar eu technoleg na mynd allan i chwarae, bod â rhyddid a'r cyfle i feithrin gwydnwch.</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83767864"/>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SharedWithUsers xmlns="36f98b4f-ba65-4a7d-9a34-48b23de556cb">
      <UserInfo>
        <DisplayName>Richards, Catherine</DisplayName>
        <AccountId>37813</AccountId>
        <AccountType/>
      </UserInfo>
      <UserInfo>
        <DisplayName>Gwerfyl, Saran</DisplayName>
        <AccountId>38276</AccountId>
        <AccountType/>
      </UserInfo>
      <UserInfo>
        <DisplayName>Baish, Zoe</DisplayName>
        <AccountId>147</AccountId>
        <AccountType/>
      </UserInfo>
      <UserInfo>
        <DisplayName>Thomas, Amy</DisplayName>
        <AccountId>38356</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5" ma:contentTypeDescription="Create a new document." ma:contentTypeScope="" ma:versionID="e26be2cd6f3de2b30ab05ee337bf86b9">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d89b695ebfb163ef957a31276ddae3e9"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CF2C5D-BA0A-4ADC-ACA3-AA75CD9BCC39}">
  <ds:schemaRefs>
    <ds:schemaRef ds:uri="http://schemas.microsoft.com/office/2006/metadata/properties"/>
    <ds:schemaRef ds:uri="http://schemas.microsoft.com/sharepoint/v3"/>
    <ds:schemaRef ds:uri="http://purl.org/dc/terms/"/>
    <ds:schemaRef ds:uri="http://schemas.openxmlformats.org/package/2006/metadata/core-properties"/>
    <ds:schemaRef ds:uri="e3a6d8c0-ef40-4695-9941-c9fc2513bc54"/>
    <ds:schemaRef ds:uri="http://schemas.microsoft.com/office/2006/documentManagement/types"/>
    <ds:schemaRef ds:uri="http://schemas.microsoft.com/office/infopath/2007/PartnerControls"/>
    <ds:schemaRef ds:uri="36f98b4f-ba65-4a7d-9a34-48b23de556cb"/>
    <ds:schemaRef ds:uri="http://purl.org/dc/elements/1.1/"/>
    <ds:schemaRef ds:uri="http://www.w3.org/XML/1998/namespace"/>
    <ds:schemaRef ds:uri="http://purl.org/dc/dcmitype/"/>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2C5FB569-B2C5-4544-81BB-11B33CBEA0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a6d8c0-ef40-4695-9941-c9fc2513bc54"/>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6768</TotalTime>
  <Words>7304</Words>
  <Application>Microsoft Office PowerPoint</Application>
  <PresentationFormat>Widescreen</PresentationFormat>
  <Paragraphs>603</Paragraphs>
  <Slides>31</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Courier New</vt:lpstr>
      <vt:lpstr>Lato</vt:lpstr>
      <vt:lpstr>Symbol</vt:lpstr>
      <vt:lpstr>Times New Roman</vt:lpstr>
      <vt:lpstr>Office Theme</vt:lpstr>
      <vt:lpstr>PowerPoint Presentation</vt:lpstr>
      <vt:lpstr>PowerPoint Presentation</vt:lpstr>
      <vt:lpstr>Cwestiwn 1 a’r Cynllun Marcio </vt:lpstr>
      <vt:lpstr>PowerPoint Presentation</vt:lpstr>
      <vt:lpstr>PowerPoint Presentation</vt:lpstr>
      <vt:lpstr>PowerPoint Presentation</vt:lpstr>
      <vt:lpstr>Cwestiwn 3 a’r Cynllun Marcio </vt:lpstr>
      <vt:lpstr>Cwestiwn 3 Cynllun Marcio parhad</vt:lpstr>
      <vt:lpstr>PowerPoint Presentation</vt:lpstr>
      <vt:lpstr>PowerPoint Presentation</vt:lpstr>
      <vt:lpstr>Cwestiwn 4 (a) a’r Cynllun Marcio </vt:lpstr>
      <vt:lpstr>Cwestiwn 4 (a) Cynllun Marcio parhad</vt:lpstr>
      <vt:lpstr>PowerPoint Presentation</vt:lpstr>
      <vt:lpstr>PowerPoint Presentation</vt:lpstr>
      <vt:lpstr>PowerPoint Presentation</vt:lpstr>
      <vt:lpstr>Cwestiwn 4 (b) a’r Cynllun Marcio </vt:lpstr>
      <vt:lpstr>Cwestiwn 4 (b) Cynllun Marcio parhad</vt:lpstr>
      <vt:lpstr>PowerPoint Presentation</vt:lpstr>
      <vt:lpstr>PowerPoint Presentation</vt:lpstr>
      <vt:lpstr>Cwestiwn 6 a’r Cynllun Marcio </vt:lpstr>
      <vt:lpstr>Cwestiwn 6 Cynllun Marcio parhad</vt:lpstr>
      <vt:lpstr>PowerPoint Presentation</vt:lpstr>
      <vt:lpstr>PowerPoint Presentation</vt:lpstr>
      <vt:lpstr>Cwestiwn 11 (a) a’r Cynllun Marcio </vt:lpstr>
      <vt:lpstr>Cwestiwn 11 (a) Cynllun Marcio parhad</vt:lpstr>
      <vt:lpstr>PowerPoint Presentation</vt:lpstr>
      <vt:lpstr>PowerPoint Presentation</vt:lpstr>
      <vt:lpstr>Cwestiwn 11 (b) a’r Cynllun Marcio </vt:lpstr>
      <vt:lpstr>Cwestiwn 11  (b) Cynllun Marcio parhad</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Tania Lucas</cp:lastModifiedBy>
  <cp:revision>55</cp:revision>
  <dcterms:created xsi:type="dcterms:W3CDTF">2020-04-27T11:12:25Z</dcterms:created>
  <dcterms:modified xsi:type="dcterms:W3CDTF">2022-01-17T15:10:58Z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0x0101001102E233BCF3B4439937791014C43B31</vt:lpwstr>
  </property>
  <property fmtid="{D5CDD505-2E9C-101B-9397-08002B2CF9AE}" pid="3" name="WJEC Department">
    <vt:lpwstr/>
  </property>
  <property fmtid="{D5CDD505-2E9C-101B-9397-08002B2CF9AE}" pid="4" name="k48d8005054a4dd09ad49b7c837f0781">
    <vt:lpwstr/>
  </property>
  <property fmtid="{D5CDD505-2E9C-101B-9397-08002B2CF9AE}" pid="5" name="WJEC_x0020_Audiences">
    <vt:lpwstr/>
  </property>
  <property fmtid="{D5CDD505-2E9C-101B-9397-08002B2CF9AE}" pid="6" name="WJEC Audiences">
    <vt:lpwstr/>
  </property>
  <property fmtid="{D5CDD505-2E9C-101B-9397-08002B2CF9AE}" pid="7" name="SharedWithUsers">
    <vt:lpwstr>37813;#Richards, Catherine;#38276;#Gwerfyl, Saran;#147;#Baish, Zoe;#38356;#Thomas, Amy</vt:lpwstr>
  </property>
  <property fmtid="{D5CDD505-2E9C-101B-9397-08002B2CF9AE}" pid="8" name="Order">
    <vt:r8>32612300</vt:r8>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y fmtid="{D5CDD505-2E9C-101B-9397-08002B2CF9AE}" pid="12" name="ComplianceAssetId">
    <vt:lpwstr/>
  </property>
  <property fmtid="{D5CDD505-2E9C-101B-9397-08002B2CF9AE}" pid="13" name="TaxCatchAll">
    <vt:lpwstr/>
  </property>
  <property fmtid="{D5CDD505-2E9C-101B-9397-08002B2CF9AE}" pid="14" name="aa87a6a0bdfe4bfb97a25745bc8270e2">
    <vt:lpwstr/>
  </property>
</Properties>
</file>