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27"/>
  </p:notesMasterIdLst>
  <p:handoutMasterIdLst>
    <p:handoutMasterId r:id="rId28"/>
  </p:handoutMasterIdLst>
  <p:sldIdLst>
    <p:sldId id="776" r:id="rId6"/>
    <p:sldId id="715" r:id="rId7"/>
    <p:sldId id="886" r:id="rId8"/>
    <p:sldId id="887" r:id="rId9"/>
    <p:sldId id="889" r:id="rId10"/>
    <p:sldId id="884" r:id="rId11"/>
    <p:sldId id="888" r:id="rId12"/>
    <p:sldId id="885" r:id="rId13"/>
    <p:sldId id="890" r:id="rId14"/>
    <p:sldId id="882" r:id="rId15"/>
    <p:sldId id="883" r:id="rId16"/>
    <p:sldId id="891" r:id="rId17"/>
    <p:sldId id="880" r:id="rId18"/>
    <p:sldId id="881" r:id="rId19"/>
    <p:sldId id="892" r:id="rId20"/>
    <p:sldId id="878" r:id="rId21"/>
    <p:sldId id="879" r:id="rId22"/>
    <p:sldId id="893" r:id="rId23"/>
    <p:sldId id="874" r:id="rId24"/>
    <p:sldId id="875" r:id="rId25"/>
    <p:sldId id="894" r:id="rId26"/>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38" d="100"/>
          <a:sy n="38" d="100"/>
        </p:scale>
        <p:origin x="40" y="54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F9818C73-4C6F-48E7-8BBF-50FAD52BFB66}"/>
    <pc:docChg chg="undo custSel addSld delSld modSld">
      <pc:chgData name="Lucas, Tania" userId="232b37cb-a817-446c-b5f8-6c2be3ba9e7b" providerId="ADAL" clId="{F9818C73-4C6F-48E7-8BBF-50FAD52BFB66}" dt="2022-11-01T13:45:08.245" v="538" actId="179"/>
      <pc:docMkLst>
        <pc:docMk/>
      </pc:docMkLst>
      <pc:sldChg chg="addSp delSp modSp mod">
        <pc:chgData name="Lucas, Tania" userId="232b37cb-a817-446c-b5f8-6c2be3ba9e7b" providerId="ADAL" clId="{F9818C73-4C6F-48E7-8BBF-50FAD52BFB66}" dt="2022-10-19T12:10:33.385" v="61" actId="1076"/>
        <pc:sldMkLst>
          <pc:docMk/>
          <pc:sldMk cId="1643471483" sldId="715"/>
        </pc:sldMkLst>
        <pc:spChg chg="add del mod">
          <ac:chgData name="Lucas, Tania" userId="232b37cb-a817-446c-b5f8-6c2be3ba9e7b" providerId="ADAL" clId="{F9818C73-4C6F-48E7-8BBF-50FAD52BFB66}" dt="2022-10-19T12:08:07.367" v="50"/>
          <ac:spMkLst>
            <pc:docMk/>
            <pc:sldMk cId="1643471483" sldId="715"/>
            <ac:spMk id="2" creationId="{8A01C918-45A0-53A7-1848-E4146FCC7580}"/>
          </ac:spMkLst>
        </pc:spChg>
        <pc:spChg chg="del">
          <ac:chgData name="Lucas, Tania" userId="232b37cb-a817-446c-b5f8-6c2be3ba9e7b" providerId="ADAL" clId="{F9818C73-4C6F-48E7-8BBF-50FAD52BFB66}" dt="2022-10-19T12:08:01.337" v="48" actId="478"/>
          <ac:spMkLst>
            <pc:docMk/>
            <pc:sldMk cId="1643471483" sldId="715"/>
            <ac:spMk id="3" creationId="{CED8EBE1-1839-4118-B69D-7F5F54E34893}"/>
          </ac:spMkLst>
        </pc:spChg>
        <pc:spChg chg="add mod">
          <ac:chgData name="Lucas, Tania" userId="232b37cb-a817-446c-b5f8-6c2be3ba9e7b" providerId="ADAL" clId="{F9818C73-4C6F-48E7-8BBF-50FAD52BFB66}" dt="2022-10-19T12:08:13.308" v="51"/>
          <ac:spMkLst>
            <pc:docMk/>
            <pc:sldMk cId="1643471483" sldId="715"/>
            <ac:spMk id="4" creationId="{8422CF07-F96B-906A-24D0-7ADEE59C4355}"/>
          </ac:spMkLst>
        </pc:spChg>
        <pc:spChg chg="add mod">
          <ac:chgData name="Lucas, Tania" userId="232b37cb-a817-446c-b5f8-6c2be3ba9e7b" providerId="ADAL" clId="{F9818C73-4C6F-48E7-8BBF-50FAD52BFB66}" dt="2022-10-19T12:08:30.465" v="53"/>
          <ac:spMkLst>
            <pc:docMk/>
            <pc:sldMk cId="1643471483" sldId="715"/>
            <ac:spMk id="6" creationId="{E29684DC-94BC-E9C5-8C8C-525588DE4D03}"/>
          </ac:spMkLst>
        </pc:spChg>
        <pc:spChg chg="del">
          <ac:chgData name="Lucas, Tania" userId="232b37cb-a817-446c-b5f8-6c2be3ba9e7b" providerId="ADAL" clId="{F9818C73-4C6F-48E7-8BBF-50FAD52BFB66}" dt="2022-10-19T12:08:30.019" v="52" actId="478"/>
          <ac:spMkLst>
            <pc:docMk/>
            <pc:sldMk cId="1643471483" sldId="715"/>
            <ac:spMk id="8" creationId="{71C2D5AF-5D3B-4276-B36C-97AFA6E5BBF9}"/>
          </ac:spMkLst>
        </pc:spChg>
        <pc:picChg chg="del">
          <ac:chgData name="Lucas, Tania" userId="232b37cb-a817-446c-b5f8-6c2be3ba9e7b" providerId="ADAL" clId="{F9818C73-4C6F-48E7-8BBF-50FAD52BFB66}" dt="2022-10-19T12:09:00.660" v="54" actId="478"/>
          <ac:picMkLst>
            <pc:docMk/>
            <pc:sldMk cId="1643471483" sldId="715"/>
            <ac:picMk id="5" creationId="{7D2C456B-052E-9E67-ED10-F136EB6BB54F}"/>
          </ac:picMkLst>
        </pc:picChg>
        <pc:picChg chg="add del mod">
          <ac:chgData name="Lucas, Tania" userId="232b37cb-a817-446c-b5f8-6c2be3ba9e7b" providerId="ADAL" clId="{F9818C73-4C6F-48E7-8BBF-50FAD52BFB66}" dt="2022-10-19T12:10:18.142" v="58" actId="478"/>
          <ac:picMkLst>
            <pc:docMk/>
            <pc:sldMk cId="1643471483" sldId="715"/>
            <ac:picMk id="11" creationId="{5219D2C9-33A1-1A77-F5B8-22ADF45C1E1C}"/>
          </ac:picMkLst>
        </pc:picChg>
        <pc:picChg chg="add mod">
          <ac:chgData name="Lucas, Tania" userId="232b37cb-a817-446c-b5f8-6c2be3ba9e7b" providerId="ADAL" clId="{F9818C73-4C6F-48E7-8BBF-50FAD52BFB66}" dt="2022-10-19T12:10:33.385" v="61" actId="1076"/>
          <ac:picMkLst>
            <pc:docMk/>
            <pc:sldMk cId="1643471483" sldId="715"/>
            <ac:picMk id="13" creationId="{A9827DD5-7C6F-9D1A-E309-87387F875050}"/>
          </ac:picMkLst>
        </pc:picChg>
      </pc:sldChg>
      <pc:sldChg chg="addSp delSp modSp mod">
        <pc:chgData name="Lucas, Tania" userId="232b37cb-a817-446c-b5f8-6c2be3ba9e7b" providerId="ADAL" clId="{F9818C73-4C6F-48E7-8BBF-50FAD52BFB66}" dt="2022-10-19T12:07:24.287" v="47"/>
        <pc:sldMkLst>
          <pc:docMk/>
          <pc:sldMk cId="70728850" sldId="776"/>
        </pc:sldMkLst>
        <pc:spChg chg="add del mod">
          <ac:chgData name="Lucas, Tania" userId="232b37cb-a817-446c-b5f8-6c2be3ba9e7b" providerId="ADAL" clId="{F9818C73-4C6F-48E7-8BBF-50FAD52BFB66}" dt="2022-10-19T12:05:56.098" v="34"/>
          <ac:spMkLst>
            <pc:docMk/>
            <pc:sldMk cId="70728850" sldId="776"/>
            <ac:spMk id="5" creationId="{7188E38B-4868-3C6C-AAFB-F718D0063C76}"/>
          </ac:spMkLst>
        </pc:spChg>
        <pc:spChg chg="add mod">
          <ac:chgData name="Lucas, Tania" userId="232b37cb-a817-446c-b5f8-6c2be3ba9e7b" providerId="ADAL" clId="{F9818C73-4C6F-48E7-8BBF-50FAD52BFB66}" dt="2022-10-19T12:06:11.560" v="45" actId="20577"/>
          <ac:spMkLst>
            <pc:docMk/>
            <pc:sldMk cId="70728850" sldId="776"/>
            <ac:spMk id="6" creationId="{A9B16099-BCAF-D7E7-DCE5-593715AF962E}"/>
          </ac:spMkLst>
        </pc:spChg>
        <pc:spChg chg="del">
          <ac:chgData name="Lucas, Tania" userId="232b37cb-a817-446c-b5f8-6c2be3ba9e7b" providerId="ADAL" clId="{F9818C73-4C6F-48E7-8BBF-50FAD52BFB66}" dt="2022-10-19T12:06:02.427" v="37" actId="478"/>
          <ac:spMkLst>
            <pc:docMk/>
            <pc:sldMk cId="70728850" sldId="776"/>
            <ac:spMk id="7" creationId="{FAFB38ED-F7B4-4CC0-B42C-3224332C89FD}"/>
          </ac:spMkLst>
        </pc:spChg>
        <pc:spChg chg="del">
          <ac:chgData name="Lucas, Tania" userId="232b37cb-a817-446c-b5f8-6c2be3ba9e7b" providerId="ADAL" clId="{F9818C73-4C6F-48E7-8BBF-50FAD52BFB66}" dt="2022-10-19T12:07:23.736" v="46" actId="478"/>
          <ac:spMkLst>
            <pc:docMk/>
            <pc:sldMk cId="70728850" sldId="776"/>
            <ac:spMk id="8" creationId="{E3B5CC99-D978-45E5-9B95-EC0A7651F12C}"/>
          </ac:spMkLst>
        </pc:spChg>
        <pc:spChg chg="add mod">
          <ac:chgData name="Lucas, Tania" userId="232b37cb-a817-446c-b5f8-6c2be3ba9e7b" providerId="ADAL" clId="{F9818C73-4C6F-48E7-8BBF-50FAD52BFB66}" dt="2022-10-19T12:07:24.287" v="47"/>
          <ac:spMkLst>
            <pc:docMk/>
            <pc:sldMk cId="70728850" sldId="776"/>
            <ac:spMk id="10" creationId="{BF866A78-F4D7-2587-C2CE-A5BCE7EB1A0F}"/>
          </ac:spMkLst>
        </pc:spChg>
        <pc:picChg chg="add del">
          <ac:chgData name="Lucas, Tania" userId="232b37cb-a817-446c-b5f8-6c2be3ba9e7b" providerId="ADAL" clId="{F9818C73-4C6F-48E7-8BBF-50FAD52BFB66}" dt="2022-10-19T12:05:59.216" v="36" actId="22"/>
          <ac:picMkLst>
            <pc:docMk/>
            <pc:sldMk cId="70728850" sldId="776"/>
            <ac:picMk id="4" creationId="{A230E5A4-5B96-E03C-0A9A-58E1D0A59E75}"/>
          </ac:picMkLst>
        </pc:picChg>
      </pc:sldChg>
      <pc:sldChg chg="addSp delSp modSp mod">
        <pc:chgData name="Lucas, Tania" userId="232b37cb-a817-446c-b5f8-6c2be3ba9e7b" providerId="ADAL" clId="{F9818C73-4C6F-48E7-8BBF-50FAD52BFB66}" dt="2022-11-01T12:47:14.899" v="530" actId="1076"/>
        <pc:sldMkLst>
          <pc:docMk/>
          <pc:sldMk cId="980416884" sldId="874"/>
        </pc:sldMkLst>
        <pc:spChg chg="add mod">
          <ac:chgData name="Lucas, Tania" userId="232b37cb-a817-446c-b5f8-6c2be3ba9e7b" providerId="ADAL" clId="{F9818C73-4C6F-48E7-8BBF-50FAD52BFB66}" dt="2022-11-01T12:40:15.442" v="463" actId="1076"/>
          <ac:spMkLst>
            <pc:docMk/>
            <pc:sldMk cId="980416884" sldId="874"/>
            <ac:spMk id="2" creationId="{B1E1F84A-B65B-D52C-40D4-25E71A85B12B}"/>
          </ac:spMkLst>
        </pc:spChg>
        <pc:spChg chg="del">
          <ac:chgData name="Lucas, Tania" userId="232b37cb-a817-446c-b5f8-6c2be3ba9e7b" providerId="ADAL" clId="{F9818C73-4C6F-48E7-8BBF-50FAD52BFB66}" dt="2022-10-19T12:15:54.399" v="109" actId="478"/>
          <ac:spMkLst>
            <pc:docMk/>
            <pc:sldMk cId="980416884" sldId="874"/>
            <ac:spMk id="5" creationId="{AFDC9847-F77F-4E99-A23B-CE73B3E12077}"/>
          </ac:spMkLst>
        </pc:spChg>
        <pc:spChg chg="add mod">
          <ac:chgData name="Lucas, Tania" userId="232b37cb-a817-446c-b5f8-6c2be3ba9e7b" providerId="ADAL" clId="{F9818C73-4C6F-48E7-8BBF-50FAD52BFB66}" dt="2022-11-01T12:47:14.899" v="530" actId="1076"/>
          <ac:spMkLst>
            <pc:docMk/>
            <pc:sldMk cId="980416884" sldId="874"/>
            <ac:spMk id="5" creationId="{CA04510E-7886-1E2D-D8BB-0301A9544C1D}"/>
          </ac:spMkLst>
        </pc:spChg>
        <pc:spChg chg="mod">
          <ac:chgData name="Lucas, Tania" userId="232b37cb-a817-446c-b5f8-6c2be3ba9e7b" providerId="ADAL" clId="{F9818C73-4C6F-48E7-8BBF-50FAD52BFB66}" dt="2022-10-19T13:31:22.546" v="159" actId="114"/>
          <ac:spMkLst>
            <pc:docMk/>
            <pc:sldMk cId="980416884" sldId="874"/>
            <ac:spMk id="8" creationId="{545AC6C9-8B5F-1104-7E7F-2B23A644A82E}"/>
          </ac:spMkLst>
        </pc:spChg>
        <pc:spChg chg="add del mod">
          <ac:chgData name="Lucas, Tania" userId="232b37cb-a817-446c-b5f8-6c2be3ba9e7b" providerId="ADAL" clId="{F9818C73-4C6F-48E7-8BBF-50FAD52BFB66}" dt="2022-10-19T12:15:56.555" v="110" actId="478"/>
          <ac:spMkLst>
            <pc:docMk/>
            <pc:sldMk cId="980416884" sldId="874"/>
            <ac:spMk id="11" creationId="{0089E68B-9787-B133-3AE4-B91204EBC288}"/>
          </ac:spMkLst>
        </pc:spChg>
        <pc:spChg chg="add mod">
          <ac:chgData name="Lucas, Tania" userId="232b37cb-a817-446c-b5f8-6c2be3ba9e7b" providerId="ADAL" clId="{F9818C73-4C6F-48E7-8BBF-50FAD52BFB66}" dt="2022-10-19T13:03:15.818" v="129" actId="14100"/>
          <ac:spMkLst>
            <pc:docMk/>
            <pc:sldMk cId="980416884" sldId="874"/>
            <ac:spMk id="12" creationId="{FD58069D-B732-DE6D-7387-320B4EAB0700}"/>
          </ac:spMkLst>
        </pc:spChg>
        <pc:spChg chg="mod">
          <ac:chgData name="Lucas, Tania" userId="232b37cb-a817-446c-b5f8-6c2be3ba9e7b" providerId="ADAL" clId="{F9818C73-4C6F-48E7-8BBF-50FAD52BFB66}" dt="2022-11-01T12:38:52.987" v="460" actId="6549"/>
          <ac:spMkLst>
            <pc:docMk/>
            <pc:sldMk cId="980416884" sldId="874"/>
            <ac:spMk id="40" creationId="{930C3D0C-876F-3351-54B0-38910BC60007}"/>
          </ac:spMkLst>
        </pc:spChg>
        <pc:spChg chg="del mod">
          <ac:chgData name="Lucas, Tania" userId="232b37cb-a817-446c-b5f8-6c2be3ba9e7b" providerId="ADAL" clId="{F9818C73-4C6F-48E7-8BBF-50FAD52BFB66}" dt="2022-11-01T12:40:19.217" v="465"/>
          <ac:spMkLst>
            <pc:docMk/>
            <pc:sldMk cId="980416884" sldId="874"/>
            <ac:spMk id="42" creationId="{6FD1797E-841F-D964-EB34-F403F5266A80}"/>
          </ac:spMkLst>
        </pc:spChg>
        <pc:picChg chg="del">
          <ac:chgData name="Lucas, Tania" userId="232b37cb-a817-446c-b5f8-6c2be3ba9e7b" providerId="ADAL" clId="{F9818C73-4C6F-48E7-8BBF-50FAD52BFB66}" dt="2022-10-19T12:03:19.362" v="24" actId="478"/>
          <ac:picMkLst>
            <pc:docMk/>
            <pc:sldMk cId="980416884" sldId="874"/>
            <ac:picMk id="3" creationId="{9F8BDF05-1DD7-5575-D2E7-1CCA9A248072}"/>
          </ac:picMkLst>
        </pc:picChg>
        <pc:picChg chg="add mod">
          <ac:chgData name="Lucas, Tania" userId="232b37cb-a817-446c-b5f8-6c2be3ba9e7b" providerId="ADAL" clId="{F9818C73-4C6F-48E7-8BBF-50FAD52BFB66}" dt="2022-10-19T12:03:26.284" v="26" actId="1076"/>
          <ac:picMkLst>
            <pc:docMk/>
            <pc:sldMk cId="980416884" sldId="874"/>
            <ac:picMk id="4" creationId="{228187BA-43EF-6832-D563-BB043D9D6851}"/>
          </ac:picMkLst>
        </pc:picChg>
        <pc:picChg chg="del">
          <ac:chgData name="Lucas, Tania" userId="232b37cb-a817-446c-b5f8-6c2be3ba9e7b" providerId="ADAL" clId="{F9818C73-4C6F-48E7-8BBF-50FAD52BFB66}" dt="2022-10-19T12:03:46.725" v="27" actId="478"/>
          <ac:picMkLst>
            <pc:docMk/>
            <pc:sldMk cId="980416884" sldId="874"/>
            <ac:picMk id="6" creationId="{A36CFBE2-FD02-431B-A1DE-00F46CFB3C4C}"/>
          </ac:picMkLst>
        </pc:picChg>
        <pc:picChg chg="add mod modCrop">
          <ac:chgData name="Lucas, Tania" userId="232b37cb-a817-446c-b5f8-6c2be3ba9e7b" providerId="ADAL" clId="{F9818C73-4C6F-48E7-8BBF-50FAD52BFB66}" dt="2022-10-19T12:04:39.189" v="30" actId="732"/>
          <ac:picMkLst>
            <pc:docMk/>
            <pc:sldMk cId="980416884" sldId="874"/>
            <ac:picMk id="9" creationId="{8E1F5EC2-78B5-5717-64FF-0CE36A39C14A}"/>
          </ac:picMkLst>
        </pc:picChg>
      </pc:sldChg>
      <pc:sldChg chg="addSp delSp modSp mod">
        <pc:chgData name="Lucas, Tania" userId="232b37cb-a817-446c-b5f8-6c2be3ba9e7b" providerId="ADAL" clId="{F9818C73-4C6F-48E7-8BBF-50FAD52BFB66}" dt="2022-10-19T15:03:37.757" v="298"/>
        <pc:sldMkLst>
          <pc:docMk/>
          <pc:sldMk cId="681957773" sldId="875"/>
        </pc:sldMkLst>
        <pc:spChg chg="add del mod">
          <ac:chgData name="Lucas, Tania" userId="232b37cb-a817-446c-b5f8-6c2be3ba9e7b" providerId="ADAL" clId="{F9818C73-4C6F-48E7-8BBF-50FAD52BFB66}" dt="2022-10-19T13:42:06.436" v="237" actId="478"/>
          <ac:spMkLst>
            <pc:docMk/>
            <pc:sldMk cId="681957773" sldId="875"/>
            <ac:spMk id="3" creationId="{917396BE-04AE-3706-A823-2BCDC929C471}"/>
          </ac:spMkLst>
        </pc:spChg>
        <pc:spChg chg="mod">
          <ac:chgData name="Lucas, Tania" userId="232b37cb-a817-446c-b5f8-6c2be3ba9e7b" providerId="ADAL" clId="{F9818C73-4C6F-48E7-8BBF-50FAD52BFB66}" dt="2022-10-19T15:03:37.757" v="298"/>
          <ac:spMkLst>
            <pc:docMk/>
            <pc:sldMk cId="681957773" sldId="875"/>
            <ac:spMk id="4" creationId="{C18BCF2F-D76F-442B-AE71-15AEDBAE1B5D}"/>
          </ac:spMkLst>
        </pc:spChg>
        <pc:spChg chg="add mod">
          <ac:chgData name="Lucas, Tania" userId="232b37cb-a817-446c-b5f8-6c2be3ba9e7b" providerId="ADAL" clId="{F9818C73-4C6F-48E7-8BBF-50FAD52BFB66}" dt="2022-10-19T13:42:11.016" v="240" actId="20577"/>
          <ac:spMkLst>
            <pc:docMk/>
            <pc:sldMk cId="681957773" sldId="875"/>
            <ac:spMk id="5" creationId="{7E03A9BE-E80C-5DBF-3E94-6BB206D1ED5F}"/>
          </ac:spMkLst>
        </pc:spChg>
        <pc:spChg chg="del">
          <ac:chgData name="Lucas, Tania" userId="232b37cb-a817-446c-b5f8-6c2be3ba9e7b" providerId="ADAL" clId="{F9818C73-4C6F-48E7-8BBF-50FAD52BFB66}" dt="2022-10-19T13:42:05.432" v="236" actId="478"/>
          <ac:spMkLst>
            <pc:docMk/>
            <pc:sldMk cId="681957773" sldId="875"/>
            <ac:spMk id="13" creationId="{2417EEE8-2744-4E6B-9672-164EA74542FC}"/>
          </ac:spMkLst>
        </pc:spChg>
      </pc:sldChg>
      <pc:sldChg chg="addSp delSp modSp mod">
        <pc:chgData name="Lucas, Tania" userId="232b37cb-a817-446c-b5f8-6c2be3ba9e7b" providerId="ADAL" clId="{F9818C73-4C6F-48E7-8BBF-50FAD52BFB66}" dt="2022-11-01T12:34:26.100" v="445" actId="20577"/>
        <pc:sldMkLst>
          <pc:docMk/>
          <pc:sldMk cId="1238964669" sldId="878"/>
        </pc:sldMkLst>
        <pc:spChg chg="del">
          <ac:chgData name="Lucas, Tania" userId="232b37cb-a817-446c-b5f8-6c2be3ba9e7b" providerId="ADAL" clId="{F9818C73-4C6F-48E7-8BBF-50FAD52BFB66}" dt="2022-10-19T12:15:32.857" v="97" actId="478"/>
          <ac:spMkLst>
            <pc:docMk/>
            <pc:sldMk cId="1238964669" sldId="878"/>
            <ac:spMk id="5" creationId="{AFDC9847-F77F-4E99-A23B-CE73B3E12077}"/>
          </ac:spMkLst>
        </pc:spChg>
        <pc:spChg chg="mod">
          <ac:chgData name="Lucas, Tania" userId="232b37cb-a817-446c-b5f8-6c2be3ba9e7b" providerId="ADAL" clId="{F9818C73-4C6F-48E7-8BBF-50FAD52BFB66}" dt="2022-11-01T12:32:37.241" v="431" actId="1076"/>
          <ac:spMkLst>
            <pc:docMk/>
            <pc:sldMk cId="1238964669" sldId="878"/>
            <ac:spMk id="6" creationId="{A759D02D-5E1C-4DB0-9DEE-CDAAA64BC28D}"/>
          </ac:spMkLst>
        </pc:spChg>
        <pc:spChg chg="mod">
          <ac:chgData name="Lucas, Tania" userId="232b37cb-a817-446c-b5f8-6c2be3ba9e7b" providerId="ADAL" clId="{F9818C73-4C6F-48E7-8BBF-50FAD52BFB66}" dt="2022-10-19T13:29:50.927" v="155" actId="114"/>
          <ac:spMkLst>
            <pc:docMk/>
            <pc:sldMk cId="1238964669" sldId="878"/>
            <ac:spMk id="7" creationId="{CD0CB2AC-C9B2-F821-FAC2-51B2D59D253E}"/>
          </ac:spMkLst>
        </pc:spChg>
        <pc:spChg chg="mod">
          <ac:chgData name="Lucas, Tania" userId="232b37cb-a817-446c-b5f8-6c2be3ba9e7b" providerId="ADAL" clId="{F9818C73-4C6F-48E7-8BBF-50FAD52BFB66}" dt="2022-11-01T12:34:26.100" v="445" actId="20577"/>
          <ac:spMkLst>
            <pc:docMk/>
            <pc:sldMk cId="1238964669" sldId="878"/>
            <ac:spMk id="8" creationId="{60527F94-3F60-1668-C411-96E2C7534974}"/>
          </ac:spMkLst>
        </pc:spChg>
        <pc:spChg chg="add del mod">
          <ac:chgData name="Lucas, Tania" userId="232b37cb-a817-446c-b5f8-6c2be3ba9e7b" providerId="ADAL" clId="{F9818C73-4C6F-48E7-8BBF-50FAD52BFB66}" dt="2022-10-19T12:15:36.114" v="99" actId="478"/>
          <ac:spMkLst>
            <pc:docMk/>
            <pc:sldMk cId="1238964669" sldId="878"/>
            <ac:spMk id="10" creationId="{2E13F650-9CD0-BFB7-C918-589974191AAE}"/>
          </ac:spMkLst>
        </pc:spChg>
        <pc:spChg chg="add mod">
          <ac:chgData name="Lucas, Tania" userId="232b37cb-a817-446c-b5f8-6c2be3ba9e7b" providerId="ADAL" clId="{F9818C73-4C6F-48E7-8BBF-50FAD52BFB66}" dt="2022-10-19T12:15:46.587" v="108" actId="20577"/>
          <ac:spMkLst>
            <pc:docMk/>
            <pc:sldMk cId="1238964669" sldId="878"/>
            <ac:spMk id="11" creationId="{E480D0E9-7305-29AA-288E-0DB5A5AE774B}"/>
          </ac:spMkLst>
        </pc:spChg>
        <pc:picChg chg="del">
          <ac:chgData name="Lucas, Tania" userId="232b37cb-a817-446c-b5f8-6c2be3ba9e7b" providerId="ADAL" clId="{F9818C73-4C6F-48E7-8BBF-50FAD52BFB66}" dt="2022-10-19T11:58:23.650" v="21" actId="478"/>
          <ac:picMkLst>
            <pc:docMk/>
            <pc:sldMk cId="1238964669" sldId="878"/>
            <ac:picMk id="3" creationId="{466963C4-0035-1D21-2A92-F7888A0C5365}"/>
          </ac:picMkLst>
        </pc:picChg>
        <pc:picChg chg="add mod">
          <ac:chgData name="Lucas, Tania" userId="232b37cb-a817-446c-b5f8-6c2be3ba9e7b" providerId="ADAL" clId="{F9818C73-4C6F-48E7-8BBF-50FAD52BFB66}" dt="2022-10-19T11:58:33.132" v="23" actId="1076"/>
          <ac:picMkLst>
            <pc:docMk/>
            <pc:sldMk cId="1238964669" sldId="878"/>
            <ac:picMk id="4" creationId="{ACD54DA1-45E3-BE6D-305B-18B5910A6772}"/>
          </ac:picMkLst>
        </pc:picChg>
      </pc:sldChg>
      <pc:sldChg chg="addSp delSp modSp mod">
        <pc:chgData name="Lucas, Tania" userId="232b37cb-a817-446c-b5f8-6c2be3ba9e7b" providerId="ADAL" clId="{F9818C73-4C6F-48E7-8BBF-50FAD52BFB66}" dt="2022-10-19T15:03:26.999" v="296"/>
        <pc:sldMkLst>
          <pc:docMk/>
          <pc:sldMk cId="2699626201" sldId="879"/>
        </pc:sldMkLst>
        <pc:spChg chg="add del mod">
          <ac:chgData name="Lucas, Tania" userId="232b37cb-a817-446c-b5f8-6c2be3ba9e7b" providerId="ADAL" clId="{F9818C73-4C6F-48E7-8BBF-50FAD52BFB66}" dt="2022-10-19T13:40:47.881" v="217" actId="478"/>
          <ac:spMkLst>
            <pc:docMk/>
            <pc:sldMk cId="2699626201" sldId="879"/>
            <ac:spMk id="3" creationId="{0E97F230-BF7A-20F2-480D-30BAEB8FE3C1}"/>
          </ac:spMkLst>
        </pc:spChg>
        <pc:spChg chg="mod">
          <ac:chgData name="Lucas, Tania" userId="232b37cb-a817-446c-b5f8-6c2be3ba9e7b" providerId="ADAL" clId="{F9818C73-4C6F-48E7-8BBF-50FAD52BFB66}" dt="2022-10-19T15:03:26.999" v="296"/>
          <ac:spMkLst>
            <pc:docMk/>
            <pc:sldMk cId="2699626201" sldId="879"/>
            <ac:spMk id="4" creationId="{C18BCF2F-D76F-442B-AE71-15AEDBAE1B5D}"/>
          </ac:spMkLst>
        </pc:spChg>
        <pc:spChg chg="add mod">
          <ac:chgData name="Lucas, Tania" userId="232b37cb-a817-446c-b5f8-6c2be3ba9e7b" providerId="ADAL" clId="{F9818C73-4C6F-48E7-8BBF-50FAD52BFB66}" dt="2022-10-19T13:41:23.687" v="226" actId="20577"/>
          <ac:spMkLst>
            <pc:docMk/>
            <pc:sldMk cId="2699626201" sldId="879"/>
            <ac:spMk id="5" creationId="{1385A268-87B7-BD54-71BC-29D459526924}"/>
          </ac:spMkLst>
        </pc:spChg>
        <pc:spChg chg="del">
          <ac:chgData name="Lucas, Tania" userId="232b37cb-a817-446c-b5f8-6c2be3ba9e7b" providerId="ADAL" clId="{F9818C73-4C6F-48E7-8BBF-50FAD52BFB66}" dt="2022-10-19T13:40:45.508" v="216" actId="478"/>
          <ac:spMkLst>
            <pc:docMk/>
            <pc:sldMk cId="2699626201" sldId="879"/>
            <ac:spMk id="13" creationId="{2417EEE8-2744-4E6B-9672-164EA74542FC}"/>
          </ac:spMkLst>
        </pc:spChg>
      </pc:sldChg>
      <pc:sldChg chg="addSp delSp modSp mod">
        <pc:chgData name="Lucas, Tania" userId="232b37cb-a817-446c-b5f8-6c2be3ba9e7b" providerId="ADAL" clId="{F9818C73-4C6F-48E7-8BBF-50FAD52BFB66}" dt="2022-11-01T13:43:42.157" v="531" actId="1076"/>
        <pc:sldMkLst>
          <pc:docMk/>
          <pc:sldMk cId="842686322" sldId="880"/>
        </pc:sldMkLst>
        <pc:spChg chg="del">
          <ac:chgData name="Lucas, Tania" userId="232b37cb-a817-446c-b5f8-6c2be3ba9e7b" providerId="ADAL" clId="{F9818C73-4C6F-48E7-8BBF-50FAD52BFB66}" dt="2022-10-19T12:15:15.734" v="90" actId="478"/>
          <ac:spMkLst>
            <pc:docMk/>
            <pc:sldMk cId="842686322" sldId="880"/>
            <ac:spMk id="5" creationId="{AFDC9847-F77F-4E99-A23B-CE73B3E12077}"/>
          </ac:spMkLst>
        </pc:spChg>
        <pc:spChg chg="mod">
          <ac:chgData name="Lucas, Tania" userId="232b37cb-a817-446c-b5f8-6c2be3ba9e7b" providerId="ADAL" clId="{F9818C73-4C6F-48E7-8BBF-50FAD52BFB66}" dt="2022-11-01T12:29:51.948" v="409" actId="14100"/>
          <ac:spMkLst>
            <pc:docMk/>
            <pc:sldMk cId="842686322" sldId="880"/>
            <ac:spMk id="8" creationId="{003BB775-4F93-2F7B-0ABE-D388D998E4A2}"/>
          </ac:spMkLst>
        </pc:spChg>
        <pc:spChg chg="mod">
          <ac:chgData name="Lucas, Tania" userId="232b37cb-a817-446c-b5f8-6c2be3ba9e7b" providerId="ADAL" clId="{F9818C73-4C6F-48E7-8BBF-50FAD52BFB66}" dt="2022-11-01T13:43:42.157" v="531" actId="1076"/>
          <ac:spMkLst>
            <pc:docMk/>
            <pc:sldMk cId="842686322" sldId="880"/>
            <ac:spMk id="10" creationId="{68BF2B5A-89B7-E14B-A7B5-FAAFB969C921}"/>
          </ac:spMkLst>
        </pc:spChg>
        <pc:spChg chg="mod">
          <ac:chgData name="Lucas, Tania" userId="232b37cb-a817-446c-b5f8-6c2be3ba9e7b" providerId="ADAL" clId="{F9818C73-4C6F-48E7-8BBF-50FAD52BFB66}" dt="2022-10-19T13:24:23.418" v="151" actId="1076"/>
          <ac:spMkLst>
            <pc:docMk/>
            <pc:sldMk cId="842686322" sldId="880"/>
            <ac:spMk id="11" creationId="{E56F5CCA-4188-18F9-E33F-2CB5ACFA1D01}"/>
          </ac:spMkLst>
        </pc:spChg>
        <pc:spChg chg="add del mod">
          <ac:chgData name="Lucas, Tania" userId="232b37cb-a817-446c-b5f8-6c2be3ba9e7b" providerId="ADAL" clId="{F9818C73-4C6F-48E7-8BBF-50FAD52BFB66}" dt="2022-10-19T12:15:18.478" v="91" actId="478"/>
          <ac:spMkLst>
            <pc:docMk/>
            <pc:sldMk cId="842686322" sldId="880"/>
            <ac:spMk id="13" creationId="{0A2FC8EC-60FA-5C79-36FD-8095A2775102}"/>
          </ac:spMkLst>
        </pc:spChg>
        <pc:spChg chg="add mod">
          <ac:chgData name="Lucas, Tania" userId="232b37cb-a817-446c-b5f8-6c2be3ba9e7b" providerId="ADAL" clId="{F9818C73-4C6F-48E7-8BBF-50FAD52BFB66}" dt="2022-10-19T13:23:40.880" v="144" actId="14100"/>
          <ac:spMkLst>
            <pc:docMk/>
            <pc:sldMk cId="842686322" sldId="880"/>
            <ac:spMk id="14" creationId="{00B7517F-2C20-D67E-B48F-9CA17B917073}"/>
          </ac:spMkLst>
        </pc:spChg>
        <pc:picChg chg="del">
          <ac:chgData name="Lucas, Tania" userId="232b37cb-a817-446c-b5f8-6c2be3ba9e7b" providerId="ADAL" clId="{F9818C73-4C6F-48E7-8BBF-50FAD52BFB66}" dt="2022-10-19T11:55:16.762" v="15" actId="478"/>
          <ac:picMkLst>
            <pc:docMk/>
            <pc:sldMk cId="842686322" sldId="880"/>
            <ac:picMk id="3" creationId="{882F5217-C75D-F059-1ADF-B6DFA192E315}"/>
          </ac:picMkLst>
        </pc:picChg>
        <pc:picChg chg="add mod">
          <ac:chgData name="Lucas, Tania" userId="232b37cb-a817-446c-b5f8-6c2be3ba9e7b" providerId="ADAL" clId="{F9818C73-4C6F-48E7-8BBF-50FAD52BFB66}" dt="2022-10-19T11:55:23.290" v="17" actId="1076"/>
          <ac:picMkLst>
            <pc:docMk/>
            <pc:sldMk cId="842686322" sldId="880"/>
            <ac:picMk id="4" creationId="{5A2152DC-1583-085F-5041-757C10F44156}"/>
          </ac:picMkLst>
        </pc:picChg>
        <pc:picChg chg="del">
          <ac:chgData name="Lucas, Tania" userId="232b37cb-a817-446c-b5f8-6c2be3ba9e7b" providerId="ADAL" clId="{F9818C73-4C6F-48E7-8BBF-50FAD52BFB66}" dt="2022-10-19T11:55:42.600" v="18" actId="478"/>
          <ac:picMkLst>
            <pc:docMk/>
            <pc:sldMk cId="842686322" sldId="880"/>
            <ac:picMk id="6" creationId="{4156E92C-7036-4D46-B689-0FD57667939F}"/>
          </ac:picMkLst>
        </pc:picChg>
        <pc:picChg chg="add mod">
          <ac:chgData name="Lucas, Tania" userId="232b37cb-a817-446c-b5f8-6c2be3ba9e7b" providerId="ADAL" clId="{F9818C73-4C6F-48E7-8BBF-50FAD52BFB66}" dt="2022-10-19T11:55:48.442" v="20" actId="1076"/>
          <ac:picMkLst>
            <pc:docMk/>
            <pc:sldMk cId="842686322" sldId="880"/>
            <ac:picMk id="9" creationId="{F5C1CFF6-A6EA-ABD8-5EBF-1755299FAFEF}"/>
          </ac:picMkLst>
        </pc:picChg>
      </pc:sldChg>
      <pc:sldChg chg="addSp delSp modSp mod">
        <pc:chgData name="Lucas, Tania" userId="232b37cb-a817-446c-b5f8-6c2be3ba9e7b" providerId="ADAL" clId="{F9818C73-4C6F-48E7-8BBF-50FAD52BFB66}" dt="2022-10-19T15:03:16.314" v="294"/>
        <pc:sldMkLst>
          <pc:docMk/>
          <pc:sldMk cId="1173590414" sldId="881"/>
        </pc:sldMkLst>
        <pc:spChg chg="add del mod">
          <ac:chgData name="Lucas, Tania" userId="232b37cb-a817-446c-b5f8-6c2be3ba9e7b" providerId="ADAL" clId="{F9818C73-4C6F-48E7-8BBF-50FAD52BFB66}" dt="2022-10-19T13:40:19.357" v="207" actId="478"/>
          <ac:spMkLst>
            <pc:docMk/>
            <pc:sldMk cId="1173590414" sldId="881"/>
            <ac:spMk id="3" creationId="{116A249F-1B4B-07C0-D5F8-F6D6FFAA4648}"/>
          </ac:spMkLst>
        </pc:spChg>
        <pc:spChg chg="mod">
          <ac:chgData name="Lucas, Tania" userId="232b37cb-a817-446c-b5f8-6c2be3ba9e7b" providerId="ADAL" clId="{F9818C73-4C6F-48E7-8BBF-50FAD52BFB66}" dt="2022-10-19T15:03:16.314" v="294"/>
          <ac:spMkLst>
            <pc:docMk/>
            <pc:sldMk cId="1173590414" sldId="881"/>
            <ac:spMk id="4" creationId="{C18BCF2F-D76F-442B-AE71-15AEDBAE1B5D}"/>
          </ac:spMkLst>
        </pc:spChg>
        <pc:spChg chg="add mod">
          <ac:chgData name="Lucas, Tania" userId="232b37cb-a817-446c-b5f8-6c2be3ba9e7b" providerId="ADAL" clId="{F9818C73-4C6F-48E7-8BBF-50FAD52BFB66}" dt="2022-10-19T13:40:24.912" v="210" actId="20577"/>
          <ac:spMkLst>
            <pc:docMk/>
            <pc:sldMk cId="1173590414" sldId="881"/>
            <ac:spMk id="5" creationId="{6059EC6C-DBE7-C74F-ADAD-19AE5534CFB7}"/>
          </ac:spMkLst>
        </pc:spChg>
        <pc:spChg chg="del">
          <ac:chgData name="Lucas, Tania" userId="232b37cb-a817-446c-b5f8-6c2be3ba9e7b" providerId="ADAL" clId="{F9818C73-4C6F-48E7-8BBF-50FAD52BFB66}" dt="2022-10-19T13:40:18.123" v="206" actId="478"/>
          <ac:spMkLst>
            <pc:docMk/>
            <pc:sldMk cId="1173590414" sldId="881"/>
            <ac:spMk id="13" creationId="{2417EEE8-2744-4E6B-9672-164EA74542FC}"/>
          </ac:spMkLst>
        </pc:spChg>
      </pc:sldChg>
      <pc:sldChg chg="addSp delSp modSp mod">
        <pc:chgData name="Lucas, Tania" userId="232b37cb-a817-446c-b5f8-6c2be3ba9e7b" providerId="ADAL" clId="{F9818C73-4C6F-48E7-8BBF-50FAD52BFB66}" dt="2022-11-01T12:27:42.501" v="393" actId="179"/>
        <pc:sldMkLst>
          <pc:docMk/>
          <pc:sldMk cId="2800762574" sldId="882"/>
        </pc:sldMkLst>
        <pc:spChg chg="del">
          <ac:chgData name="Lucas, Tania" userId="232b37cb-a817-446c-b5f8-6c2be3ba9e7b" providerId="ADAL" clId="{F9818C73-4C6F-48E7-8BBF-50FAD52BFB66}" dt="2022-10-19T12:14:54.351" v="79" actId="478"/>
          <ac:spMkLst>
            <pc:docMk/>
            <pc:sldMk cId="2800762574" sldId="882"/>
            <ac:spMk id="5" creationId="{AFDC9847-F77F-4E99-A23B-CE73B3E12077}"/>
          </ac:spMkLst>
        </pc:spChg>
        <pc:spChg chg="mod">
          <ac:chgData name="Lucas, Tania" userId="232b37cb-a817-446c-b5f8-6c2be3ba9e7b" providerId="ADAL" clId="{F9818C73-4C6F-48E7-8BBF-50FAD52BFB66}" dt="2022-10-19T13:09:13.620" v="143" actId="114"/>
          <ac:spMkLst>
            <pc:docMk/>
            <pc:sldMk cId="2800762574" sldId="882"/>
            <ac:spMk id="7" creationId="{0942983E-5FB2-1953-7E79-6CBF3905F0C3}"/>
          </ac:spMkLst>
        </pc:spChg>
        <pc:spChg chg="add del mod">
          <ac:chgData name="Lucas, Tania" userId="232b37cb-a817-446c-b5f8-6c2be3ba9e7b" providerId="ADAL" clId="{F9818C73-4C6F-48E7-8BBF-50FAD52BFB66}" dt="2022-10-19T12:14:57.448" v="80" actId="478"/>
          <ac:spMkLst>
            <pc:docMk/>
            <pc:sldMk cId="2800762574" sldId="882"/>
            <ac:spMk id="8" creationId="{81E71BD8-3DB2-B202-A3F3-13AA95FCFB98}"/>
          </ac:spMkLst>
        </pc:spChg>
        <pc:spChg chg="add mod">
          <ac:chgData name="Lucas, Tania" userId="232b37cb-a817-446c-b5f8-6c2be3ba9e7b" providerId="ADAL" clId="{F9818C73-4C6F-48E7-8BBF-50FAD52BFB66}" dt="2022-10-19T13:02:36.705" v="122" actId="14100"/>
          <ac:spMkLst>
            <pc:docMk/>
            <pc:sldMk cId="2800762574" sldId="882"/>
            <ac:spMk id="9" creationId="{734DED8D-E00C-CF9D-9C2C-88DBAB62C6A0}"/>
          </ac:spMkLst>
        </pc:spChg>
        <pc:spChg chg="del">
          <ac:chgData name="Lucas, Tania" userId="232b37cb-a817-446c-b5f8-6c2be3ba9e7b" providerId="ADAL" clId="{F9818C73-4C6F-48E7-8BBF-50FAD52BFB66}" dt="2022-11-01T12:26:14.793" v="381" actId="478"/>
          <ac:spMkLst>
            <pc:docMk/>
            <pc:sldMk cId="2800762574" sldId="882"/>
            <ac:spMk id="10" creationId="{EF39F343-5D23-A121-E2B7-8D772A591142}"/>
          </ac:spMkLst>
        </pc:spChg>
        <pc:spChg chg="mod">
          <ac:chgData name="Lucas, Tania" userId="232b37cb-a817-446c-b5f8-6c2be3ba9e7b" providerId="ADAL" clId="{F9818C73-4C6F-48E7-8BBF-50FAD52BFB66}" dt="2022-11-01T12:27:42.501" v="393" actId="179"/>
          <ac:spMkLst>
            <pc:docMk/>
            <pc:sldMk cId="2800762574" sldId="882"/>
            <ac:spMk id="12" creationId="{9E450F31-8E4A-CA84-A080-72E8FFFAF08F}"/>
          </ac:spMkLst>
        </pc:spChg>
        <pc:picChg chg="add mod">
          <ac:chgData name="Lucas, Tania" userId="232b37cb-a817-446c-b5f8-6c2be3ba9e7b" providerId="ADAL" clId="{F9818C73-4C6F-48E7-8BBF-50FAD52BFB66}" dt="2022-11-01T12:26:22.517" v="383" actId="1076"/>
          <ac:picMkLst>
            <pc:docMk/>
            <pc:sldMk cId="2800762574" sldId="882"/>
            <ac:picMk id="3" creationId="{A83D8D8D-6406-80E4-B5E4-58EE0BCDFB64}"/>
          </ac:picMkLst>
        </pc:picChg>
        <pc:picChg chg="del">
          <ac:chgData name="Lucas, Tania" userId="232b37cb-a817-446c-b5f8-6c2be3ba9e7b" providerId="ADAL" clId="{F9818C73-4C6F-48E7-8BBF-50FAD52BFB66}" dt="2022-10-19T11:54:42.947" v="12" actId="478"/>
          <ac:picMkLst>
            <pc:docMk/>
            <pc:sldMk cId="2800762574" sldId="882"/>
            <ac:picMk id="3" creationId="{E2B76427-B738-9B2E-33B7-798185822E41}"/>
          </ac:picMkLst>
        </pc:picChg>
        <pc:picChg chg="add mod">
          <ac:chgData name="Lucas, Tania" userId="232b37cb-a817-446c-b5f8-6c2be3ba9e7b" providerId="ADAL" clId="{F9818C73-4C6F-48E7-8BBF-50FAD52BFB66}" dt="2022-10-19T11:54:49.019" v="14" actId="1076"/>
          <ac:picMkLst>
            <pc:docMk/>
            <pc:sldMk cId="2800762574" sldId="882"/>
            <ac:picMk id="4" creationId="{7A8590A2-A2AE-E279-8950-4B672604F1E2}"/>
          </ac:picMkLst>
        </pc:picChg>
      </pc:sldChg>
      <pc:sldChg chg="addSp delSp modSp mod">
        <pc:chgData name="Lucas, Tania" userId="232b37cb-a817-446c-b5f8-6c2be3ba9e7b" providerId="ADAL" clId="{F9818C73-4C6F-48E7-8BBF-50FAD52BFB66}" dt="2022-10-19T15:03:00.494" v="290"/>
        <pc:sldMkLst>
          <pc:docMk/>
          <pc:sldMk cId="3122519011" sldId="883"/>
        </pc:sldMkLst>
        <pc:spChg chg="add del mod">
          <ac:chgData name="Lucas, Tania" userId="232b37cb-a817-446c-b5f8-6c2be3ba9e7b" providerId="ADAL" clId="{F9818C73-4C6F-48E7-8BBF-50FAD52BFB66}" dt="2022-10-19T13:39:21.588" v="189" actId="478"/>
          <ac:spMkLst>
            <pc:docMk/>
            <pc:sldMk cId="3122519011" sldId="883"/>
            <ac:spMk id="3" creationId="{0EC5465C-D71A-0448-38C5-3973C6C95978}"/>
          </ac:spMkLst>
        </pc:spChg>
        <pc:spChg chg="mod">
          <ac:chgData name="Lucas, Tania" userId="232b37cb-a817-446c-b5f8-6c2be3ba9e7b" providerId="ADAL" clId="{F9818C73-4C6F-48E7-8BBF-50FAD52BFB66}" dt="2022-10-19T15:03:00.494" v="290"/>
          <ac:spMkLst>
            <pc:docMk/>
            <pc:sldMk cId="3122519011" sldId="883"/>
            <ac:spMk id="4" creationId="{C18BCF2F-D76F-442B-AE71-15AEDBAE1B5D}"/>
          </ac:spMkLst>
        </pc:spChg>
        <pc:spChg chg="add mod">
          <ac:chgData name="Lucas, Tania" userId="232b37cb-a817-446c-b5f8-6c2be3ba9e7b" providerId="ADAL" clId="{F9818C73-4C6F-48E7-8BBF-50FAD52BFB66}" dt="2022-10-19T13:39:35.360" v="196" actId="20577"/>
          <ac:spMkLst>
            <pc:docMk/>
            <pc:sldMk cId="3122519011" sldId="883"/>
            <ac:spMk id="5" creationId="{4911E6FC-A3BB-7C14-BFB6-F86E2E371F7F}"/>
          </ac:spMkLst>
        </pc:spChg>
        <pc:spChg chg="del">
          <ac:chgData name="Lucas, Tania" userId="232b37cb-a817-446c-b5f8-6c2be3ba9e7b" providerId="ADAL" clId="{F9818C73-4C6F-48E7-8BBF-50FAD52BFB66}" dt="2022-10-19T13:39:18.927" v="188" actId="478"/>
          <ac:spMkLst>
            <pc:docMk/>
            <pc:sldMk cId="3122519011" sldId="883"/>
            <ac:spMk id="13" creationId="{2417EEE8-2744-4E6B-9672-164EA74542FC}"/>
          </ac:spMkLst>
        </pc:spChg>
      </pc:sldChg>
      <pc:sldChg chg="addSp delSp modSp mod">
        <pc:chgData name="Lucas, Tania" userId="232b37cb-a817-446c-b5f8-6c2be3ba9e7b" providerId="ADAL" clId="{F9818C73-4C6F-48E7-8BBF-50FAD52BFB66}" dt="2022-11-01T12:13:36.171" v="326" actId="1076"/>
        <pc:sldMkLst>
          <pc:docMk/>
          <pc:sldMk cId="4052879268" sldId="884"/>
        </pc:sldMkLst>
        <pc:spChg chg="del">
          <ac:chgData name="Lucas, Tania" userId="232b37cb-a817-446c-b5f8-6c2be3ba9e7b" providerId="ADAL" clId="{F9818C73-4C6F-48E7-8BBF-50FAD52BFB66}" dt="2022-10-19T12:14:36.014" v="72" actId="478"/>
          <ac:spMkLst>
            <pc:docMk/>
            <pc:sldMk cId="4052879268" sldId="884"/>
            <ac:spMk id="5" creationId="{AFDC9847-F77F-4E99-A23B-CE73B3E12077}"/>
          </ac:spMkLst>
        </pc:spChg>
        <pc:spChg chg="mod">
          <ac:chgData name="Lucas, Tania" userId="232b37cb-a817-446c-b5f8-6c2be3ba9e7b" providerId="ADAL" clId="{F9818C73-4C6F-48E7-8BBF-50FAD52BFB66}" dt="2022-10-19T13:08:37.123" v="139" actId="113"/>
          <ac:spMkLst>
            <pc:docMk/>
            <pc:sldMk cId="4052879268" sldId="884"/>
            <ac:spMk id="9" creationId="{727D18A7-DBE8-12C9-1FAE-367772D64BC5}"/>
          </ac:spMkLst>
        </pc:spChg>
        <pc:spChg chg="add del mod">
          <ac:chgData name="Lucas, Tania" userId="232b37cb-a817-446c-b5f8-6c2be3ba9e7b" providerId="ADAL" clId="{F9818C73-4C6F-48E7-8BBF-50FAD52BFB66}" dt="2022-10-19T12:14:39.492" v="73" actId="478"/>
          <ac:spMkLst>
            <pc:docMk/>
            <pc:sldMk cId="4052879268" sldId="884"/>
            <ac:spMk id="13" creationId="{959ABCB2-A680-8653-E3A6-00878A1E9376}"/>
          </ac:spMkLst>
        </pc:spChg>
        <pc:spChg chg="add mod">
          <ac:chgData name="Lucas, Tania" userId="232b37cb-a817-446c-b5f8-6c2be3ba9e7b" providerId="ADAL" clId="{F9818C73-4C6F-48E7-8BBF-50FAD52BFB66}" dt="2022-10-19T12:14:47.045" v="78" actId="20577"/>
          <ac:spMkLst>
            <pc:docMk/>
            <pc:sldMk cId="4052879268" sldId="884"/>
            <ac:spMk id="14" creationId="{844EB047-5BE9-327D-1EB8-CBB8B0857515}"/>
          </ac:spMkLst>
        </pc:spChg>
        <pc:picChg chg="del">
          <ac:chgData name="Lucas, Tania" userId="232b37cb-a817-446c-b5f8-6c2be3ba9e7b" providerId="ADAL" clId="{F9818C73-4C6F-48E7-8BBF-50FAD52BFB66}" dt="2022-10-19T11:53:19.521" v="5" actId="478"/>
          <ac:picMkLst>
            <pc:docMk/>
            <pc:sldMk cId="4052879268" sldId="884"/>
            <ac:picMk id="3" creationId="{45AD7A47-1C62-15E6-31B5-20E7D5377002}"/>
          </ac:picMkLst>
        </pc:picChg>
        <pc:picChg chg="add mod">
          <ac:chgData name="Lucas, Tania" userId="232b37cb-a817-446c-b5f8-6c2be3ba9e7b" providerId="ADAL" clId="{F9818C73-4C6F-48E7-8BBF-50FAD52BFB66}" dt="2022-11-01T12:13:36.171" v="326" actId="1076"/>
          <ac:picMkLst>
            <pc:docMk/>
            <pc:sldMk cId="4052879268" sldId="884"/>
            <ac:picMk id="3" creationId="{EEBDA4A4-106A-CECE-9D60-E6D8CFC84AE3}"/>
          </ac:picMkLst>
        </pc:picChg>
        <pc:picChg chg="add mod">
          <ac:chgData name="Lucas, Tania" userId="232b37cb-a817-446c-b5f8-6c2be3ba9e7b" providerId="ADAL" clId="{F9818C73-4C6F-48E7-8BBF-50FAD52BFB66}" dt="2022-10-19T11:53:26.714" v="7" actId="1076"/>
          <ac:picMkLst>
            <pc:docMk/>
            <pc:sldMk cId="4052879268" sldId="884"/>
            <ac:picMk id="4" creationId="{FC8D5CEE-B660-8A4B-FD6A-6118C5108867}"/>
          </ac:picMkLst>
        </pc:picChg>
        <pc:picChg chg="del">
          <ac:chgData name="Lucas, Tania" userId="232b37cb-a817-446c-b5f8-6c2be3ba9e7b" providerId="ADAL" clId="{F9818C73-4C6F-48E7-8BBF-50FAD52BFB66}" dt="2022-10-19T11:53:42.542" v="8" actId="478"/>
          <ac:picMkLst>
            <pc:docMk/>
            <pc:sldMk cId="4052879268" sldId="884"/>
            <ac:picMk id="6" creationId="{64FA0B77-52B2-D1AE-557B-0CC55F50C884}"/>
          </ac:picMkLst>
        </pc:picChg>
        <pc:picChg chg="del">
          <ac:chgData name="Lucas, Tania" userId="232b37cb-a817-446c-b5f8-6c2be3ba9e7b" providerId="ADAL" clId="{F9818C73-4C6F-48E7-8BBF-50FAD52BFB66}" dt="2022-11-01T12:13:28.813" v="324" actId="478"/>
          <ac:picMkLst>
            <pc:docMk/>
            <pc:sldMk cId="4052879268" sldId="884"/>
            <ac:picMk id="8" creationId="{4E4E327C-A770-3ED7-DB6A-B398012F7517}"/>
          </ac:picMkLst>
        </pc:picChg>
        <pc:picChg chg="add mod">
          <ac:chgData name="Lucas, Tania" userId="232b37cb-a817-446c-b5f8-6c2be3ba9e7b" providerId="ADAL" clId="{F9818C73-4C6F-48E7-8BBF-50FAD52BFB66}" dt="2022-10-19T11:53:55.564" v="11" actId="1076"/>
          <ac:picMkLst>
            <pc:docMk/>
            <pc:sldMk cId="4052879268" sldId="884"/>
            <ac:picMk id="11" creationId="{1C916AD4-84A1-7D1D-BEDA-207B6F40E9D6}"/>
          </ac:picMkLst>
        </pc:picChg>
      </pc:sldChg>
      <pc:sldChg chg="addSp delSp modSp mod">
        <pc:chgData name="Lucas, Tania" userId="232b37cb-a817-446c-b5f8-6c2be3ba9e7b" providerId="ADAL" clId="{F9818C73-4C6F-48E7-8BBF-50FAD52BFB66}" dt="2022-10-19T15:02:43.298" v="288"/>
        <pc:sldMkLst>
          <pc:docMk/>
          <pc:sldMk cId="714184012" sldId="885"/>
        </pc:sldMkLst>
        <pc:spChg chg="add del mod">
          <ac:chgData name="Lucas, Tania" userId="232b37cb-a817-446c-b5f8-6c2be3ba9e7b" providerId="ADAL" clId="{F9818C73-4C6F-48E7-8BBF-50FAD52BFB66}" dt="2022-10-19T13:38:32.910" v="179" actId="478"/>
          <ac:spMkLst>
            <pc:docMk/>
            <pc:sldMk cId="714184012" sldId="885"/>
            <ac:spMk id="3" creationId="{EFB7963F-B8AD-430D-077D-0635BF88C212}"/>
          </ac:spMkLst>
        </pc:spChg>
        <pc:spChg chg="mod">
          <ac:chgData name="Lucas, Tania" userId="232b37cb-a817-446c-b5f8-6c2be3ba9e7b" providerId="ADAL" clId="{F9818C73-4C6F-48E7-8BBF-50FAD52BFB66}" dt="2022-10-19T15:02:43.298" v="288"/>
          <ac:spMkLst>
            <pc:docMk/>
            <pc:sldMk cId="714184012" sldId="885"/>
            <ac:spMk id="4" creationId="{C18BCF2F-D76F-442B-AE71-15AEDBAE1B5D}"/>
          </ac:spMkLst>
        </pc:spChg>
        <pc:spChg chg="add mod">
          <ac:chgData name="Lucas, Tania" userId="232b37cb-a817-446c-b5f8-6c2be3ba9e7b" providerId="ADAL" clId="{F9818C73-4C6F-48E7-8BBF-50FAD52BFB66}" dt="2022-10-19T13:38:39.330" v="182" actId="20577"/>
          <ac:spMkLst>
            <pc:docMk/>
            <pc:sldMk cId="714184012" sldId="885"/>
            <ac:spMk id="5" creationId="{8E924298-FC01-BD5E-2ECB-3D881A84BBED}"/>
          </ac:spMkLst>
        </pc:spChg>
        <pc:spChg chg="del">
          <ac:chgData name="Lucas, Tania" userId="232b37cb-a817-446c-b5f8-6c2be3ba9e7b" providerId="ADAL" clId="{F9818C73-4C6F-48E7-8BBF-50FAD52BFB66}" dt="2022-10-19T13:38:30.169" v="178" actId="478"/>
          <ac:spMkLst>
            <pc:docMk/>
            <pc:sldMk cId="714184012" sldId="885"/>
            <ac:spMk id="13" creationId="{2417EEE8-2744-4E6B-9672-164EA74542FC}"/>
          </ac:spMkLst>
        </pc:spChg>
      </pc:sldChg>
      <pc:sldChg chg="addSp delSp modSp mod">
        <pc:chgData name="Lucas, Tania" userId="232b37cb-a817-446c-b5f8-6c2be3ba9e7b" providerId="ADAL" clId="{F9818C73-4C6F-48E7-8BBF-50FAD52BFB66}" dt="2022-11-01T13:45:08.245" v="538" actId="179"/>
        <pc:sldMkLst>
          <pc:docMk/>
          <pc:sldMk cId="3508002877" sldId="886"/>
        </pc:sldMkLst>
        <pc:spChg chg="del">
          <ac:chgData name="Lucas, Tania" userId="232b37cb-a817-446c-b5f8-6c2be3ba9e7b" providerId="ADAL" clId="{F9818C73-4C6F-48E7-8BBF-50FAD52BFB66}" dt="2022-10-19T12:11:15.793" v="62" actId="478"/>
          <ac:spMkLst>
            <pc:docMk/>
            <pc:sldMk cId="3508002877" sldId="886"/>
            <ac:spMk id="5" creationId="{AFDC9847-F77F-4E99-A23B-CE73B3E12077}"/>
          </ac:spMkLst>
        </pc:spChg>
        <pc:spChg chg="mod">
          <ac:chgData name="Lucas, Tania" userId="232b37cb-a817-446c-b5f8-6c2be3ba9e7b" providerId="ADAL" clId="{F9818C73-4C6F-48E7-8BBF-50FAD52BFB66}" dt="2022-11-01T13:45:08.245" v="538" actId="179"/>
          <ac:spMkLst>
            <pc:docMk/>
            <pc:sldMk cId="3508002877" sldId="886"/>
            <ac:spMk id="8" creationId="{62D984D2-80D4-8731-8E8D-6BC71ACE439B}"/>
          </ac:spMkLst>
        </pc:spChg>
        <pc:spChg chg="mod">
          <ac:chgData name="Lucas, Tania" userId="232b37cb-a817-446c-b5f8-6c2be3ba9e7b" providerId="ADAL" clId="{F9818C73-4C6F-48E7-8BBF-50FAD52BFB66}" dt="2022-10-19T13:07:30.012" v="135" actId="114"/>
          <ac:spMkLst>
            <pc:docMk/>
            <pc:sldMk cId="3508002877" sldId="886"/>
            <ac:spMk id="9" creationId="{323288C8-06AF-1614-FAD2-F996BE5BCB37}"/>
          </ac:spMkLst>
        </pc:spChg>
        <pc:spChg chg="add del mod">
          <ac:chgData name="Lucas, Tania" userId="232b37cb-a817-446c-b5f8-6c2be3ba9e7b" providerId="ADAL" clId="{F9818C73-4C6F-48E7-8BBF-50FAD52BFB66}" dt="2022-10-19T12:11:20.485" v="64" actId="478"/>
          <ac:spMkLst>
            <pc:docMk/>
            <pc:sldMk cId="3508002877" sldId="886"/>
            <ac:spMk id="10" creationId="{5A5B605B-F8AC-221F-A229-21DA794CE62B}"/>
          </ac:spMkLst>
        </pc:spChg>
        <pc:spChg chg="add mod">
          <ac:chgData name="Lucas, Tania" userId="232b37cb-a817-446c-b5f8-6c2be3ba9e7b" providerId="ADAL" clId="{F9818C73-4C6F-48E7-8BBF-50FAD52BFB66}" dt="2022-10-19T12:11:32.249" v="71" actId="1076"/>
          <ac:spMkLst>
            <pc:docMk/>
            <pc:sldMk cId="3508002877" sldId="886"/>
            <ac:spMk id="11" creationId="{C9009F6E-4004-4CAD-0009-7F9D87EA8A54}"/>
          </ac:spMkLst>
        </pc:spChg>
        <pc:spChg chg="add del mod">
          <ac:chgData name="Lucas, Tania" userId="232b37cb-a817-446c-b5f8-6c2be3ba9e7b" providerId="ADAL" clId="{F9818C73-4C6F-48E7-8BBF-50FAD52BFB66}" dt="2022-10-19T12:16:55.228" v="117"/>
          <ac:spMkLst>
            <pc:docMk/>
            <pc:sldMk cId="3508002877" sldId="886"/>
            <ac:spMk id="12" creationId="{06A72354-051F-1755-E4AE-81661E8C5405}"/>
          </ac:spMkLst>
        </pc:spChg>
        <pc:picChg chg="add mod modCrop">
          <ac:chgData name="Lucas, Tania" userId="232b37cb-a817-446c-b5f8-6c2be3ba9e7b" providerId="ADAL" clId="{F9818C73-4C6F-48E7-8BBF-50FAD52BFB66}" dt="2022-10-19T11:46:06.312" v="4" actId="732"/>
          <ac:picMkLst>
            <pc:docMk/>
            <pc:sldMk cId="3508002877" sldId="886"/>
            <ac:picMk id="3" creationId="{0706636E-725C-5E77-20B6-F789DB7887AD}"/>
          </ac:picMkLst>
        </pc:picChg>
        <pc:picChg chg="add del mod">
          <ac:chgData name="Lucas, Tania" userId="232b37cb-a817-446c-b5f8-6c2be3ba9e7b" providerId="ADAL" clId="{F9818C73-4C6F-48E7-8BBF-50FAD52BFB66}" dt="2022-11-01T12:10:11.710" v="304" actId="478"/>
          <ac:picMkLst>
            <pc:docMk/>
            <pc:sldMk cId="3508002877" sldId="886"/>
            <ac:picMk id="4" creationId="{A95BAB01-4FC8-A457-7B8F-75910BC37DB0}"/>
          </ac:picMkLst>
        </pc:picChg>
        <pc:picChg chg="del">
          <ac:chgData name="Lucas, Tania" userId="232b37cb-a817-446c-b5f8-6c2be3ba9e7b" providerId="ADAL" clId="{F9818C73-4C6F-48E7-8BBF-50FAD52BFB66}" dt="2022-10-19T11:45:35.003" v="0" actId="478"/>
          <ac:picMkLst>
            <pc:docMk/>
            <pc:sldMk cId="3508002877" sldId="886"/>
            <ac:picMk id="6" creationId="{6B37D8F5-FFD8-A418-3083-43212F3BA4A2}"/>
          </ac:picMkLst>
        </pc:picChg>
        <pc:picChg chg="add mod">
          <ac:chgData name="Lucas, Tania" userId="232b37cb-a817-446c-b5f8-6c2be3ba9e7b" providerId="ADAL" clId="{F9818C73-4C6F-48E7-8BBF-50FAD52BFB66}" dt="2022-11-01T12:10:56.947" v="309" actId="1076"/>
          <ac:picMkLst>
            <pc:docMk/>
            <pc:sldMk cId="3508002877" sldId="886"/>
            <ac:picMk id="6" creationId="{732D1038-D0F7-D54A-463F-89731AB228DE}"/>
          </ac:picMkLst>
        </pc:picChg>
        <pc:picChg chg="del">
          <ac:chgData name="Lucas, Tania" userId="232b37cb-a817-446c-b5f8-6c2be3ba9e7b" providerId="ADAL" clId="{F9818C73-4C6F-48E7-8BBF-50FAD52BFB66}" dt="2022-11-01T12:09:41.341" v="300" actId="478"/>
          <ac:picMkLst>
            <pc:docMk/>
            <pc:sldMk cId="3508002877" sldId="886"/>
            <ac:picMk id="7" creationId="{63DDA361-EC36-CD5D-8C46-9CC50BE12019}"/>
          </ac:picMkLst>
        </pc:picChg>
      </pc:sldChg>
      <pc:sldChg chg="addSp delSp modSp mod">
        <pc:chgData name="Lucas, Tania" userId="232b37cb-a817-446c-b5f8-6c2be3ba9e7b" providerId="ADAL" clId="{F9818C73-4C6F-48E7-8BBF-50FAD52BFB66}" dt="2022-10-19T15:02:22.304" v="286" actId="113"/>
        <pc:sldMkLst>
          <pc:docMk/>
          <pc:sldMk cId="4189812219" sldId="887"/>
        </pc:sldMkLst>
        <pc:spChg chg="add del mod">
          <ac:chgData name="Lucas, Tania" userId="232b37cb-a817-446c-b5f8-6c2be3ba9e7b" providerId="ADAL" clId="{F9818C73-4C6F-48E7-8BBF-50FAD52BFB66}" dt="2022-10-19T13:37:38.772" v="161" actId="478"/>
          <ac:spMkLst>
            <pc:docMk/>
            <pc:sldMk cId="4189812219" sldId="887"/>
            <ac:spMk id="3" creationId="{C3076607-79DB-3762-BDD3-B04FD711C59D}"/>
          </ac:spMkLst>
        </pc:spChg>
        <pc:spChg chg="mod">
          <ac:chgData name="Lucas, Tania" userId="232b37cb-a817-446c-b5f8-6c2be3ba9e7b" providerId="ADAL" clId="{F9818C73-4C6F-48E7-8BBF-50FAD52BFB66}" dt="2022-10-19T15:02:22.304" v="286" actId="113"/>
          <ac:spMkLst>
            <pc:docMk/>
            <pc:sldMk cId="4189812219" sldId="887"/>
            <ac:spMk id="4" creationId="{C18BCF2F-D76F-442B-AE71-15AEDBAE1B5D}"/>
          </ac:spMkLst>
        </pc:spChg>
        <pc:spChg chg="add mod">
          <ac:chgData name="Lucas, Tania" userId="232b37cb-a817-446c-b5f8-6c2be3ba9e7b" providerId="ADAL" clId="{F9818C73-4C6F-48E7-8BBF-50FAD52BFB66}" dt="2022-10-19T13:37:47.598" v="168" actId="20577"/>
          <ac:spMkLst>
            <pc:docMk/>
            <pc:sldMk cId="4189812219" sldId="887"/>
            <ac:spMk id="5" creationId="{D9912E40-AB9E-6878-9190-C8F7036CB624}"/>
          </ac:spMkLst>
        </pc:spChg>
        <pc:spChg chg="add del">
          <ac:chgData name="Lucas, Tania" userId="232b37cb-a817-446c-b5f8-6c2be3ba9e7b" providerId="ADAL" clId="{F9818C73-4C6F-48E7-8BBF-50FAD52BFB66}" dt="2022-10-19T15:01:44.998" v="279" actId="478"/>
          <ac:spMkLst>
            <pc:docMk/>
            <pc:sldMk cId="4189812219" sldId="887"/>
            <ac:spMk id="6" creationId="{6D0E9D08-E46C-CCF6-81B2-B28C46440DC8}"/>
          </ac:spMkLst>
        </pc:spChg>
        <pc:spChg chg="mod">
          <ac:chgData name="Lucas, Tania" userId="232b37cb-a817-446c-b5f8-6c2be3ba9e7b" providerId="ADAL" clId="{F9818C73-4C6F-48E7-8BBF-50FAD52BFB66}" dt="2022-10-19T15:01:57.008" v="284" actId="20577"/>
          <ac:spMkLst>
            <pc:docMk/>
            <pc:sldMk cId="4189812219" sldId="887"/>
            <ac:spMk id="12" creationId="{EBAF1CAC-3423-4CF1-B63B-6DDA4ABA5CAE}"/>
          </ac:spMkLst>
        </pc:spChg>
        <pc:spChg chg="del">
          <ac:chgData name="Lucas, Tania" userId="232b37cb-a817-446c-b5f8-6c2be3ba9e7b" providerId="ADAL" clId="{F9818C73-4C6F-48E7-8BBF-50FAD52BFB66}" dt="2022-10-19T13:37:34.811" v="160" actId="478"/>
          <ac:spMkLst>
            <pc:docMk/>
            <pc:sldMk cId="4189812219" sldId="887"/>
            <ac:spMk id="13" creationId="{2417EEE8-2744-4E6B-9672-164EA74542FC}"/>
          </ac:spMkLst>
        </pc:spChg>
      </pc:sldChg>
      <pc:sldChg chg="addSp delSp modSp mod">
        <pc:chgData name="Lucas, Tania" userId="232b37cb-a817-446c-b5f8-6c2be3ba9e7b" providerId="ADAL" clId="{F9818C73-4C6F-48E7-8BBF-50FAD52BFB66}" dt="2022-11-01T13:44:45.194" v="536" actId="179"/>
        <pc:sldMkLst>
          <pc:docMk/>
          <pc:sldMk cId="756907703" sldId="888"/>
        </pc:sldMkLst>
        <pc:spChg chg="add del mod">
          <ac:chgData name="Lucas, Tania" userId="232b37cb-a817-446c-b5f8-6c2be3ba9e7b" providerId="ADAL" clId="{F9818C73-4C6F-48E7-8BBF-50FAD52BFB66}" dt="2022-10-19T13:43:53.671" v="247" actId="478"/>
          <ac:spMkLst>
            <pc:docMk/>
            <pc:sldMk cId="756907703" sldId="888"/>
            <ac:spMk id="3" creationId="{211C6D5A-B89B-A00F-FCFC-107E11685243}"/>
          </ac:spMkLst>
        </pc:spChg>
        <pc:spChg chg="add mod">
          <ac:chgData name="Lucas, Tania" userId="232b37cb-a817-446c-b5f8-6c2be3ba9e7b" providerId="ADAL" clId="{F9818C73-4C6F-48E7-8BBF-50FAD52BFB66}" dt="2022-10-19T13:44:37.247" v="257" actId="20577"/>
          <ac:spMkLst>
            <pc:docMk/>
            <pc:sldMk cId="756907703" sldId="888"/>
            <ac:spMk id="4" creationId="{DF3D91BD-BBD3-CF56-3336-6650ECA754F7}"/>
          </ac:spMkLst>
        </pc:spChg>
        <pc:spChg chg="del">
          <ac:chgData name="Lucas, Tania" userId="232b37cb-a817-446c-b5f8-6c2be3ba9e7b" providerId="ADAL" clId="{F9818C73-4C6F-48E7-8BBF-50FAD52BFB66}" dt="2022-10-19T13:43:50.422" v="246" actId="478"/>
          <ac:spMkLst>
            <pc:docMk/>
            <pc:sldMk cId="756907703" sldId="888"/>
            <ac:spMk id="5" creationId="{AFDC9847-F77F-4E99-A23B-CE73B3E12077}"/>
          </ac:spMkLst>
        </pc:spChg>
        <pc:spChg chg="mod">
          <ac:chgData name="Lucas, Tania" userId="232b37cb-a817-446c-b5f8-6c2be3ba9e7b" providerId="ADAL" clId="{F9818C73-4C6F-48E7-8BBF-50FAD52BFB66}" dt="2022-11-01T13:44:45.194" v="536" actId="179"/>
          <ac:spMkLst>
            <pc:docMk/>
            <pc:sldMk cId="756907703" sldId="888"/>
            <ac:spMk id="7" creationId="{0DB6FAA9-65F7-58F5-486E-7F7C746ACF56}"/>
          </ac:spMkLst>
        </pc:spChg>
        <pc:spChg chg="mod">
          <ac:chgData name="Lucas, Tania" userId="232b37cb-a817-446c-b5f8-6c2be3ba9e7b" providerId="ADAL" clId="{F9818C73-4C6F-48E7-8BBF-50FAD52BFB66}" dt="2022-11-01T12:25:19.697" v="380" actId="113"/>
          <ac:spMkLst>
            <pc:docMk/>
            <pc:sldMk cId="756907703" sldId="888"/>
            <ac:spMk id="9" creationId="{719028CE-2206-63B8-E1F4-7F7B56DE2D96}"/>
          </ac:spMkLst>
        </pc:spChg>
      </pc:sldChg>
      <pc:sldChg chg="addSp delSp modSp mod">
        <pc:chgData name="Lucas, Tania" userId="232b37cb-a817-446c-b5f8-6c2be3ba9e7b" providerId="ADAL" clId="{F9818C73-4C6F-48E7-8BBF-50FAD52BFB66}" dt="2022-10-19T15:02:33.106" v="287"/>
        <pc:sldMkLst>
          <pc:docMk/>
          <pc:sldMk cId="3833924410" sldId="889"/>
        </pc:sldMkLst>
        <pc:spChg chg="add del mod">
          <ac:chgData name="Lucas, Tania" userId="232b37cb-a817-446c-b5f8-6c2be3ba9e7b" providerId="ADAL" clId="{F9818C73-4C6F-48E7-8BBF-50FAD52BFB66}" dt="2022-10-19T13:38:12.096" v="170" actId="478"/>
          <ac:spMkLst>
            <pc:docMk/>
            <pc:sldMk cId="3833924410" sldId="889"/>
            <ac:spMk id="3" creationId="{63554C6F-94C3-2EF8-5761-3DB90895B6B9}"/>
          </ac:spMkLst>
        </pc:spChg>
        <pc:spChg chg="mod">
          <ac:chgData name="Lucas, Tania" userId="232b37cb-a817-446c-b5f8-6c2be3ba9e7b" providerId="ADAL" clId="{F9818C73-4C6F-48E7-8BBF-50FAD52BFB66}" dt="2022-10-19T15:02:33.106" v="287"/>
          <ac:spMkLst>
            <pc:docMk/>
            <pc:sldMk cId="3833924410" sldId="889"/>
            <ac:spMk id="4" creationId="{C18BCF2F-D76F-442B-AE71-15AEDBAE1B5D}"/>
          </ac:spMkLst>
        </pc:spChg>
        <pc:spChg chg="add mod">
          <ac:chgData name="Lucas, Tania" userId="232b37cb-a817-446c-b5f8-6c2be3ba9e7b" providerId="ADAL" clId="{F9818C73-4C6F-48E7-8BBF-50FAD52BFB66}" dt="2022-10-19T13:38:18.820" v="177" actId="20577"/>
          <ac:spMkLst>
            <pc:docMk/>
            <pc:sldMk cId="3833924410" sldId="889"/>
            <ac:spMk id="5" creationId="{1412082C-DE7C-81B2-9100-83E4E8DAEBAA}"/>
          </ac:spMkLst>
        </pc:spChg>
        <pc:spChg chg="del">
          <ac:chgData name="Lucas, Tania" userId="232b37cb-a817-446c-b5f8-6c2be3ba9e7b" providerId="ADAL" clId="{F9818C73-4C6F-48E7-8BBF-50FAD52BFB66}" dt="2022-10-19T13:38:06.629" v="169" actId="478"/>
          <ac:spMkLst>
            <pc:docMk/>
            <pc:sldMk cId="3833924410" sldId="889"/>
            <ac:spMk id="13" creationId="{2417EEE8-2744-4E6B-9672-164EA74542FC}"/>
          </ac:spMkLst>
        </pc:spChg>
      </pc:sldChg>
      <pc:sldChg chg="addSp delSp modSp mod">
        <pc:chgData name="Lucas, Tania" userId="232b37cb-a817-446c-b5f8-6c2be3ba9e7b" providerId="ADAL" clId="{F9818C73-4C6F-48E7-8BBF-50FAD52BFB66}" dt="2022-10-19T15:02:52.007" v="289"/>
        <pc:sldMkLst>
          <pc:docMk/>
          <pc:sldMk cId="3416912396" sldId="890"/>
        </pc:sldMkLst>
        <pc:spChg chg="add del mod">
          <ac:chgData name="Lucas, Tania" userId="232b37cb-a817-446c-b5f8-6c2be3ba9e7b" providerId="ADAL" clId="{F9818C73-4C6F-48E7-8BBF-50FAD52BFB66}" dt="2022-10-19T13:39:00.758" v="184" actId="478"/>
          <ac:spMkLst>
            <pc:docMk/>
            <pc:sldMk cId="3416912396" sldId="890"/>
            <ac:spMk id="3" creationId="{1E0B3839-ABDD-FDA7-330C-DFE42F44D5CB}"/>
          </ac:spMkLst>
        </pc:spChg>
        <pc:spChg chg="mod">
          <ac:chgData name="Lucas, Tania" userId="232b37cb-a817-446c-b5f8-6c2be3ba9e7b" providerId="ADAL" clId="{F9818C73-4C6F-48E7-8BBF-50FAD52BFB66}" dt="2022-10-19T15:02:52.007" v="289"/>
          <ac:spMkLst>
            <pc:docMk/>
            <pc:sldMk cId="3416912396" sldId="890"/>
            <ac:spMk id="4" creationId="{C18BCF2F-D76F-442B-AE71-15AEDBAE1B5D}"/>
          </ac:spMkLst>
        </pc:spChg>
        <pc:spChg chg="add mod">
          <ac:chgData name="Lucas, Tania" userId="232b37cb-a817-446c-b5f8-6c2be3ba9e7b" providerId="ADAL" clId="{F9818C73-4C6F-48E7-8BBF-50FAD52BFB66}" dt="2022-10-19T13:39:06.106" v="187" actId="20577"/>
          <ac:spMkLst>
            <pc:docMk/>
            <pc:sldMk cId="3416912396" sldId="890"/>
            <ac:spMk id="5" creationId="{58D89E37-87DA-6E84-0F56-C0B20AEC73EA}"/>
          </ac:spMkLst>
        </pc:spChg>
        <pc:spChg chg="del">
          <ac:chgData name="Lucas, Tania" userId="232b37cb-a817-446c-b5f8-6c2be3ba9e7b" providerId="ADAL" clId="{F9818C73-4C6F-48E7-8BBF-50FAD52BFB66}" dt="2022-10-19T13:38:59.753" v="183" actId="478"/>
          <ac:spMkLst>
            <pc:docMk/>
            <pc:sldMk cId="3416912396" sldId="890"/>
            <ac:spMk id="13" creationId="{2417EEE8-2744-4E6B-9672-164EA74542FC}"/>
          </ac:spMkLst>
        </pc:spChg>
      </pc:sldChg>
      <pc:sldChg chg="addSp delSp modSp mod">
        <pc:chgData name="Lucas, Tania" userId="232b37cb-a817-446c-b5f8-6c2be3ba9e7b" providerId="ADAL" clId="{F9818C73-4C6F-48E7-8BBF-50FAD52BFB66}" dt="2022-10-19T15:03:10.201" v="293"/>
        <pc:sldMkLst>
          <pc:docMk/>
          <pc:sldMk cId="2698497872" sldId="891"/>
        </pc:sldMkLst>
        <pc:spChg chg="add del mod">
          <ac:chgData name="Lucas, Tania" userId="232b37cb-a817-446c-b5f8-6c2be3ba9e7b" providerId="ADAL" clId="{F9818C73-4C6F-48E7-8BBF-50FAD52BFB66}" dt="2022-10-19T13:39:55.348" v="198" actId="478"/>
          <ac:spMkLst>
            <pc:docMk/>
            <pc:sldMk cId="2698497872" sldId="891"/>
            <ac:spMk id="3" creationId="{E810A9F8-D91C-6633-55F0-E68035A1C689}"/>
          </ac:spMkLst>
        </pc:spChg>
        <pc:spChg chg="mod">
          <ac:chgData name="Lucas, Tania" userId="232b37cb-a817-446c-b5f8-6c2be3ba9e7b" providerId="ADAL" clId="{F9818C73-4C6F-48E7-8BBF-50FAD52BFB66}" dt="2022-10-19T15:03:10.201" v="293"/>
          <ac:spMkLst>
            <pc:docMk/>
            <pc:sldMk cId="2698497872" sldId="891"/>
            <ac:spMk id="4" creationId="{C18BCF2F-D76F-442B-AE71-15AEDBAE1B5D}"/>
          </ac:spMkLst>
        </pc:spChg>
        <pc:spChg chg="add mod">
          <ac:chgData name="Lucas, Tania" userId="232b37cb-a817-446c-b5f8-6c2be3ba9e7b" providerId="ADAL" clId="{F9818C73-4C6F-48E7-8BBF-50FAD52BFB66}" dt="2022-10-19T13:40:01.798" v="205" actId="20577"/>
          <ac:spMkLst>
            <pc:docMk/>
            <pc:sldMk cId="2698497872" sldId="891"/>
            <ac:spMk id="5" creationId="{5A6B94E4-FFDF-0FC8-F471-ADCC93D76148}"/>
          </ac:spMkLst>
        </pc:spChg>
        <pc:spChg chg="del">
          <ac:chgData name="Lucas, Tania" userId="232b37cb-a817-446c-b5f8-6c2be3ba9e7b" providerId="ADAL" clId="{F9818C73-4C6F-48E7-8BBF-50FAD52BFB66}" dt="2022-10-19T13:39:53.943" v="197" actId="478"/>
          <ac:spMkLst>
            <pc:docMk/>
            <pc:sldMk cId="2698497872" sldId="891"/>
            <ac:spMk id="13" creationId="{2417EEE8-2744-4E6B-9672-164EA74542FC}"/>
          </ac:spMkLst>
        </pc:spChg>
      </pc:sldChg>
      <pc:sldChg chg="addSp delSp modSp mod">
        <pc:chgData name="Lucas, Tania" userId="232b37cb-a817-446c-b5f8-6c2be3ba9e7b" providerId="ADAL" clId="{F9818C73-4C6F-48E7-8BBF-50FAD52BFB66}" dt="2022-10-19T15:03:21.144" v="295"/>
        <pc:sldMkLst>
          <pc:docMk/>
          <pc:sldMk cId="2358053667" sldId="892"/>
        </pc:sldMkLst>
        <pc:spChg chg="add del mod">
          <ac:chgData name="Lucas, Tania" userId="232b37cb-a817-446c-b5f8-6c2be3ba9e7b" providerId="ADAL" clId="{F9818C73-4C6F-48E7-8BBF-50FAD52BFB66}" dt="2022-10-19T13:40:31.879" v="212" actId="478"/>
          <ac:spMkLst>
            <pc:docMk/>
            <pc:sldMk cId="2358053667" sldId="892"/>
            <ac:spMk id="3" creationId="{2E5D6331-981E-CB0F-89C0-5C50A044504F}"/>
          </ac:spMkLst>
        </pc:spChg>
        <pc:spChg chg="mod">
          <ac:chgData name="Lucas, Tania" userId="232b37cb-a817-446c-b5f8-6c2be3ba9e7b" providerId="ADAL" clId="{F9818C73-4C6F-48E7-8BBF-50FAD52BFB66}" dt="2022-10-19T15:03:21.144" v="295"/>
          <ac:spMkLst>
            <pc:docMk/>
            <pc:sldMk cId="2358053667" sldId="892"/>
            <ac:spMk id="4" creationId="{C18BCF2F-D76F-442B-AE71-15AEDBAE1B5D}"/>
          </ac:spMkLst>
        </pc:spChg>
        <pc:spChg chg="add mod">
          <ac:chgData name="Lucas, Tania" userId="232b37cb-a817-446c-b5f8-6c2be3ba9e7b" providerId="ADAL" clId="{F9818C73-4C6F-48E7-8BBF-50FAD52BFB66}" dt="2022-10-19T13:40:37.079" v="215" actId="20577"/>
          <ac:spMkLst>
            <pc:docMk/>
            <pc:sldMk cId="2358053667" sldId="892"/>
            <ac:spMk id="5" creationId="{E92C0C5D-AA5A-70F4-84D5-2C9DF1B89012}"/>
          </ac:spMkLst>
        </pc:spChg>
        <pc:spChg chg="del">
          <ac:chgData name="Lucas, Tania" userId="232b37cb-a817-446c-b5f8-6c2be3ba9e7b" providerId="ADAL" clId="{F9818C73-4C6F-48E7-8BBF-50FAD52BFB66}" dt="2022-10-19T13:40:30.790" v="211" actId="478"/>
          <ac:spMkLst>
            <pc:docMk/>
            <pc:sldMk cId="2358053667" sldId="892"/>
            <ac:spMk id="13" creationId="{2417EEE8-2744-4E6B-9672-164EA74542FC}"/>
          </ac:spMkLst>
        </pc:spChg>
      </pc:sldChg>
      <pc:sldChg chg="addSp delSp modSp mod">
        <pc:chgData name="Lucas, Tania" userId="232b37cb-a817-446c-b5f8-6c2be3ba9e7b" providerId="ADAL" clId="{F9818C73-4C6F-48E7-8BBF-50FAD52BFB66}" dt="2022-10-19T15:03:31.727" v="297"/>
        <pc:sldMkLst>
          <pc:docMk/>
          <pc:sldMk cId="2126484877" sldId="893"/>
        </pc:sldMkLst>
        <pc:spChg chg="add del mod">
          <ac:chgData name="Lucas, Tania" userId="232b37cb-a817-446c-b5f8-6c2be3ba9e7b" providerId="ADAL" clId="{F9818C73-4C6F-48E7-8BBF-50FAD52BFB66}" dt="2022-10-19T13:41:39.742" v="228" actId="478"/>
          <ac:spMkLst>
            <pc:docMk/>
            <pc:sldMk cId="2126484877" sldId="893"/>
            <ac:spMk id="3" creationId="{1E46F021-DDE6-BDF6-386F-B17194C366C3}"/>
          </ac:spMkLst>
        </pc:spChg>
        <pc:spChg chg="mod">
          <ac:chgData name="Lucas, Tania" userId="232b37cb-a817-446c-b5f8-6c2be3ba9e7b" providerId="ADAL" clId="{F9818C73-4C6F-48E7-8BBF-50FAD52BFB66}" dt="2022-10-19T15:03:31.727" v="297"/>
          <ac:spMkLst>
            <pc:docMk/>
            <pc:sldMk cId="2126484877" sldId="893"/>
            <ac:spMk id="4" creationId="{C18BCF2F-D76F-442B-AE71-15AEDBAE1B5D}"/>
          </ac:spMkLst>
        </pc:spChg>
        <pc:spChg chg="add mod">
          <ac:chgData name="Lucas, Tania" userId="232b37cb-a817-446c-b5f8-6c2be3ba9e7b" providerId="ADAL" clId="{F9818C73-4C6F-48E7-8BBF-50FAD52BFB66}" dt="2022-10-19T13:41:49.972" v="235" actId="20577"/>
          <ac:spMkLst>
            <pc:docMk/>
            <pc:sldMk cId="2126484877" sldId="893"/>
            <ac:spMk id="5" creationId="{32095687-3167-F612-A3D1-6DCE968421FA}"/>
          </ac:spMkLst>
        </pc:spChg>
        <pc:spChg chg="del">
          <ac:chgData name="Lucas, Tania" userId="232b37cb-a817-446c-b5f8-6c2be3ba9e7b" providerId="ADAL" clId="{F9818C73-4C6F-48E7-8BBF-50FAD52BFB66}" dt="2022-10-19T13:41:37.674" v="227" actId="478"/>
          <ac:spMkLst>
            <pc:docMk/>
            <pc:sldMk cId="2126484877" sldId="893"/>
            <ac:spMk id="13" creationId="{2417EEE8-2744-4E6B-9672-164EA74542FC}"/>
          </ac:spMkLst>
        </pc:spChg>
      </pc:sldChg>
      <pc:sldChg chg="addSp delSp modSp mod">
        <pc:chgData name="Lucas, Tania" userId="232b37cb-a817-446c-b5f8-6c2be3ba9e7b" providerId="ADAL" clId="{F9818C73-4C6F-48E7-8BBF-50FAD52BFB66}" dt="2022-10-19T15:03:43.755" v="299"/>
        <pc:sldMkLst>
          <pc:docMk/>
          <pc:sldMk cId="3109086078" sldId="894"/>
        </pc:sldMkLst>
        <pc:spChg chg="add del mod">
          <ac:chgData name="Lucas, Tania" userId="232b37cb-a817-446c-b5f8-6c2be3ba9e7b" providerId="ADAL" clId="{F9818C73-4C6F-48E7-8BBF-50FAD52BFB66}" dt="2022-10-19T13:42:18.340" v="242" actId="478"/>
          <ac:spMkLst>
            <pc:docMk/>
            <pc:sldMk cId="3109086078" sldId="894"/>
            <ac:spMk id="3" creationId="{EEBAD7C7-3DC7-8941-D97F-37CEA5EE482F}"/>
          </ac:spMkLst>
        </pc:spChg>
        <pc:spChg chg="mod">
          <ac:chgData name="Lucas, Tania" userId="232b37cb-a817-446c-b5f8-6c2be3ba9e7b" providerId="ADAL" clId="{F9818C73-4C6F-48E7-8BBF-50FAD52BFB66}" dt="2022-10-19T15:03:43.755" v="299"/>
          <ac:spMkLst>
            <pc:docMk/>
            <pc:sldMk cId="3109086078" sldId="894"/>
            <ac:spMk id="4" creationId="{C18BCF2F-D76F-442B-AE71-15AEDBAE1B5D}"/>
          </ac:spMkLst>
        </pc:spChg>
        <pc:spChg chg="add mod">
          <ac:chgData name="Lucas, Tania" userId="232b37cb-a817-446c-b5f8-6c2be3ba9e7b" providerId="ADAL" clId="{F9818C73-4C6F-48E7-8BBF-50FAD52BFB66}" dt="2022-10-19T13:42:22.840" v="245" actId="20577"/>
          <ac:spMkLst>
            <pc:docMk/>
            <pc:sldMk cId="3109086078" sldId="894"/>
            <ac:spMk id="5" creationId="{AE79CFF9-1ACC-A5EB-E7FF-2B62265DF2F3}"/>
          </ac:spMkLst>
        </pc:spChg>
        <pc:spChg chg="del">
          <ac:chgData name="Lucas, Tania" userId="232b37cb-a817-446c-b5f8-6c2be3ba9e7b" providerId="ADAL" clId="{F9818C73-4C6F-48E7-8BBF-50FAD52BFB66}" dt="2022-10-19T13:42:17.457" v="241" actId="478"/>
          <ac:spMkLst>
            <pc:docMk/>
            <pc:sldMk cId="3109086078" sldId="894"/>
            <ac:spMk id="13" creationId="{2417EEE8-2744-4E6B-9672-164EA74542FC}"/>
          </ac:spMkLst>
        </pc:spChg>
      </pc:sldChg>
      <pc:sldChg chg="new del">
        <pc:chgData name="Lucas, Tania" userId="232b37cb-a817-446c-b5f8-6c2be3ba9e7b" providerId="ADAL" clId="{F9818C73-4C6F-48E7-8BBF-50FAD52BFB66}" dt="2022-10-19T15:01:52.993" v="282" actId="680"/>
        <pc:sldMkLst>
          <pc:docMk/>
          <pc:sldMk cId="2354247279" sldId="895"/>
        </pc:sldMkLst>
      </pc:sldChg>
    </pc:docChg>
  </pc:docChgLst>
  <pc:docChgLst>
    <pc:chgData name="Lucas, Tania" userId="232b37cb-a817-446c-b5f8-6c2be3ba9e7b" providerId="ADAL" clId="{1556F499-171E-4DAB-9887-2DA82274FAB1}"/>
    <pc:docChg chg="undo custSel modSld">
      <pc:chgData name="Lucas, Tania" userId="232b37cb-a817-446c-b5f8-6c2be3ba9e7b" providerId="ADAL" clId="{1556F499-171E-4DAB-9887-2DA82274FAB1}" dt="2022-12-19T09:31:37.242" v="39" actId="6549"/>
      <pc:docMkLst>
        <pc:docMk/>
      </pc:docMkLst>
      <pc:sldChg chg="modSp mod">
        <pc:chgData name="Lucas, Tania" userId="232b37cb-a817-446c-b5f8-6c2be3ba9e7b" providerId="ADAL" clId="{1556F499-171E-4DAB-9887-2DA82274FAB1}" dt="2022-12-19T09:30:28.703" v="32"/>
        <pc:sldMkLst>
          <pc:docMk/>
          <pc:sldMk cId="681957773" sldId="875"/>
        </pc:sldMkLst>
        <pc:spChg chg="mod">
          <ac:chgData name="Lucas, Tania" userId="232b37cb-a817-446c-b5f8-6c2be3ba9e7b" providerId="ADAL" clId="{1556F499-171E-4DAB-9887-2DA82274FAB1}" dt="2022-12-19T09:30:28.703" v="32"/>
          <ac:spMkLst>
            <pc:docMk/>
            <pc:sldMk cId="681957773" sldId="875"/>
            <ac:spMk id="4" creationId="{C18BCF2F-D76F-442B-AE71-15AEDBAE1B5D}"/>
          </ac:spMkLst>
        </pc:spChg>
        <pc:spChg chg="mod">
          <ac:chgData name="Lucas, Tania" userId="232b37cb-a817-446c-b5f8-6c2be3ba9e7b" providerId="ADAL" clId="{1556F499-171E-4DAB-9887-2DA82274FAB1}" dt="2022-12-19T09:30:11.001" v="31"/>
          <ac:spMkLst>
            <pc:docMk/>
            <pc:sldMk cId="681957773" sldId="875"/>
            <ac:spMk id="8" creationId="{A7CA5D7B-E959-4AF9-425A-ABD0B63FFE6A}"/>
          </ac:spMkLst>
        </pc:spChg>
      </pc:sldChg>
      <pc:sldChg chg="modSp mod">
        <pc:chgData name="Lucas, Tania" userId="232b37cb-a817-446c-b5f8-6c2be3ba9e7b" providerId="ADAL" clId="{1556F499-171E-4DAB-9887-2DA82274FAB1}" dt="2022-12-19T09:28:23.340" v="27"/>
        <pc:sldMkLst>
          <pc:docMk/>
          <pc:sldMk cId="2699626201" sldId="879"/>
        </pc:sldMkLst>
        <pc:spChg chg="mod">
          <ac:chgData name="Lucas, Tania" userId="232b37cb-a817-446c-b5f8-6c2be3ba9e7b" providerId="ADAL" clId="{1556F499-171E-4DAB-9887-2DA82274FAB1}" dt="2022-12-19T09:28:23.340" v="27"/>
          <ac:spMkLst>
            <pc:docMk/>
            <pc:sldMk cId="2699626201" sldId="879"/>
            <ac:spMk id="4" creationId="{C18BCF2F-D76F-442B-AE71-15AEDBAE1B5D}"/>
          </ac:spMkLst>
        </pc:spChg>
        <pc:spChg chg="mod">
          <ac:chgData name="Lucas, Tania" userId="232b37cb-a817-446c-b5f8-6c2be3ba9e7b" providerId="ADAL" clId="{1556F499-171E-4DAB-9887-2DA82274FAB1}" dt="2022-12-19T09:28:03.881" v="26"/>
          <ac:spMkLst>
            <pc:docMk/>
            <pc:sldMk cId="2699626201" sldId="879"/>
            <ac:spMk id="8" creationId="{34F9C5D9-6C00-0F84-0AB0-241F9A71E03B}"/>
          </ac:spMkLst>
        </pc:spChg>
      </pc:sldChg>
      <pc:sldChg chg="modSp mod">
        <pc:chgData name="Lucas, Tania" userId="232b37cb-a817-446c-b5f8-6c2be3ba9e7b" providerId="ADAL" clId="{1556F499-171E-4DAB-9887-2DA82274FAB1}" dt="2022-12-19T09:26:55.277" v="23"/>
        <pc:sldMkLst>
          <pc:docMk/>
          <pc:sldMk cId="1173590414" sldId="881"/>
        </pc:sldMkLst>
        <pc:spChg chg="mod">
          <ac:chgData name="Lucas, Tania" userId="232b37cb-a817-446c-b5f8-6c2be3ba9e7b" providerId="ADAL" clId="{1556F499-171E-4DAB-9887-2DA82274FAB1}" dt="2022-12-19T09:26:55.277" v="23"/>
          <ac:spMkLst>
            <pc:docMk/>
            <pc:sldMk cId="1173590414" sldId="881"/>
            <ac:spMk id="4" creationId="{C18BCF2F-D76F-442B-AE71-15AEDBAE1B5D}"/>
          </ac:spMkLst>
        </pc:spChg>
        <pc:spChg chg="mod">
          <ac:chgData name="Lucas, Tania" userId="232b37cb-a817-446c-b5f8-6c2be3ba9e7b" providerId="ADAL" clId="{1556F499-171E-4DAB-9887-2DA82274FAB1}" dt="2022-12-19T09:26:20.311" v="22"/>
          <ac:spMkLst>
            <pc:docMk/>
            <pc:sldMk cId="1173590414" sldId="881"/>
            <ac:spMk id="8" creationId="{F412B90B-80C8-94E0-8E46-C66482132B08}"/>
          </ac:spMkLst>
        </pc:spChg>
      </pc:sldChg>
      <pc:sldChg chg="modSp mod">
        <pc:chgData name="Lucas, Tania" userId="232b37cb-a817-446c-b5f8-6c2be3ba9e7b" providerId="ADAL" clId="{1556F499-171E-4DAB-9887-2DA82274FAB1}" dt="2022-12-19T09:24:46.582" v="17"/>
        <pc:sldMkLst>
          <pc:docMk/>
          <pc:sldMk cId="3122519011" sldId="883"/>
        </pc:sldMkLst>
        <pc:spChg chg="mod">
          <ac:chgData name="Lucas, Tania" userId="232b37cb-a817-446c-b5f8-6c2be3ba9e7b" providerId="ADAL" clId="{1556F499-171E-4DAB-9887-2DA82274FAB1}" dt="2022-12-19T09:24:46.582" v="17"/>
          <ac:spMkLst>
            <pc:docMk/>
            <pc:sldMk cId="3122519011" sldId="883"/>
            <ac:spMk id="4" creationId="{C18BCF2F-D76F-442B-AE71-15AEDBAE1B5D}"/>
          </ac:spMkLst>
        </pc:spChg>
        <pc:spChg chg="mod">
          <ac:chgData name="Lucas, Tania" userId="232b37cb-a817-446c-b5f8-6c2be3ba9e7b" providerId="ADAL" clId="{1556F499-171E-4DAB-9887-2DA82274FAB1}" dt="2022-12-19T09:24:31.666" v="16"/>
          <ac:spMkLst>
            <pc:docMk/>
            <pc:sldMk cId="3122519011" sldId="883"/>
            <ac:spMk id="8" creationId="{BED7A312-65A7-A40E-BC64-461080A8D3D7}"/>
          </ac:spMkLst>
        </pc:spChg>
      </pc:sldChg>
      <pc:sldChg chg="modSp mod">
        <pc:chgData name="Lucas, Tania" userId="232b37cb-a817-446c-b5f8-6c2be3ba9e7b" providerId="ADAL" clId="{1556F499-171E-4DAB-9887-2DA82274FAB1}" dt="2022-12-19T09:21:56.869" v="11" actId="20577"/>
        <pc:sldMkLst>
          <pc:docMk/>
          <pc:sldMk cId="4052879268" sldId="884"/>
        </pc:sldMkLst>
        <pc:spChg chg="mod">
          <ac:chgData name="Lucas, Tania" userId="232b37cb-a817-446c-b5f8-6c2be3ba9e7b" providerId="ADAL" clId="{1556F499-171E-4DAB-9887-2DA82274FAB1}" dt="2022-12-19T09:21:56.869" v="11" actId="20577"/>
          <ac:spMkLst>
            <pc:docMk/>
            <pc:sldMk cId="4052879268" sldId="884"/>
            <ac:spMk id="7" creationId="{0A2904C3-85C4-CD8E-4663-3B8CD7A6B7F6}"/>
          </ac:spMkLst>
        </pc:spChg>
      </pc:sldChg>
      <pc:sldChg chg="modSp mod">
        <pc:chgData name="Lucas, Tania" userId="232b37cb-a817-446c-b5f8-6c2be3ba9e7b" providerId="ADAL" clId="{1556F499-171E-4DAB-9887-2DA82274FAB1}" dt="2022-12-19T09:22:55.814" v="13"/>
        <pc:sldMkLst>
          <pc:docMk/>
          <pc:sldMk cId="714184012" sldId="885"/>
        </pc:sldMkLst>
        <pc:spChg chg="mod">
          <ac:chgData name="Lucas, Tania" userId="232b37cb-a817-446c-b5f8-6c2be3ba9e7b" providerId="ADAL" clId="{1556F499-171E-4DAB-9887-2DA82274FAB1}" dt="2022-12-19T09:22:55.814" v="13"/>
          <ac:spMkLst>
            <pc:docMk/>
            <pc:sldMk cId="714184012" sldId="885"/>
            <ac:spMk id="4" creationId="{C18BCF2F-D76F-442B-AE71-15AEDBAE1B5D}"/>
          </ac:spMkLst>
        </pc:spChg>
        <pc:spChg chg="mod">
          <ac:chgData name="Lucas, Tania" userId="232b37cb-a817-446c-b5f8-6c2be3ba9e7b" providerId="ADAL" clId="{1556F499-171E-4DAB-9887-2DA82274FAB1}" dt="2022-12-19T09:22:29.729" v="12"/>
          <ac:spMkLst>
            <pc:docMk/>
            <pc:sldMk cId="714184012" sldId="885"/>
            <ac:spMk id="8" creationId="{D58AB7D5-E426-D8E4-3D12-9A8392E99BAE}"/>
          </ac:spMkLst>
        </pc:spChg>
      </pc:sldChg>
      <pc:sldChg chg="modSp mod">
        <pc:chgData name="Lucas, Tania" userId="232b37cb-a817-446c-b5f8-6c2be3ba9e7b" providerId="ADAL" clId="{1556F499-171E-4DAB-9887-2DA82274FAB1}" dt="2022-12-19T09:16:10.488" v="1"/>
        <pc:sldMkLst>
          <pc:docMk/>
          <pc:sldMk cId="4189812219" sldId="887"/>
        </pc:sldMkLst>
        <pc:spChg chg="mod">
          <ac:chgData name="Lucas, Tania" userId="232b37cb-a817-446c-b5f8-6c2be3ba9e7b" providerId="ADAL" clId="{1556F499-171E-4DAB-9887-2DA82274FAB1}" dt="2022-12-19T09:16:10.488" v="1"/>
          <ac:spMkLst>
            <pc:docMk/>
            <pc:sldMk cId="4189812219" sldId="887"/>
            <ac:spMk id="4" creationId="{C18BCF2F-D76F-442B-AE71-15AEDBAE1B5D}"/>
          </ac:spMkLst>
        </pc:spChg>
        <pc:spChg chg="mod">
          <ac:chgData name="Lucas, Tania" userId="232b37cb-a817-446c-b5f8-6c2be3ba9e7b" providerId="ADAL" clId="{1556F499-171E-4DAB-9887-2DA82274FAB1}" dt="2022-12-19T09:15:48.459" v="0"/>
          <ac:spMkLst>
            <pc:docMk/>
            <pc:sldMk cId="4189812219" sldId="887"/>
            <ac:spMk id="8" creationId="{45ADA746-AD5C-59E2-E8FE-2F6DA7387A6A}"/>
          </ac:spMkLst>
        </pc:spChg>
      </pc:sldChg>
      <pc:sldChg chg="modSp mod">
        <pc:chgData name="Lucas, Tania" userId="232b37cb-a817-446c-b5f8-6c2be3ba9e7b" providerId="ADAL" clId="{1556F499-171E-4DAB-9887-2DA82274FAB1}" dt="2022-12-19T09:18:45.179" v="3"/>
        <pc:sldMkLst>
          <pc:docMk/>
          <pc:sldMk cId="3833924410" sldId="889"/>
        </pc:sldMkLst>
        <pc:spChg chg="mod">
          <ac:chgData name="Lucas, Tania" userId="232b37cb-a817-446c-b5f8-6c2be3ba9e7b" providerId="ADAL" clId="{1556F499-171E-4DAB-9887-2DA82274FAB1}" dt="2022-12-19T09:18:45.179" v="3"/>
          <ac:spMkLst>
            <pc:docMk/>
            <pc:sldMk cId="3833924410" sldId="889"/>
            <ac:spMk id="4" creationId="{C18BCF2F-D76F-442B-AE71-15AEDBAE1B5D}"/>
          </ac:spMkLst>
        </pc:spChg>
        <pc:spChg chg="mod">
          <ac:chgData name="Lucas, Tania" userId="232b37cb-a817-446c-b5f8-6c2be3ba9e7b" providerId="ADAL" clId="{1556F499-171E-4DAB-9887-2DA82274FAB1}" dt="2022-12-19T09:16:34.324" v="2"/>
          <ac:spMkLst>
            <pc:docMk/>
            <pc:sldMk cId="3833924410" sldId="889"/>
            <ac:spMk id="8" creationId="{35E5968A-C766-E827-A4D4-BEA028141547}"/>
          </ac:spMkLst>
        </pc:spChg>
      </pc:sldChg>
      <pc:sldChg chg="modSp mod">
        <pc:chgData name="Lucas, Tania" userId="232b37cb-a817-446c-b5f8-6c2be3ba9e7b" providerId="ADAL" clId="{1556F499-171E-4DAB-9887-2DA82274FAB1}" dt="2022-12-19T09:24:02.522" v="15"/>
        <pc:sldMkLst>
          <pc:docMk/>
          <pc:sldMk cId="3416912396" sldId="890"/>
        </pc:sldMkLst>
        <pc:spChg chg="mod">
          <ac:chgData name="Lucas, Tania" userId="232b37cb-a817-446c-b5f8-6c2be3ba9e7b" providerId="ADAL" clId="{1556F499-171E-4DAB-9887-2DA82274FAB1}" dt="2022-12-19T09:24:02.522" v="15"/>
          <ac:spMkLst>
            <pc:docMk/>
            <pc:sldMk cId="3416912396" sldId="890"/>
            <ac:spMk id="4" creationId="{C18BCF2F-D76F-442B-AE71-15AEDBAE1B5D}"/>
          </ac:spMkLst>
        </pc:spChg>
        <pc:spChg chg="mod">
          <ac:chgData name="Lucas, Tania" userId="232b37cb-a817-446c-b5f8-6c2be3ba9e7b" providerId="ADAL" clId="{1556F499-171E-4DAB-9887-2DA82274FAB1}" dt="2022-12-19T09:23:35.719" v="14"/>
          <ac:spMkLst>
            <pc:docMk/>
            <pc:sldMk cId="3416912396" sldId="890"/>
            <ac:spMk id="8" creationId="{37760301-8769-64F6-6981-AE6DE12DA72D}"/>
          </ac:spMkLst>
        </pc:spChg>
      </pc:sldChg>
      <pc:sldChg chg="modSp mod">
        <pc:chgData name="Lucas, Tania" userId="232b37cb-a817-446c-b5f8-6c2be3ba9e7b" providerId="ADAL" clId="{1556F499-171E-4DAB-9887-2DA82274FAB1}" dt="2022-12-19T09:25:47.433" v="21"/>
        <pc:sldMkLst>
          <pc:docMk/>
          <pc:sldMk cId="2698497872" sldId="891"/>
        </pc:sldMkLst>
        <pc:spChg chg="mod">
          <ac:chgData name="Lucas, Tania" userId="232b37cb-a817-446c-b5f8-6c2be3ba9e7b" providerId="ADAL" clId="{1556F499-171E-4DAB-9887-2DA82274FAB1}" dt="2022-12-19T09:25:47.433" v="21"/>
          <ac:spMkLst>
            <pc:docMk/>
            <pc:sldMk cId="2698497872" sldId="891"/>
            <ac:spMk id="4" creationId="{C18BCF2F-D76F-442B-AE71-15AEDBAE1B5D}"/>
          </ac:spMkLst>
        </pc:spChg>
        <pc:spChg chg="mod">
          <ac:chgData name="Lucas, Tania" userId="232b37cb-a817-446c-b5f8-6c2be3ba9e7b" providerId="ADAL" clId="{1556F499-171E-4DAB-9887-2DA82274FAB1}" dt="2022-12-19T09:25:11.420" v="18"/>
          <ac:spMkLst>
            <pc:docMk/>
            <pc:sldMk cId="2698497872" sldId="891"/>
            <ac:spMk id="8" creationId="{B44CF0AD-A675-ADF1-5F2F-761A08DECA93}"/>
          </ac:spMkLst>
        </pc:spChg>
      </pc:sldChg>
      <pc:sldChg chg="modSp mod">
        <pc:chgData name="Lucas, Tania" userId="232b37cb-a817-446c-b5f8-6c2be3ba9e7b" providerId="ADAL" clId="{1556F499-171E-4DAB-9887-2DA82274FAB1}" dt="2022-12-19T09:27:37.299" v="25"/>
        <pc:sldMkLst>
          <pc:docMk/>
          <pc:sldMk cId="2358053667" sldId="892"/>
        </pc:sldMkLst>
        <pc:spChg chg="mod">
          <ac:chgData name="Lucas, Tania" userId="232b37cb-a817-446c-b5f8-6c2be3ba9e7b" providerId="ADAL" clId="{1556F499-171E-4DAB-9887-2DA82274FAB1}" dt="2022-12-19T09:27:37.299" v="25"/>
          <ac:spMkLst>
            <pc:docMk/>
            <pc:sldMk cId="2358053667" sldId="892"/>
            <ac:spMk id="4" creationId="{C18BCF2F-D76F-442B-AE71-15AEDBAE1B5D}"/>
          </ac:spMkLst>
        </pc:spChg>
        <pc:spChg chg="mod">
          <ac:chgData name="Lucas, Tania" userId="232b37cb-a817-446c-b5f8-6c2be3ba9e7b" providerId="ADAL" clId="{1556F499-171E-4DAB-9887-2DA82274FAB1}" dt="2022-12-19T09:27:14.345" v="24"/>
          <ac:spMkLst>
            <pc:docMk/>
            <pc:sldMk cId="2358053667" sldId="892"/>
            <ac:spMk id="8" creationId="{9F2759C4-8FB9-9353-1296-AAB4DDB0336C}"/>
          </ac:spMkLst>
        </pc:spChg>
      </pc:sldChg>
      <pc:sldChg chg="modSp mod">
        <pc:chgData name="Lucas, Tania" userId="232b37cb-a817-446c-b5f8-6c2be3ba9e7b" providerId="ADAL" clId="{1556F499-171E-4DAB-9887-2DA82274FAB1}" dt="2022-12-19T09:29:26.336" v="30"/>
        <pc:sldMkLst>
          <pc:docMk/>
          <pc:sldMk cId="2126484877" sldId="893"/>
        </pc:sldMkLst>
        <pc:spChg chg="mod">
          <ac:chgData name="Lucas, Tania" userId="232b37cb-a817-446c-b5f8-6c2be3ba9e7b" providerId="ADAL" clId="{1556F499-171E-4DAB-9887-2DA82274FAB1}" dt="2022-12-19T09:29:26.336" v="30"/>
          <ac:spMkLst>
            <pc:docMk/>
            <pc:sldMk cId="2126484877" sldId="893"/>
            <ac:spMk id="4" creationId="{C18BCF2F-D76F-442B-AE71-15AEDBAE1B5D}"/>
          </ac:spMkLst>
        </pc:spChg>
        <pc:spChg chg="mod">
          <ac:chgData name="Lucas, Tania" userId="232b37cb-a817-446c-b5f8-6c2be3ba9e7b" providerId="ADAL" clId="{1556F499-171E-4DAB-9887-2DA82274FAB1}" dt="2022-12-19T09:29:01.064" v="29" actId="113"/>
          <ac:spMkLst>
            <pc:docMk/>
            <pc:sldMk cId="2126484877" sldId="893"/>
            <ac:spMk id="8" creationId="{B60F139E-9CFB-B945-A14A-EBF5A721C54D}"/>
          </ac:spMkLst>
        </pc:spChg>
      </pc:sldChg>
      <pc:sldChg chg="modSp mod">
        <pc:chgData name="Lucas, Tania" userId="232b37cb-a817-446c-b5f8-6c2be3ba9e7b" providerId="ADAL" clId="{1556F499-171E-4DAB-9887-2DA82274FAB1}" dt="2022-12-19T09:31:37.242" v="39" actId="6549"/>
        <pc:sldMkLst>
          <pc:docMk/>
          <pc:sldMk cId="3109086078" sldId="894"/>
        </pc:sldMkLst>
        <pc:spChg chg="mod">
          <ac:chgData name="Lucas, Tania" userId="232b37cb-a817-446c-b5f8-6c2be3ba9e7b" providerId="ADAL" clId="{1556F499-171E-4DAB-9887-2DA82274FAB1}" dt="2022-12-19T09:31:37.242" v="39" actId="6549"/>
          <ac:spMkLst>
            <pc:docMk/>
            <pc:sldMk cId="3109086078" sldId="894"/>
            <ac:spMk id="4" creationId="{C18BCF2F-D76F-442B-AE71-15AEDBAE1B5D}"/>
          </ac:spMkLst>
        </pc:spChg>
        <pc:spChg chg="mod">
          <ac:chgData name="Lucas, Tania" userId="232b37cb-a817-446c-b5f8-6c2be3ba9e7b" providerId="ADAL" clId="{1556F499-171E-4DAB-9887-2DA82274FAB1}" dt="2022-12-19T09:30:54.813" v="33"/>
          <ac:spMkLst>
            <pc:docMk/>
            <pc:sldMk cId="3109086078" sldId="894"/>
            <ac:spMk id="8" creationId="{71EBF22C-C53E-238F-B10B-F352635301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12/19/2022</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12/19/2022</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oer.wjec.co.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s://oer.wjec.co.uk/"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6C915DA8-413A-3642-58D3-908FEA175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0515" y="2139621"/>
            <a:ext cx="6630970" cy="4469274"/>
          </a:xfrm>
          <a:prstGeom prst="rect">
            <a:avLst/>
          </a:prstGeom>
        </p:spPr>
      </p:pic>
      <p:sp>
        <p:nvSpPr>
          <p:cNvPr id="6" name="TextBox 5">
            <a:extLst>
              <a:ext uri="{FF2B5EF4-FFF2-40B4-BE49-F238E27FC236}">
                <a16:creationId xmlns:a16="http://schemas.microsoft.com/office/drawing/2014/main" id="{A9B16099-BCAF-D7E7-DCE5-593715AF962E}"/>
              </a:ext>
            </a:extLst>
          </p:cNvPr>
          <p:cNvSpPr txBox="1"/>
          <p:nvPr/>
        </p:nvSpPr>
        <p:spPr>
          <a:xfrm>
            <a:off x="223457" y="416418"/>
            <a:ext cx="6500727" cy="461665"/>
          </a:xfrm>
          <a:prstGeom prst="rect">
            <a:avLst/>
          </a:prstGeom>
          <a:noFill/>
        </p:spPr>
        <p:txBody>
          <a:bodyPr wrap="square" rtlCol="0">
            <a:spAutoFit/>
          </a:bodyPr>
          <a:lstStyle/>
          <a:p>
            <a:r>
              <a:rPr lang="en-GB" sz="2400" dirty="0" err="1">
                <a:solidFill>
                  <a:srgbClr val="0070C0"/>
                </a:solidFill>
                <a:hlinkClick r:id="rId4">
                  <a:extLst>
                    <a:ext uri="{A12FA001-AC4F-418D-AE19-62706E023703}">
                      <ahyp:hlinkClr xmlns:ahyp="http://schemas.microsoft.com/office/drawing/2018/hyperlinkcolor" val="tx"/>
                    </a:ext>
                  </a:extLst>
                </a:hlinkClick>
              </a:rPr>
              <a:t>Adolygiad</a:t>
            </a:r>
            <a:r>
              <a:rPr lang="en-GB" sz="2400" dirty="0">
                <a:solidFill>
                  <a:srgbClr val="0070C0"/>
                </a:solidFill>
                <a:hlinkClick r:id="rId4">
                  <a:extLst>
                    <a:ext uri="{A12FA001-AC4F-418D-AE19-62706E023703}">
                      <ahyp:hlinkClr xmlns:ahyp="http://schemas.microsoft.com/office/drawing/2018/hyperlinkcolor" val="tx"/>
                    </a:ext>
                  </a:extLst>
                </a:hlinkClick>
              </a:rPr>
              <a:t> </a:t>
            </a:r>
            <a:r>
              <a:rPr lang="en-GB" sz="2400" dirty="0" err="1">
                <a:solidFill>
                  <a:srgbClr val="0070C0"/>
                </a:solidFill>
                <a:hlinkClick r:id="rId4">
                  <a:extLst>
                    <a:ext uri="{A12FA001-AC4F-418D-AE19-62706E023703}">
                      <ahyp:hlinkClr xmlns:ahyp="http://schemas.microsoft.com/office/drawing/2018/hyperlinkcolor" val="tx"/>
                    </a:ext>
                  </a:extLst>
                </a:hlinkClick>
              </a:rPr>
              <a:t>Arholiad</a:t>
            </a:r>
            <a:r>
              <a:rPr lang="en-GB" sz="2400" dirty="0">
                <a:solidFill>
                  <a:srgbClr val="0070C0"/>
                </a:solidFill>
                <a:hlinkClick r:id="rId4">
                  <a:extLst>
                    <a:ext uri="{A12FA001-AC4F-418D-AE19-62706E023703}">
                      <ahyp:hlinkClr xmlns:ahyp="http://schemas.microsoft.com/office/drawing/2018/hyperlinkcolor" val="tx"/>
                    </a:ext>
                  </a:extLst>
                </a:hlinkClick>
              </a:rPr>
              <a:t> </a:t>
            </a:r>
            <a:r>
              <a:rPr lang="en-GB" sz="2400" dirty="0" err="1">
                <a:solidFill>
                  <a:srgbClr val="0070C0"/>
                </a:solidFill>
                <a:hlinkClick r:id="rId4">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Mehefin</a:t>
            </a:r>
            <a:r>
              <a:rPr lang="en-GB" sz="2400" dirty="0">
                <a:solidFill>
                  <a:srgbClr val="0070C0"/>
                </a:solidFill>
              </a:rPr>
              <a:t> 2022 </a:t>
            </a:r>
            <a:endParaRPr lang="en-US" sz="2400" dirty="0">
              <a:solidFill>
                <a:srgbClr val="0070C0"/>
              </a:solidFill>
              <a:latin typeface="+mj-lt"/>
              <a:ea typeface="Lato" charset="0"/>
              <a:cs typeface="Lato" charset="0"/>
            </a:endParaRPr>
          </a:p>
        </p:txBody>
      </p:sp>
      <p:sp>
        <p:nvSpPr>
          <p:cNvPr id="10" name="Title 1">
            <a:extLst>
              <a:ext uri="{FF2B5EF4-FFF2-40B4-BE49-F238E27FC236}">
                <a16:creationId xmlns:a16="http://schemas.microsoft.com/office/drawing/2014/main" id="{BF866A78-F4D7-2587-C2CE-A5BCE7EB1A0F}"/>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E450F31-8E4A-CA84-A080-72E8FFFAF08F}"/>
              </a:ext>
            </a:extLst>
          </p:cNvPr>
          <p:cNvSpPr txBox="1"/>
          <p:nvPr/>
        </p:nvSpPr>
        <p:spPr>
          <a:xfrm>
            <a:off x="6983451" y="1103203"/>
            <a:ext cx="4794021" cy="5018490"/>
          </a:xfrm>
          <a:prstGeom prst="rect">
            <a:avLst/>
          </a:prstGeom>
          <a:noFill/>
        </p:spPr>
        <p:txBody>
          <a:bodyPr wrap="square">
            <a:spAutoFit/>
          </a:bodyPr>
          <a:lstStyle/>
          <a:p>
            <a:pPr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gyfeirio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a:t>
            </a: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Math o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gludiant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i'w</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ddefnyddio</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Diogelwch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y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llwybr</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Cymhareb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nifer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oedolion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blant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Rheolau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ffiniau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gyfer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y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daith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amser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y parc</a:t>
            </a: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Gwirio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y parc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ddiogel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oes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unrhyw</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fylchau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y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ffensys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ati</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Gosod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rheolau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gyfer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defnyddio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offer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sicrhau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bod plant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defnyddio'n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ddiogel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Sicrhau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goruchwylio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agos</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Gwirio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offer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wedi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torri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angen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atgyweirio</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Gwirio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sbwriel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neu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boteli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wedi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torri</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Cadw</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llygad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chwistrellau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eitemau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gysylltiedig</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â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chamddefnyddio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cyffuriau</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Bod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ymwybodol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byllau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neu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byllau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nofio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ardal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Cwblhau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asesiad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risg</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Gwirio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gyflyrau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meddygol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Caniatâd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ofalwyr</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Gwirio'r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amodau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tywydd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sicrhau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dillad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addas</a:t>
            </a: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Nodi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unrhyw</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anghenion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penodol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Cit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cyntaf</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gael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p>
          <a:p>
            <a:pPr marL="92075" indent="-92075" fontAlgn="base">
              <a:lnSpc>
                <a:spcPct val="107000"/>
              </a:lnSpc>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Aelod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 staff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gymhorthydd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cyntaf</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cymwys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p>
          <a:p>
            <a:pPr fontAlgn="base">
              <a:lnSpc>
                <a:spcPct val="107000"/>
              </a:lnSpc>
            </a:pP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fontAlgn="base">
              <a:lnSpc>
                <a:spcPct val="107000"/>
              </a:lnSpc>
            </a:pP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yw’r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rhestr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hon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gynhwysfawr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p>
          <a:p>
            <a:pPr fontAlgn="base">
              <a:lnSpc>
                <a:spcPct val="107000"/>
              </a:lnSpc>
            </a:pP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farciau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unrhyw</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perthnasol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arall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942983E-5FB2-1953-7E79-6CBF3905F0C3}"/>
              </a:ext>
            </a:extLst>
          </p:cNvPr>
          <p:cNvSpPr txBox="1"/>
          <p:nvPr/>
        </p:nvSpPr>
        <p:spPr>
          <a:xfrm>
            <a:off x="6590242" y="51590"/>
            <a:ext cx="3658658" cy="646331"/>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Archwiliwch</a:t>
            </a:r>
            <a:r>
              <a:rPr lang="en-GB" dirty="0">
                <a:solidFill>
                  <a:srgbClr val="0070C0"/>
                </a:solidFill>
              </a:rPr>
              <a:t> </a:t>
            </a:r>
            <a:r>
              <a:rPr lang="en-GB" dirty="0" err="1">
                <a:solidFill>
                  <a:srgbClr val="0070C0"/>
                </a:solidFill>
              </a:rPr>
              <a:t>Ymchwiliwch</a:t>
            </a:r>
            <a:r>
              <a:rPr lang="en-GB" dirty="0">
                <a:solidFill>
                  <a:srgbClr val="0070C0"/>
                </a:solidFill>
              </a:rPr>
              <a:t> </a:t>
            </a:r>
            <a:r>
              <a:rPr lang="en-GB" dirty="0" err="1">
                <a:solidFill>
                  <a:srgbClr val="0070C0"/>
                </a:solidFill>
              </a:rPr>
              <a:t>yn</a:t>
            </a:r>
            <a:r>
              <a:rPr lang="en-GB" dirty="0">
                <a:solidFill>
                  <a:srgbClr val="0070C0"/>
                </a:solidFill>
              </a:rPr>
              <a:t> </a:t>
            </a:r>
            <a:r>
              <a:rPr lang="en-GB" dirty="0" err="1">
                <a:solidFill>
                  <a:srgbClr val="0070C0"/>
                </a:solidFill>
              </a:rPr>
              <a:t>agos</a:t>
            </a:r>
            <a:r>
              <a:rPr lang="en-GB" dirty="0">
                <a:solidFill>
                  <a:srgbClr val="0070C0"/>
                </a:solidFill>
              </a:rPr>
              <a:t> ac </a:t>
            </a:r>
            <a:r>
              <a:rPr lang="en-GB" dirty="0" err="1">
                <a:solidFill>
                  <a:srgbClr val="0070C0"/>
                </a:solidFill>
              </a:rPr>
              <a:t>yn</a:t>
            </a:r>
            <a:r>
              <a:rPr lang="en-GB" dirty="0">
                <a:solidFill>
                  <a:srgbClr val="0070C0"/>
                </a:solidFill>
              </a:rPr>
              <a:t> </a:t>
            </a:r>
            <a:r>
              <a:rPr lang="en-GB" dirty="0" err="1">
                <a:solidFill>
                  <a:srgbClr val="0070C0"/>
                </a:solidFill>
              </a:rPr>
              <a:t>fanwl</a:t>
            </a:r>
            <a:r>
              <a:rPr lang="en-GB" dirty="0">
                <a:solidFill>
                  <a:srgbClr val="0070C0"/>
                </a:solidFill>
              </a:rPr>
              <a:t> </a:t>
            </a:r>
          </a:p>
        </p:txBody>
      </p:sp>
      <p:pic>
        <p:nvPicPr>
          <p:cNvPr id="4" name="Picture 3">
            <a:extLst>
              <a:ext uri="{FF2B5EF4-FFF2-40B4-BE49-F238E27FC236}">
                <a16:creationId xmlns:a16="http://schemas.microsoft.com/office/drawing/2014/main" id="{7A8590A2-A2AE-E279-8950-4B672604F1E2}"/>
              </a:ext>
            </a:extLst>
          </p:cNvPr>
          <p:cNvPicPr>
            <a:picLocks noChangeAspect="1"/>
          </p:cNvPicPr>
          <p:nvPr/>
        </p:nvPicPr>
        <p:blipFill>
          <a:blip r:embed="rId2"/>
          <a:stretch>
            <a:fillRect/>
          </a:stretch>
        </p:blipFill>
        <p:spPr>
          <a:xfrm>
            <a:off x="282011" y="1015977"/>
            <a:ext cx="6276975" cy="2733675"/>
          </a:xfrm>
          <a:prstGeom prst="rect">
            <a:avLst/>
          </a:prstGeom>
        </p:spPr>
      </p:pic>
      <p:sp>
        <p:nvSpPr>
          <p:cNvPr id="9" name="Title 2">
            <a:extLst>
              <a:ext uri="{FF2B5EF4-FFF2-40B4-BE49-F238E27FC236}">
                <a16:creationId xmlns:a16="http://schemas.microsoft.com/office/drawing/2014/main" id="{734DED8D-E00C-CF9D-9C2C-88DBAB62C6A0}"/>
              </a:ext>
            </a:extLst>
          </p:cNvPr>
          <p:cNvSpPr>
            <a:spLocks noGrp="1"/>
          </p:cNvSpPr>
          <p:nvPr>
            <p:ph type="title"/>
          </p:nvPr>
        </p:nvSpPr>
        <p:spPr>
          <a:xfrm>
            <a:off x="282012" y="208722"/>
            <a:ext cx="4947214" cy="489199"/>
          </a:xfrm>
        </p:spPr>
        <p:txBody>
          <a:bodyPr/>
          <a:lstStyle/>
          <a:p>
            <a:pPr>
              <a:defRPr b="0" i="0"/>
            </a:pPr>
            <a:r>
              <a:rPr lang="1106" sz="1800" dirty="0"/>
              <a:t>Cwestiwn </a:t>
            </a:r>
            <a:r>
              <a:rPr lang="en-GB" sz="1800" dirty="0"/>
              <a:t>5 </a:t>
            </a:r>
            <a:r>
              <a:rPr lang="1106" sz="1800" dirty="0"/>
              <a:t>a'r cynllun marcio </a:t>
            </a:r>
          </a:p>
        </p:txBody>
      </p:sp>
      <p:pic>
        <p:nvPicPr>
          <p:cNvPr id="3" name="Picture 2">
            <a:extLst>
              <a:ext uri="{FF2B5EF4-FFF2-40B4-BE49-F238E27FC236}">
                <a16:creationId xmlns:a16="http://schemas.microsoft.com/office/drawing/2014/main" id="{A83D8D8D-6406-80E4-B5E4-58EE0BCDFB64}"/>
              </a:ext>
            </a:extLst>
          </p:cNvPr>
          <p:cNvPicPr>
            <a:picLocks noChangeAspect="1"/>
          </p:cNvPicPr>
          <p:nvPr/>
        </p:nvPicPr>
        <p:blipFill>
          <a:blip r:embed="rId3"/>
          <a:stretch>
            <a:fillRect/>
          </a:stretch>
        </p:blipFill>
        <p:spPr>
          <a:xfrm>
            <a:off x="573786" y="3845308"/>
            <a:ext cx="4533900" cy="2809875"/>
          </a:xfrm>
          <a:prstGeom prst="rect">
            <a:avLst/>
          </a:prstGeom>
        </p:spPr>
      </p:pic>
    </p:spTree>
    <p:extLst>
      <p:ext uri="{BB962C8B-B14F-4D97-AF65-F5344CB8AC3E}">
        <p14:creationId xmlns:p14="http://schemas.microsoft.com/office/powerpoint/2010/main" val="2800762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124497" y="1719583"/>
            <a:ext cx="3563006" cy="3693319"/>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arholwr wedi cydnabod y ddealltwriaeth a ddangoswyd gan y dysgwr hwn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 hyn y gellid ei ystyried yn rhan o asesiad risg. Ystyrir amrywiaeth o bwyntiau yma gan alluogi 4 marc. Roedd 1 marc arall ar gael ond doedd dim modd ei ddyfarnu oherwydd strwythur yr ymateb.</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840717" y="1367833"/>
            <a:ext cx="3972911" cy="447592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BED7A312-65A7-A40E-BC64-461080A8D3D7}"/>
              </a:ext>
            </a:extLst>
          </p:cNvPr>
          <p:cNvSpPr txBox="1"/>
          <p:nvPr/>
        </p:nvSpPr>
        <p:spPr>
          <a:xfrm>
            <a:off x="378371" y="1261485"/>
            <a:ext cx="4859628" cy="2746457"/>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Wrth ystyried mynd ymlaen i daith, dylai staff y meithrin gynnal asesiad risg, er mwyn mynd i'r parc cyfagos fe ddylen nhw ystyried y pethau hyn. Oes yna lwybr i gadw'r plant yn ddiogel, oes digon o aelodau staff, a allai unrhyw un fod ag alergedd i unrhyw anifeiliaid yn y parc os daw at y plentyn, a yw pob allanfa ar gau fel na all unrhyw un ddianc, a oes unrhyw wydr ar y llawr? Unrhyw beth all fod yn beryglus i blant a allai arwain at rywun yn brifo.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4911E6FC-A3BB-7C14-BFB6-F86E2E371F7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5</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3122519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03779" y="1719583"/>
            <a:ext cx="3674773" cy="3693319"/>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Rhoddwyd marciau llawn yma gan fod ymateb wedi'i lunio'n glir. Mae'r dysgwr hwn nid yn unig yn ystyried sawl agwedd mewn ymateb i'r cwestiwn ond hefyd yn nodi'r rheswm. Gellir gweld hyn lle maen nhw'n tynnu sylw at yr angen i wirio am dir anwastad sy'n gysylltiedig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chyfnod datblygiad.</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83367" y="1367832"/>
            <a:ext cx="4330262" cy="439488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B44CF0AD-A675-ADF1-5F2F-761A08DECA93}"/>
              </a:ext>
            </a:extLst>
          </p:cNvPr>
          <p:cNvSpPr txBox="1"/>
          <p:nvPr/>
        </p:nvSpPr>
        <p:spPr>
          <a:xfrm>
            <a:off x="282575" y="1238402"/>
            <a:ext cx="6096000" cy="4524315"/>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Y ffactorau diogelwch y byddai angen i staff meithrin eu hystyried wrth gynllunio ymweliad â pharc cyfagos yn gyntaf fyddai cael caniatâd rhieni. Byddai angen cynnal asesiadau risg er mwyn amlygu a lleihau'r risgiau. Byddai angen i'r staff ystyried oedran a chyfnod y plant, a yw'r cyfarpar yn addas i'r plant, a yw'r amgylchedd yn addas. Efallai mai dim ond yn ddiweddar y bydd rhai plant wedi dechrau cerdded neu efallai fod rhai yn ansad ar eu traed felly mae'n rhaid i'r ddaear fod yn wastad. Sicrhau bod ganddynt lefelau staffio cywir, a yw'r gymhareb yn gywir. Mae angen i staff dynnu sylw os oes unrhyw beth allai achosi perygl uniongyrchol i'r plant, fel pyllau neu a yw'r parc yn ddiogel, gan gynnwys ffensys a llidiardau fel nad yw'r plant yn gallu rhedeg i ffwrdd. Mae angen i staff ystyried unrhyw blant sydd ag anghenion ychwanegol, os yw'r parc yn addas ac yn ddiogel iddyn nhw.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5A6B94E4-FFDF-0FC8-F471-ADCC93D7614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5</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2698497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03BB775-4F93-2F7B-0ABE-D388D998E4A2}"/>
              </a:ext>
            </a:extLst>
          </p:cNvPr>
          <p:cNvSpPr txBox="1"/>
          <p:nvPr/>
        </p:nvSpPr>
        <p:spPr>
          <a:xfrm>
            <a:off x="341021" y="4425417"/>
            <a:ext cx="5959195" cy="2373920"/>
          </a:xfrm>
          <a:prstGeom prst="rect">
            <a:avLst/>
          </a:prstGeom>
          <a:noFill/>
        </p:spPr>
        <p:txBody>
          <a:bodyPr wrap="square">
            <a:spAutoFit/>
          </a:bodyPr>
          <a:lstStyle/>
          <a:p>
            <a:pPr fontAlgn="base">
              <a:lnSpc>
                <a:spcPct val="107000"/>
              </a:lnSpc>
              <a:spcAft>
                <a:spcPts val="800"/>
              </a:spcAft>
            </a:pP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hyd</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5 marc</a:t>
            </a:r>
          </a:p>
          <a:p>
            <a:pPr fontAlgn="base">
              <a:lnSpc>
                <a:spcPct val="107000"/>
              </a:lnSpc>
              <a:spcAft>
                <a:spcPts val="800"/>
              </a:spcAft>
            </a:pP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0 marc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yw’r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ymateb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haeddu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ennill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marciau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p>
          <a:p>
            <a:pPr fontAlgn="base">
              <a:lnSpc>
                <a:spcPct val="107000"/>
              </a:lnSpc>
              <a:spcAft>
                <a:spcPts val="800"/>
              </a:spcAft>
            </a:pP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1-2 </a:t>
            </a: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farc</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esboniad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sylfaenol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gwybodaeth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gyfyngedig</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roddir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CAMHS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teuluoedd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gofalwyr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p>
          <a:p>
            <a:pPr fontAlgn="base">
              <a:lnSpc>
                <a:spcPct val="107000"/>
              </a:lnSpc>
              <a:spcAft>
                <a:spcPts val="800"/>
              </a:spcAft>
            </a:pP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3-4 marc </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esboniad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rhywfaint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wybodaeth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roddir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CAMHS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teuluoedd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gofalwyr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p>
          <a:p>
            <a:pPr fontAlgn="base">
              <a:lnSpc>
                <a:spcPct val="107000"/>
              </a:lnSpc>
              <a:spcAft>
                <a:spcPts val="800"/>
              </a:spcAft>
            </a:pPr>
            <a:r>
              <a:rPr lang="en-GB" sz="1200" b="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5 marc </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grynodeb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iawn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gwybodaeth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gadarn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roddir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CAMHS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teuluoedd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gofalwyr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p>
          <a:p>
            <a:pPr fontAlgn="base">
              <a:lnSpc>
                <a:spcPct val="107000"/>
              </a:lnSpc>
              <a:spcAft>
                <a:spcPts val="8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8BF2B5A-89B7-E14B-A7B5-FAAFB969C921}"/>
              </a:ext>
            </a:extLst>
          </p:cNvPr>
          <p:cNvSpPr txBox="1"/>
          <p:nvPr/>
        </p:nvSpPr>
        <p:spPr>
          <a:xfrm>
            <a:off x="7205472" y="1053575"/>
            <a:ext cx="4435396" cy="4716740"/>
          </a:xfrm>
          <a:prstGeom prst="rect">
            <a:avLst/>
          </a:prstGeom>
          <a:noFill/>
        </p:spPr>
        <p:txBody>
          <a:bodyPr wrap="square">
            <a:spAutoFit/>
          </a:bodyPr>
          <a:lstStyle/>
          <a:p>
            <a:pPr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gyfeirio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a:t>
            </a: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Mynediad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amrywiaeth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weithwyr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proffesiynol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ymdrin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â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materion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iechyd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meddwl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phobl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ifanc</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dan 18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mlwydd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oed</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Proses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asesu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nodi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problemau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iechyd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emosiynol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gydag</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anawsterau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ymddygiadol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Cyngor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gyfer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anhwylderau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bwyta</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lle</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rhywun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hunan-niweidio</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deuluoedd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chael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hi'n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anodd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ymdopi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gyda</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phlentyn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arddegau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dreisgar</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Cyngor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bobl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ifanc</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profi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problemau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gyda'r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gyfraith</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blant</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allai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wynebu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problemau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ysgol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Mynediad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wasanaethau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delio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gyda</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materion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cam-</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drin</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Cymorth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frodyr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chwiorydd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delio</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gyda</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sefyllfa</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anodd</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lnSpc>
                <a:spcPct val="107000"/>
              </a:lnSpc>
              <a:spcAft>
                <a:spcPts val="600"/>
              </a:spcAft>
            </a:pP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Gwasanaethau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cwnsela</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fontAlgn="base">
              <a:lnSpc>
                <a:spcPct val="107000"/>
              </a:lnSpc>
              <a:spcAft>
                <a:spcPts val="600"/>
              </a:spcAft>
            </a:pP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fontAlgn="base">
              <a:lnSpc>
                <a:spcPct val="107000"/>
              </a:lnSpc>
              <a:spcAft>
                <a:spcPts val="600"/>
              </a:spcAft>
            </a:pP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yw’r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rhestr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hon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gynhwysfawr</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p>
          <a:p>
            <a:pPr fontAlgn="base">
              <a:lnSpc>
                <a:spcPct val="107000"/>
              </a:lnSpc>
              <a:spcAft>
                <a:spcPts val="600"/>
              </a:spcAft>
            </a:pP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farciau</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unrhyw</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ateb</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perthnasol</a:t>
            </a:r>
            <a:r>
              <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56F5CCA-4188-18F9-E33F-2CB5ACFA1D01}"/>
              </a:ext>
            </a:extLst>
          </p:cNvPr>
          <p:cNvSpPr txBox="1"/>
          <p:nvPr/>
        </p:nvSpPr>
        <p:spPr>
          <a:xfrm>
            <a:off x="5853760" y="38431"/>
            <a:ext cx="5511832"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dirty="0" err="1">
                <a:solidFill>
                  <a:srgbClr val="0070C0"/>
                </a:solidFill>
              </a:rPr>
              <a:t>Esboniwch</a:t>
            </a:r>
            <a:r>
              <a:rPr lang="en-GB" dirty="0">
                <a:solidFill>
                  <a:srgbClr val="0070C0"/>
                </a:solidFill>
              </a:rPr>
              <a:t> </a:t>
            </a:r>
          </a:p>
          <a:p>
            <a:r>
              <a:rPr lang="en-GB" dirty="0" err="1">
                <a:solidFill>
                  <a:srgbClr val="0070C0"/>
                </a:solidFill>
              </a:rPr>
              <a:t>Rhowch</a:t>
            </a:r>
            <a:r>
              <a:rPr lang="en-GB" dirty="0">
                <a:solidFill>
                  <a:srgbClr val="0070C0"/>
                </a:solidFill>
              </a:rPr>
              <a:t> </a:t>
            </a:r>
            <a:r>
              <a:rPr lang="en-GB" dirty="0" err="1">
                <a:solidFill>
                  <a:srgbClr val="0070C0"/>
                </a:solidFill>
              </a:rPr>
              <a:t>fanylion</a:t>
            </a:r>
            <a:r>
              <a:rPr lang="en-GB" dirty="0">
                <a:solidFill>
                  <a:srgbClr val="0070C0"/>
                </a:solidFill>
              </a:rPr>
              <a:t> a </a:t>
            </a:r>
            <a:r>
              <a:rPr lang="en-GB" dirty="0" err="1">
                <a:solidFill>
                  <a:srgbClr val="0070C0"/>
                </a:solidFill>
              </a:rPr>
              <a:t>rhesymau</a:t>
            </a:r>
            <a:r>
              <a:rPr lang="en-GB" dirty="0">
                <a:solidFill>
                  <a:srgbClr val="0070C0"/>
                </a:solidFill>
              </a:rPr>
              <a:t> </a:t>
            </a:r>
            <a:r>
              <a:rPr lang="en-GB" dirty="0" err="1">
                <a:solidFill>
                  <a:srgbClr val="0070C0"/>
                </a:solidFill>
              </a:rPr>
              <a:t>dros</a:t>
            </a:r>
            <a:r>
              <a:rPr lang="en-GB" dirty="0">
                <a:solidFill>
                  <a:srgbClr val="0070C0"/>
                </a:solidFill>
              </a:rPr>
              <a:t> </a:t>
            </a:r>
            <a:r>
              <a:rPr lang="en-GB" dirty="0" err="1">
                <a:solidFill>
                  <a:srgbClr val="0070C0"/>
                </a:solidFill>
              </a:rPr>
              <a:t>sut</a:t>
            </a:r>
            <a:r>
              <a:rPr lang="en-GB" dirty="0">
                <a:solidFill>
                  <a:srgbClr val="0070C0"/>
                </a:solidFill>
              </a:rPr>
              <a:t> </a:t>
            </a:r>
          </a:p>
          <a:p>
            <a:r>
              <a:rPr lang="en-GB" dirty="0">
                <a:solidFill>
                  <a:srgbClr val="0070C0"/>
                </a:solidFill>
              </a:rPr>
              <a:t>a </a:t>
            </a:r>
            <a:r>
              <a:rPr lang="en-GB" dirty="0" err="1">
                <a:solidFill>
                  <a:srgbClr val="0070C0"/>
                </a:solidFill>
              </a:rPr>
              <a:t>pham</a:t>
            </a:r>
            <a:r>
              <a:rPr lang="en-GB" dirty="0">
                <a:solidFill>
                  <a:srgbClr val="0070C0"/>
                </a:solidFill>
              </a:rPr>
              <a:t> </a:t>
            </a:r>
            <a:r>
              <a:rPr lang="en-GB" dirty="0" err="1">
                <a:solidFill>
                  <a:srgbClr val="0070C0"/>
                </a:solidFill>
              </a:rPr>
              <a:t>mae</a:t>
            </a:r>
            <a:r>
              <a:rPr lang="en-GB" dirty="0">
                <a:solidFill>
                  <a:srgbClr val="0070C0"/>
                </a:solidFill>
              </a:rPr>
              <a:t> </a:t>
            </a:r>
            <a:r>
              <a:rPr lang="en-GB" dirty="0" err="1">
                <a:solidFill>
                  <a:srgbClr val="0070C0"/>
                </a:solidFill>
              </a:rPr>
              <a:t>rhywbeth</a:t>
            </a:r>
            <a:r>
              <a:rPr lang="en-GB" dirty="0">
                <a:solidFill>
                  <a:srgbClr val="0070C0"/>
                </a:solidFill>
              </a:rPr>
              <a:t> </a:t>
            </a:r>
            <a:r>
              <a:rPr lang="en-GB" dirty="0" err="1">
                <a:solidFill>
                  <a:srgbClr val="0070C0"/>
                </a:solidFill>
              </a:rPr>
              <a:t>fel</a:t>
            </a:r>
            <a:r>
              <a:rPr lang="en-GB" dirty="0">
                <a:solidFill>
                  <a:srgbClr val="0070C0"/>
                </a:solidFill>
              </a:rPr>
              <a:t> y </a:t>
            </a:r>
            <a:r>
              <a:rPr lang="en-GB" dirty="0" err="1">
                <a:solidFill>
                  <a:srgbClr val="0070C0"/>
                </a:solidFill>
              </a:rPr>
              <a:t>mae</a:t>
            </a:r>
            <a:endParaRPr lang="en-GB" dirty="0">
              <a:solidFill>
                <a:srgbClr val="0070C0"/>
              </a:solidFill>
            </a:endParaRPr>
          </a:p>
        </p:txBody>
      </p:sp>
      <p:pic>
        <p:nvPicPr>
          <p:cNvPr id="4" name="Picture 3">
            <a:extLst>
              <a:ext uri="{FF2B5EF4-FFF2-40B4-BE49-F238E27FC236}">
                <a16:creationId xmlns:a16="http://schemas.microsoft.com/office/drawing/2014/main" id="{5A2152DC-1583-085F-5041-757C10F44156}"/>
              </a:ext>
            </a:extLst>
          </p:cNvPr>
          <p:cNvPicPr>
            <a:picLocks noChangeAspect="1"/>
          </p:cNvPicPr>
          <p:nvPr/>
        </p:nvPicPr>
        <p:blipFill>
          <a:blip r:embed="rId2"/>
          <a:stretch>
            <a:fillRect/>
          </a:stretch>
        </p:blipFill>
        <p:spPr>
          <a:xfrm>
            <a:off x="235293" y="1053575"/>
            <a:ext cx="6200775" cy="438150"/>
          </a:xfrm>
          <a:prstGeom prst="rect">
            <a:avLst/>
          </a:prstGeom>
        </p:spPr>
      </p:pic>
      <p:pic>
        <p:nvPicPr>
          <p:cNvPr id="9" name="Picture 8">
            <a:extLst>
              <a:ext uri="{FF2B5EF4-FFF2-40B4-BE49-F238E27FC236}">
                <a16:creationId xmlns:a16="http://schemas.microsoft.com/office/drawing/2014/main" id="{F5C1CFF6-A6EA-ABD8-5EBF-1755299FAFEF}"/>
              </a:ext>
            </a:extLst>
          </p:cNvPr>
          <p:cNvPicPr>
            <a:picLocks noChangeAspect="1"/>
          </p:cNvPicPr>
          <p:nvPr/>
        </p:nvPicPr>
        <p:blipFill>
          <a:blip r:embed="rId3"/>
          <a:stretch>
            <a:fillRect/>
          </a:stretch>
        </p:blipFill>
        <p:spPr>
          <a:xfrm>
            <a:off x="224861" y="1583539"/>
            <a:ext cx="6210300" cy="2295525"/>
          </a:xfrm>
          <a:prstGeom prst="rect">
            <a:avLst/>
          </a:prstGeom>
        </p:spPr>
      </p:pic>
      <p:sp>
        <p:nvSpPr>
          <p:cNvPr id="14" name="Title 2">
            <a:extLst>
              <a:ext uri="{FF2B5EF4-FFF2-40B4-BE49-F238E27FC236}">
                <a16:creationId xmlns:a16="http://schemas.microsoft.com/office/drawing/2014/main" id="{00B7517F-2C20-D67E-B48F-9CA17B917073}"/>
              </a:ext>
            </a:extLst>
          </p:cNvPr>
          <p:cNvSpPr>
            <a:spLocks noGrp="1"/>
          </p:cNvSpPr>
          <p:nvPr>
            <p:ph type="title"/>
          </p:nvPr>
        </p:nvSpPr>
        <p:spPr>
          <a:xfrm>
            <a:off x="282012" y="208722"/>
            <a:ext cx="5175814" cy="447261"/>
          </a:xfrm>
        </p:spPr>
        <p:txBody>
          <a:bodyPr/>
          <a:lstStyle/>
          <a:p>
            <a:pPr>
              <a:defRPr b="0" i="0"/>
            </a:pPr>
            <a:r>
              <a:rPr lang="1106" sz="1800" dirty="0"/>
              <a:t>Cwestiwn </a:t>
            </a:r>
            <a:r>
              <a:rPr lang="en-GB" sz="1800" dirty="0"/>
              <a:t>6</a:t>
            </a:r>
            <a:r>
              <a:rPr lang="1106" sz="1800" dirty="0"/>
              <a:t> (</a:t>
            </a:r>
            <a:r>
              <a:rPr lang="en-GB" sz="1800" dirty="0"/>
              <a:t>b</a:t>
            </a:r>
            <a:r>
              <a:rPr lang="1106" sz="1800" dirty="0"/>
              <a:t>) a'r cynllun marcio </a:t>
            </a:r>
          </a:p>
        </p:txBody>
      </p:sp>
    </p:spTree>
    <p:extLst>
      <p:ext uri="{BB962C8B-B14F-4D97-AF65-F5344CB8AC3E}">
        <p14:creationId xmlns:p14="http://schemas.microsoft.com/office/powerpoint/2010/main" val="842686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231117" y="1719583"/>
            <a:ext cx="4347435" cy="4801314"/>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dysgwr hwn yn bodloni</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 ferf orchmynnol wrth esbonio, gydag enghraifft, beth allai t</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î</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 CAMHS ei gynnig. Mae'r ymateb hwn yn cwrdd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 band, fel y nodir yn y cynllun marcio lle mae'r dysgwr yn cysylltu anghenion iechyd meddwl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hunanladdiad a sut y gall cefnogaeth gyfrannu at deimladau hapusach. Mae'n bosibl y byddai marciau llawn wedi'u dyfarnu am enghreifftiau pellach fel cefnogaeth ar gyfer anhwylderau bwyta neu ddatblygiad cliriach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phlant a theuluoedd.</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884276" y="1367832"/>
            <a:ext cx="4929353"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F412B90B-80C8-94E0-8E46-C66482132B08}"/>
              </a:ext>
            </a:extLst>
          </p:cNvPr>
          <p:cNvSpPr txBox="1"/>
          <p:nvPr/>
        </p:nvSpPr>
        <p:spPr>
          <a:xfrm>
            <a:off x="282575" y="1135146"/>
            <a:ext cx="4801302" cy="2746457"/>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Mae'r gefnogaeth a ddarperir gan cahms i blant a theuluoedd i gael y cymorth y maent ei angen gydag iechyd meddwl, a gallent eu helpu gyda chael y gofal sydd ei angen arnynt. er enghraifft, pe bai rhywun yn hunanladdol a bod rhywun wedi eu cyfeirio at CAMHS, gallai cahms eu helpu a gofyn iddyn nhw pam fod hyn ar eu meddwl a'u cefnogi i fod yn hapusach, ac os oes angen gallent eu rhoi ar feddyginiaeth.</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6059EC6C-DBE7-C74F-ADAD-19AE5534CFB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6</a:t>
            </a:r>
            <a:r>
              <a:rPr lang="1106" sz="1800" dirty="0"/>
              <a:t>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1173590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42642" y="1547267"/>
            <a:ext cx="3695793" cy="4247317"/>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dirty="0">
              <a:solidFill>
                <a:srgbClr val="0070C0"/>
              </a:solidFill>
            </a:endParaRPr>
          </a:p>
          <a:p>
            <a:r>
              <a:rPr lang="cy-GB" sz="1800"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Dyma esboniad da sy'n haeddu'r 4 marc a ddyfarnwyd.</a:t>
            </a:r>
            <a:endParaRPr lang="en-GB" sz="1800" dirty="0">
              <a:effectLst/>
              <a:latin typeface="Times New Roman" panose="02020603050405020304" pitchFamily="18" charset="0"/>
              <a:ea typeface="Times New Roman" panose="02020603050405020304" pitchFamily="18" charset="0"/>
            </a:endParaRPr>
          </a:p>
          <a:p>
            <a:r>
              <a:rPr lang="cy-GB" sz="1800"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Rhoddir enghreifftiau clir a chyfeiriadau at weithwyr proffesiynol eraill sy'n galluogi mynediad i gefnogaeth gan ddangos dealltwriaeth dda. Er mwyn ennill y marc ychwanegol sydd ar gael, gallai'r dysgwr fod wedi egluro'r math o gefnogaeth sydd ar gael mewn amgylchiadau penodol. </a:t>
            </a:r>
            <a:endParaRPr lang="en-GB" sz="1800" dirty="0">
              <a:effectLst/>
              <a:latin typeface="Times New Roman" panose="02020603050405020304" pitchFamily="18" charset="0"/>
              <a:ea typeface="Times New Roman" panose="02020603050405020304" pitchFamily="18" charset="0"/>
            </a:endParaRPr>
          </a:p>
          <a:p>
            <a:endParaRPr lang="en-GB"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dirty="0">
                <a:solidFill>
                  <a:srgbClr val="0070C0"/>
                </a:solidFill>
              </a:rPr>
              <a:t>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67449" y="1367832"/>
            <a:ext cx="4246180" cy="421316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9F2759C4-8FB9-9353-1296-AAB4DDB0336C}"/>
              </a:ext>
            </a:extLst>
          </p:cNvPr>
          <p:cNvSpPr txBox="1"/>
          <p:nvPr/>
        </p:nvSpPr>
        <p:spPr>
          <a:xfrm>
            <a:off x="313021" y="1283607"/>
            <a:ext cx="4991802" cy="2450094"/>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Y gefnogaeth a ddarperir gan CAMHS i blant a'u teuluoedd/gofalwyr fyddai eu hasesu fel unigolyn a rhoi apwyntiadau rheolaidd. Byddent hefyd yn cysylltu â gweithwyr proffesiynol eraill, fel cwnselwyr i sicrhau eu bod yn gallu cael mynediad at y cymorth sydd ei angen. Mae CAHMS yn gallu rhoi cefnogaeth i blant a'u teuluoedd i sicrhau bod lles y plentyn o'r pwysigrwydd mwyaf.</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E92C0C5D-AA5A-70F4-84D5-2C9DF1B8901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6</a:t>
            </a:r>
            <a:r>
              <a:rPr lang="1106" sz="1800" dirty="0"/>
              <a:t>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2358053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759D02D-5E1C-4DB0-9DEE-CDAAA64BC28D}"/>
              </a:ext>
            </a:extLst>
          </p:cNvPr>
          <p:cNvSpPr txBox="1"/>
          <p:nvPr/>
        </p:nvSpPr>
        <p:spPr>
          <a:xfrm>
            <a:off x="459988" y="3900022"/>
            <a:ext cx="6094140" cy="2764796"/>
          </a:xfrm>
          <a:prstGeom prst="rect">
            <a:avLst/>
          </a:prstGeom>
          <a:noFill/>
        </p:spPr>
        <p:txBody>
          <a:bodyPr wrap="square">
            <a:spAutoFit/>
          </a:bodyPr>
          <a:lstStyle/>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a:t>
            </a:r>
            <a:r>
              <a:rPr lang="en-GB" sz="1200" b="1" dirty="0" err="1">
                <a:effectLst/>
                <a:latin typeface="Arial" panose="020B0604020202020204" pitchFamily="34" charset="0"/>
                <a:ea typeface="Calibri" panose="020F0502020204030204" pitchFamily="34" charset="0"/>
                <a:cs typeface="Times New Roman" panose="02020603050405020304" pitchFamily="18" charset="0"/>
              </a:rPr>
              <a:t>hyd</a:t>
            </a:r>
            <a:r>
              <a:rPr lang="en-GB" sz="1200" b="1" dirty="0">
                <a:effectLst/>
                <a:latin typeface="Arial" panose="020B0604020202020204" pitchFamily="34" charset="0"/>
                <a:ea typeface="Calibri" panose="020F0502020204030204" pitchFamily="34" charset="0"/>
                <a:cs typeface="Times New Roman" panose="02020603050405020304" pitchFamily="18" charset="0"/>
              </a:rPr>
              <a:t> at 6 marc</a:t>
            </a: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0 marc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nad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yw’r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ymateb</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haeddu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ennill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marciau</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1-2 </a:t>
            </a:r>
            <a:r>
              <a:rPr lang="en-GB" sz="1200" b="1" dirty="0" err="1">
                <a:effectLst/>
                <a:latin typeface="Arial" panose="020B0604020202020204" pitchFamily="34" charset="0"/>
                <a:ea typeface="Calibri" panose="020F0502020204030204" pitchFamily="34" charset="0"/>
                <a:cs typeface="Times New Roman" panose="02020603050405020304" pitchFamily="18" charset="0"/>
              </a:rPr>
              <a:t>farc</a:t>
            </a:r>
            <a:r>
              <a:rPr lang="en-GB" sz="1200" b="1"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asesiad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sylfaenol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gwybodaeth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gyfyngedig</a:t>
            </a:r>
            <a:r>
              <a:rPr lang="en-GB" sz="1200" dirty="0">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werth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timau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amlddisgyblaethol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gweithio</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gyda'i</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gilydd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i</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gefnogi</a:t>
            </a:r>
            <a:r>
              <a:rPr lang="en-GB" sz="12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teuluoedd</a:t>
            </a:r>
            <a:r>
              <a:rPr lang="en-GB" sz="1200" dirty="0">
                <a:effectLst/>
                <a:latin typeface="Arial" panose="020B0604020202020204" pitchFamily="34" charset="0"/>
                <a:ea typeface="Calibri" panose="020F0502020204030204" pitchFamily="34" charset="0"/>
                <a:cs typeface="Times New Roman" panose="02020603050405020304" pitchFamily="18" charset="0"/>
              </a:rPr>
              <a:t>/</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gofalwyr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3-4 marc </a:t>
            </a:r>
            <a:r>
              <a:rPr lang="en-GB" sz="1200" dirty="0">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grynodeb</a:t>
            </a:r>
            <a:r>
              <a:rPr lang="en-GB" sz="1200" dirty="0">
                <a:effectLst/>
                <a:latin typeface="Arial" panose="020B0604020202020204" pitchFamily="34" charset="0"/>
                <a:ea typeface="Calibri" panose="020F0502020204030204" pitchFamily="34" charset="0"/>
                <a:cs typeface="Times New Roman" panose="02020603050405020304" pitchFamily="18" charset="0"/>
              </a:rPr>
              <a:t> da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rhywfaint</a:t>
            </a:r>
            <a:r>
              <a:rPr lang="en-GB" sz="1200" dirty="0">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wybodaeth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werth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timau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aml-ddisgyblaethol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gweithio</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gyda'i</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gilydd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i</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gefnogi</a:t>
            </a:r>
            <a:r>
              <a:rPr lang="en-GB" sz="12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teuluoedd</a:t>
            </a:r>
            <a:r>
              <a:rPr lang="en-GB" sz="1200" dirty="0">
                <a:effectLst/>
                <a:latin typeface="Arial" panose="020B0604020202020204" pitchFamily="34" charset="0"/>
                <a:ea typeface="Calibri" panose="020F0502020204030204" pitchFamily="34" charset="0"/>
                <a:cs typeface="Times New Roman" panose="02020603050405020304" pitchFamily="18" charset="0"/>
              </a:rPr>
              <a:t>/</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gofalwyr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5-6 marc </a:t>
            </a:r>
            <a:r>
              <a:rPr lang="en-GB" sz="1200" dirty="0">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grynodeb</a:t>
            </a:r>
            <a:r>
              <a:rPr lang="en-GB" sz="1200" dirty="0">
                <a:effectLst/>
                <a:latin typeface="Arial" panose="020B0604020202020204" pitchFamily="34" charset="0"/>
                <a:ea typeface="Calibri" panose="020F0502020204030204" pitchFamily="34" charset="0"/>
                <a:cs typeface="Times New Roman" panose="02020603050405020304" pitchFamily="18" charset="0"/>
              </a:rPr>
              <a:t> da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iawn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gwybodaeth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gadarn</a:t>
            </a:r>
            <a:r>
              <a:rPr lang="en-GB" sz="1200" dirty="0">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werth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timau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amlddisgyblaethol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gweithio</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gyda'i</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gilydd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i</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gefnogi</a:t>
            </a:r>
            <a:r>
              <a:rPr lang="en-GB" sz="12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teuluoedd</a:t>
            </a:r>
            <a:r>
              <a:rPr lang="en-GB" sz="1200" dirty="0">
                <a:effectLst/>
                <a:latin typeface="Arial" panose="020B0604020202020204" pitchFamily="34" charset="0"/>
                <a:ea typeface="Calibri" panose="020F0502020204030204" pitchFamily="34" charset="0"/>
                <a:cs typeface="Times New Roman" panose="02020603050405020304" pitchFamily="18" charset="0"/>
              </a:rPr>
              <a:t>/</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gofalwyr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p>
        </p:txBody>
      </p:sp>
      <p:sp>
        <p:nvSpPr>
          <p:cNvPr id="8" name="TextBox 7">
            <a:extLst>
              <a:ext uri="{FF2B5EF4-FFF2-40B4-BE49-F238E27FC236}">
                <a16:creationId xmlns:a16="http://schemas.microsoft.com/office/drawing/2014/main" id="{60527F94-3F60-1668-C411-96E2C7534974}"/>
              </a:ext>
            </a:extLst>
          </p:cNvPr>
          <p:cNvSpPr txBox="1"/>
          <p:nvPr/>
        </p:nvSpPr>
        <p:spPr>
          <a:xfrm>
            <a:off x="6994603" y="1096680"/>
            <a:ext cx="5104470" cy="5247590"/>
          </a:xfrm>
          <a:prstGeom prst="rect">
            <a:avLst/>
          </a:prstGeom>
          <a:noFill/>
        </p:spPr>
        <p:txBody>
          <a:bodyPr wrap="square">
            <a:spAutoFit/>
          </a:bodyPr>
          <a:lstStyle/>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Gall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ateb</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gyfeirio</a:t>
            </a:r>
            <a:r>
              <a:rPr lang="en-GB" sz="1200" dirty="0">
                <a:effectLst/>
                <a:latin typeface="Calibri" panose="020F0502020204030204" pitchFamily="34" charset="0"/>
                <a:ea typeface="Calibri" panose="020F0502020204030204" pitchFamily="34" charset="0"/>
                <a:cs typeface="Times New Roman" panose="02020603050405020304" pitchFamily="18" charset="0"/>
              </a:rPr>
              <a:t> at:</a:t>
            </a: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Gellir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cynnig</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gwasanaeth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mwy</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effeithlon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gan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arbed</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amser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deuluoedd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arwain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ymyrraeth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amserol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Gall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teuluoedd</a:t>
            </a:r>
            <a:r>
              <a:rPr lang="en-GB" sz="1200" dirty="0">
                <a:effectLst/>
                <a:latin typeface="Calibri" panose="020F0502020204030204" pitchFamily="34" charset="0"/>
                <a:ea typeface="Calibri" panose="020F0502020204030204" pitchFamily="34" charset="0"/>
                <a:cs typeface="Times New Roman" panose="02020603050405020304" pitchFamily="18" charset="0"/>
              </a:rPr>
              <a:t> weld y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gwasanaeth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cywir</a:t>
            </a:r>
            <a:r>
              <a:rPr lang="en-GB" sz="1200" dirty="0">
                <a:effectLst/>
                <a:latin typeface="Calibri" panose="020F0502020204030204" pitchFamily="34" charset="0"/>
                <a:ea typeface="Calibri" panose="020F0502020204030204" pitchFamily="34" charset="0"/>
                <a:cs typeface="Times New Roman" panose="02020603050405020304" pitchFamily="18" charset="0"/>
              </a:rPr>
              <a:t>/</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gorau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iddyn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nhw</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adeg</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iawn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arwain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bontio</a:t>
            </a:r>
            <a:r>
              <a:rPr lang="en-GB" sz="1200" dirty="0">
                <a:effectLst/>
                <a:latin typeface="Calibri" panose="020F0502020204030204" pitchFamily="34" charset="0"/>
                <a:ea typeface="Calibri" panose="020F0502020204030204" pitchFamily="34" charset="0"/>
                <a:cs typeface="Times New Roman" panose="02020603050405020304" pitchFamily="18" charset="0"/>
              </a:rPr>
              <a:t> di-</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dor</a:t>
            </a:r>
            <a:r>
              <a:rPr lang="en-GB" sz="1200" dirty="0">
                <a:effectLst/>
                <a:latin typeface="Calibri" panose="020F0502020204030204" pitchFamily="34" charset="0"/>
                <a:ea typeface="Calibri" panose="020F0502020204030204" pitchFamily="34" charset="0"/>
                <a:cs typeface="Times New Roman" panose="02020603050405020304" pitchFamily="18" charset="0"/>
              </a:rPr>
              <a:t> o un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gwasanaeth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i'r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llall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Mae'r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gofal</a:t>
            </a:r>
            <a:r>
              <a:rPr lang="en-GB" sz="1200" dirty="0">
                <a:effectLst/>
                <a:latin typeface="Calibri" panose="020F0502020204030204" pitchFamily="34" charset="0"/>
                <a:ea typeface="Calibri" panose="020F0502020204030204" pitchFamily="34" charset="0"/>
                <a:cs typeface="Times New Roman" panose="02020603050405020304" pitchFamily="18" charset="0"/>
              </a:rPr>
              <a:t> a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gynigir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fwy</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cydlynol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gweithio</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a:t>
            </a:r>
            <a:r>
              <a:rPr lang="en-GB" sz="1200" dirty="0">
                <a:effectLst/>
                <a:latin typeface="Calibri" panose="020F0502020204030204" pitchFamily="34" charset="0"/>
                <a:ea typeface="Calibri" panose="020F0502020204030204" pitchFamily="34" charset="0"/>
                <a:cs typeface="Times New Roman" panose="02020603050405020304" pitchFamily="18" charset="0"/>
              </a:rPr>
              <a:t> y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Lleihau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gwastraffu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amser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Cyfathrebu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gwell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rhwng</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timau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Cyfyngu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ailadrodd</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rhannu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gwybodaeth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sy'n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golygu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llai</a:t>
            </a:r>
            <a:r>
              <a:rPr lang="en-GB" sz="1200" dirty="0">
                <a:effectLst/>
                <a:latin typeface="Calibri" panose="020F0502020204030204" pitchFamily="34" charset="0"/>
                <a:ea typeface="Calibri" panose="020F0502020204030204" pitchFamily="34" charset="0"/>
                <a:cs typeface="Times New Roman" panose="02020603050405020304" pitchFamily="18" charset="0"/>
              </a:rPr>
              <a:t> o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straen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gyfranogwyr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Gellir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darparu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gyfer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anghenion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unigol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cefnogi</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gofal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cyson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annog</a:t>
            </a:r>
            <a:r>
              <a:rPr lang="en-GB" sz="1200" dirty="0">
                <a:effectLst/>
                <a:latin typeface="Calibri" panose="020F0502020204030204" pitchFamily="34" charset="0"/>
                <a:ea typeface="Calibri" panose="020F0502020204030204" pitchFamily="34" charset="0"/>
                <a:cs typeface="Times New Roman" panose="02020603050405020304" pitchFamily="18" charset="0"/>
              </a:rPr>
              <a:t> dull person-</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ganolog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Mae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rhannu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arfer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gorau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sicrhau'r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gofal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gorau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Gall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holl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asiantaethau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fod</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fwy</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gwybodus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Gellir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defnyddio</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safbwynt</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cyfannol</a:t>
            </a:r>
            <a:r>
              <a:rPr lang="en-GB" sz="1200" dirty="0">
                <a:effectLst/>
                <a:latin typeface="Calibri" panose="020F0502020204030204" pitchFamily="34" charset="0"/>
                <a:ea typeface="Calibri" panose="020F0502020204030204" pitchFamily="34" charset="0"/>
                <a:cs typeface="Times New Roman" panose="02020603050405020304" pitchFamily="18" charset="0"/>
              </a:rPr>
              <a:t> o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anghenion</a:t>
            </a:r>
            <a:r>
              <a:rPr lang="en-GB" sz="1200" dirty="0">
                <a:effectLst/>
                <a:latin typeface="Calibri" panose="020F0502020204030204" pitchFamily="34" charset="0"/>
                <a:ea typeface="Calibri" panose="020F0502020204030204" pitchFamily="34" charset="0"/>
                <a:cs typeface="Times New Roman" panose="02020603050405020304" pitchFamily="18" charset="0"/>
              </a:rPr>
              <a:t> y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teulu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atal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dyblygu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gwasanaethau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ac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felly'n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arbed</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amser</a:t>
            </a:r>
            <a:r>
              <a:rPr lang="en-GB" sz="1200" dirty="0">
                <a:effectLst/>
                <a:latin typeface="Calibri" panose="020F0502020204030204" pitchFamily="34" charset="0"/>
                <a:ea typeface="Calibri" panose="020F0502020204030204" pitchFamily="34" charset="0"/>
                <a:cs typeface="Times New Roman" panose="02020603050405020304" pitchFamily="18" charset="0"/>
              </a:rPr>
              <a:t> ac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adnoddau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Gallu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lleihau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dryswch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deuluoedd</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p>
          <a:p>
            <a:pPr>
              <a:spcAft>
                <a:spcPts val="600"/>
              </a:spcAft>
            </a:pP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en-GB" sz="1200" dirty="0" err="1">
                <a:effectLst/>
                <a:latin typeface="Calibri" panose="020F0502020204030204" pitchFamily="34" charset="0"/>
                <a:ea typeface="Calibri" panose="020F0502020204030204" pitchFamily="34" charset="0"/>
                <a:cs typeface="Times New Roman" panose="02020603050405020304" pitchFamily="18" charset="0"/>
              </a:rPr>
              <a:t>Nid</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yw’r</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rhestr</a:t>
            </a:r>
            <a:r>
              <a:rPr lang="en-GB" sz="1200" dirty="0">
                <a:effectLst/>
                <a:latin typeface="Calibri" panose="020F0502020204030204" pitchFamily="34" charset="0"/>
                <a:ea typeface="Calibri" panose="020F0502020204030204" pitchFamily="34" charset="0"/>
                <a:cs typeface="Times New Roman" panose="02020603050405020304" pitchFamily="18" charset="0"/>
              </a:rPr>
              <a:t> hon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yn</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gynhwysfawr</a:t>
            </a:r>
            <a:r>
              <a:rPr lang="en-GB" sz="1200" dirty="0">
                <a:effectLst/>
                <a:latin typeface="Calibri" panose="020F0502020204030204" pitchFamily="34" charset="0"/>
                <a:ea typeface="Calibri" panose="020F0502020204030204" pitchFamily="34" charset="0"/>
                <a:cs typeface="Times New Roman" panose="02020603050405020304" pitchFamily="18" charset="0"/>
              </a:rPr>
              <a:t>.</a:t>
            </a:r>
          </a:p>
          <a:p>
            <a:pPr>
              <a:spcAft>
                <a:spcPts val="600"/>
              </a:spcAft>
            </a:pPr>
            <a:r>
              <a:rPr lang="en-GB" sz="1200" dirty="0" err="1">
                <a:effectLst/>
                <a:latin typeface="Calibri" panose="020F0502020204030204" pitchFamily="34" charset="0"/>
                <a:ea typeface="Calibri" panose="020F0502020204030204" pitchFamily="34" charset="0"/>
                <a:cs typeface="Times New Roman" panose="02020603050405020304" pitchFamily="18" charset="0"/>
              </a:rPr>
              <a:t>Rhowch</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farciau</a:t>
            </a:r>
            <a:r>
              <a:rPr lang="en-GB" sz="1200" dirty="0">
                <a:effectLst/>
                <a:latin typeface="Calibri" panose="020F0502020204030204" pitchFamily="34" charset="0"/>
                <a:ea typeface="Calibri" panose="020F0502020204030204" pitchFamily="34" charset="0"/>
                <a:cs typeface="Times New Roman" panose="02020603050405020304" pitchFamily="18" charset="0"/>
              </a:rPr>
              <a:t> am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unrhyw</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ateb</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perthnasol</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arall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D0CB2AC-C9B2-F821-FAC2-51B2D59D253E}"/>
              </a:ext>
            </a:extLst>
          </p:cNvPr>
          <p:cNvSpPr txBox="1"/>
          <p:nvPr/>
        </p:nvSpPr>
        <p:spPr>
          <a:xfrm>
            <a:off x="6554128" y="63020"/>
            <a:ext cx="3339172" cy="646331"/>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Aseswch</a:t>
            </a:r>
            <a:r>
              <a:rPr lang="en-GB" dirty="0">
                <a:solidFill>
                  <a:srgbClr val="0070C0"/>
                </a:solidFill>
              </a:rPr>
              <a:t> </a:t>
            </a:r>
            <a:r>
              <a:rPr lang="en-GB" dirty="0" err="1">
                <a:solidFill>
                  <a:srgbClr val="0070C0"/>
                </a:solidFill>
              </a:rPr>
              <a:t>Lluniwch</a:t>
            </a:r>
            <a:r>
              <a:rPr lang="en-GB" dirty="0">
                <a:solidFill>
                  <a:srgbClr val="0070C0"/>
                </a:solidFill>
              </a:rPr>
              <a:t> </a:t>
            </a:r>
            <a:r>
              <a:rPr lang="en-GB" dirty="0" err="1">
                <a:solidFill>
                  <a:srgbClr val="0070C0"/>
                </a:solidFill>
              </a:rPr>
              <a:t>farn</a:t>
            </a:r>
            <a:r>
              <a:rPr lang="en-GB" dirty="0">
                <a:solidFill>
                  <a:srgbClr val="0070C0"/>
                </a:solidFill>
              </a:rPr>
              <a:t> </a:t>
            </a:r>
            <a:r>
              <a:rPr lang="en-GB" dirty="0" err="1">
                <a:solidFill>
                  <a:srgbClr val="0070C0"/>
                </a:solidFill>
              </a:rPr>
              <a:t>wybodus</a:t>
            </a:r>
            <a:endParaRPr lang="en-GB" dirty="0">
              <a:solidFill>
                <a:srgbClr val="0070C0"/>
              </a:solidFill>
            </a:endParaRPr>
          </a:p>
        </p:txBody>
      </p:sp>
      <p:pic>
        <p:nvPicPr>
          <p:cNvPr id="4" name="Picture 3">
            <a:extLst>
              <a:ext uri="{FF2B5EF4-FFF2-40B4-BE49-F238E27FC236}">
                <a16:creationId xmlns:a16="http://schemas.microsoft.com/office/drawing/2014/main" id="{ACD54DA1-45E3-BE6D-305B-18B5910A6772}"/>
              </a:ext>
            </a:extLst>
          </p:cNvPr>
          <p:cNvPicPr>
            <a:picLocks noChangeAspect="1"/>
          </p:cNvPicPr>
          <p:nvPr/>
        </p:nvPicPr>
        <p:blipFill>
          <a:blip r:embed="rId2"/>
          <a:stretch>
            <a:fillRect/>
          </a:stretch>
        </p:blipFill>
        <p:spPr>
          <a:xfrm>
            <a:off x="282011" y="1096680"/>
            <a:ext cx="6267450" cy="2819400"/>
          </a:xfrm>
          <a:prstGeom prst="rect">
            <a:avLst/>
          </a:prstGeom>
        </p:spPr>
      </p:pic>
      <p:sp>
        <p:nvSpPr>
          <p:cNvPr id="11" name="Title 2">
            <a:extLst>
              <a:ext uri="{FF2B5EF4-FFF2-40B4-BE49-F238E27FC236}">
                <a16:creationId xmlns:a16="http://schemas.microsoft.com/office/drawing/2014/main" id="{E480D0E9-7305-29AA-288E-0DB5A5AE774B}"/>
              </a:ext>
            </a:extLst>
          </p:cNvPr>
          <p:cNvSpPr txBox="1">
            <a:spLocks/>
          </p:cNvSpPr>
          <p:nvPr/>
        </p:nvSpPr>
        <p:spPr>
          <a:xfrm>
            <a:off x="459988" y="232124"/>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7 </a:t>
            </a:r>
            <a:r>
              <a:rPr lang="1106" sz="1800" dirty="0"/>
              <a:t>a'r cynllun marcio </a:t>
            </a:r>
          </a:p>
        </p:txBody>
      </p:sp>
    </p:spTree>
    <p:extLst>
      <p:ext uri="{BB962C8B-B14F-4D97-AF65-F5344CB8AC3E}">
        <p14:creationId xmlns:p14="http://schemas.microsoft.com/office/powerpoint/2010/main" val="1238964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451835" y="1550451"/>
            <a:ext cx="4126718" cy="4247317"/>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cwestiwn hwn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thimau amlddisgyblaethol. Nid yw'r dysgwr yn dangos unrhyw ddealltwriaeth o'r cwestiwn gyda'r ymateb hwn. Mae'n ymddangos bod yna ddryswch, gan fod yr ymateb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disgyblaeth ac ymddygiad. Gallai hyn fod oherwydd diffyg gwybodaeth neu fethiant i ddarllen y cwestiwn yn ofalus. Mae'r arholwr wedi dilyn y cynllun marcio ac mae 0 marc wedi'u hennill. </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0/6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39327" y="1367833"/>
            <a:ext cx="4674302" cy="4612554"/>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34F9C5D9-6C00-0F84-0AB0-241F9A71E03B}"/>
              </a:ext>
            </a:extLst>
          </p:cNvPr>
          <p:cNvSpPr txBox="1"/>
          <p:nvPr/>
        </p:nvSpPr>
        <p:spPr>
          <a:xfrm>
            <a:off x="222141" y="1134808"/>
            <a:ext cx="4674302" cy="2153731"/>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Gallant helpu gyda materion disgyblu y tu mewn a'r tu allan i'r lleoliad, fel materion ymddygiadol a sicrhau eu bod i gyd yn ymddwyn yn dda ac yn cael eu disgyblu a pheidio â gadael iddyn nhw beidio â chael eu cosbi neu byddant yn dysgu parhau i'w wneud yn gyson nes eu bod yn cael eu ffordd eu hunain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1385A268-87B7-BD54-71BC-29D45952692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7</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2699626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567448" y="1494169"/>
            <a:ext cx="4095187" cy="4524315"/>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ymateb hwn yn dangos gwybodaeth a dealltwriaeth gadarn o'r t</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î</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 amlddisgyblaethol ac mae'r dysgwr wedi defnyddio'r wybodaeth i ddatblygu asesiad da iawn.</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Dyfernir marciau llawn ar gyfer datblygu'r cynnwys gan fod y dysgwr yn nodi'n glir beth yw gwerth y t</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î</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chanlyniadau ac effeithlonrwydd. Mae cynnwys GDPR a rhannu gwybodaeth hefyd yn cyfrannu at y marc uchel hwn gan fod y dysgwr yn deall deddfwriaeth.</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99586" y="1367832"/>
            <a:ext cx="4614043"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B60F139E-9CFB-B945-A14A-EBF5A721C54D}"/>
              </a:ext>
            </a:extLst>
          </p:cNvPr>
          <p:cNvSpPr txBox="1"/>
          <p:nvPr/>
        </p:nvSpPr>
        <p:spPr>
          <a:xfrm>
            <a:off x="378371" y="1188562"/>
            <a:ext cx="4708634" cy="5117363"/>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Mae timau amlddisgyblaethol yn cefnogi plant a'u teuluoedd trwy weithio gyda'i gilydd er mwyn sicrhau'r canlyniad gorau posib. Drwy weithio gyda'i gilydd maen nhw'n gallu sicrhau eu bod yn gweithio'n fwy effeithlon, nad oes unrhyw wybodaeth yn cael ei cholli na'i hanghofio ac maen nhw'n gallu gweithio'n gynt i sicrhau bod anghenion y plentyn yn ganolog i'r penderfyniadau. Mae timau amlddisgyblaethol yn gweithio gyda'i gilydd ar sail angen gwybod ac yn gallu cydweithio i rannu gwybodaeth gydag eraill o fewn y tîm gan ddefnyddio GDPR. Mae timau amlddisgyblaethol yn mabwysiadu dull plentyn-ganolog ac yn sicrhau bod plant yn cymryd rhan mewn gwneud penderfyniadau a chael dweud eu dweud am yr hyn sy'n digwydd yn eu bywydau</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32095687-3167-F612-A3D1-6DCE968421F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7</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2126484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930C3D0C-876F-3351-54B0-38910BC60007}"/>
              </a:ext>
            </a:extLst>
          </p:cNvPr>
          <p:cNvSpPr txBox="1"/>
          <p:nvPr/>
        </p:nvSpPr>
        <p:spPr>
          <a:xfrm>
            <a:off x="316394" y="4267970"/>
            <a:ext cx="5461309" cy="2366353"/>
          </a:xfrm>
          <a:prstGeom prst="rect">
            <a:avLst/>
          </a:prstGeom>
          <a:noFill/>
        </p:spPr>
        <p:txBody>
          <a:bodyPr wrap="square">
            <a:spAutoFit/>
          </a:bodyPr>
          <a:lstStyle/>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0 marc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nad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yw’r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ymateb</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haeddu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ennill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marciau</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1-2 </a:t>
            </a:r>
            <a:r>
              <a:rPr lang="en-GB" sz="1200" b="1" dirty="0" err="1">
                <a:effectLst/>
                <a:latin typeface="Arial" panose="020B0604020202020204" pitchFamily="34" charset="0"/>
                <a:ea typeface="Calibri" panose="020F0502020204030204" pitchFamily="34" charset="0"/>
                <a:cs typeface="Times New Roman" panose="02020603050405020304" pitchFamily="18" charset="0"/>
              </a:rPr>
              <a:t>farc</a:t>
            </a:r>
            <a:r>
              <a:rPr lang="en-GB" sz="1200" b="1"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a:effectLst/>
                <a:latin typeface="Arial" panose="020B0604020202020204" pitchFamily="34" charset="0"/>
                <a:ea typeface="Calibri" panose="020F0502020204030204" pitchFamily="34" charset="0"/>
                <a:cs typeface="Times New Roman" panose="02020603050405020304" pitchFamily="18" charset="0"/>
              </a:rPr>
              <a:t>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ystyriaeth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sylfaenol</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heb</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fawr</a:t>
            </a:r>
            <a:r>
              <a:rPr lang="en-GB" sz="1200" dirty="0">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wybodaeth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na</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effaith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Safon</a:t>
            </a:r>
            <a:r>
              <a:rPr lang="en-GB" sz="1200" dirty="0">
                <a:effectLst/>
                <a:latin typeface="Arial" panose="020B0604020202020204" pitchFamily="34" charset="0"/>
                <a:ea typeface="Calibri" panose="020F0502020204030204" pitchFamily="34" charset="0"/>
                <a:cs typeface="Times New Roman" panose="02020603050405020304" pitchFamily="18" charset="0"/>
              </a:rPr>
              <a:t> 7: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Cyfleoedd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gyfer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mewn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darpariaeth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meithrinfa</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3-4 </a:t>
            </a:r>
            <a:r>
              <a:rPr lang="en-GB" sz="1200" dirty="0">
                <a:effectLst/>
                <a:latin typeface="Arial" panose="020B0604020202020204" pitchFamily="34" charset="0"/>
                <a:ea typeface="Calibri" panose="020F0502020204030204" pitchFamily="34" charset="0"/>
                <a:cs typeface="Times New Roman" panose="02020603050405020304" pitchFamily="18" charset="0"/>
              </a:rPr>
              <a:t>marc 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ystyriaeth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dda</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rhywfaint</a:t>
            </a:r>
            <a:r>
              <a:rPr lang="en-GB" sz="1200" dirty="0">
                <a:effectLst/>
                <a:latin typeface="Arial" panose="020B0604020202020204" pitchFamily="34" charset="0"/>
                <a:ea typeface="Calibri" panose="020F0502020204030204" pitchFamily="34" charset="0"/>
                <a:cs typeface="Times New Roman" panose="02020603050405020304" pitchFamily="18" charset="0"/>
              </a:rPr>
              <a:t> o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wybodaeth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effaith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Safon</a:t>
            </a:r>
            <a:r>
              <a:rPr lang="en-GB" sz="1200" dirty="0">
                <a:effectLst/>
                <a:latin typeface="Arial" panose="020B0604020202020204" pitchFamily="34" charset="0"/>
                <a:ea typeface="Calibri" panose="020F0502020204030204" pitchFamily="34" charset="0"/>
                <a:cs typeface="Times New Roman" panose="02020603050405020304" pitchFamily="18" charset="0"/>
              </a:rPr>
              <a:t> 7: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Cyfleoedd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gyfer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mewn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darpariaeth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meithrinfa</a:t>
            </a:r>
            <a:r>
              <a:rPr lang="en-GB" sz="1200" dirty="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GB" sz="1200" b="1"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200" b="1" dirty="0">
                <a:effectLst/>
                <a:latin typeface="Arial" panose="020B0604020202020204" pitchFamily="34" charset="0"/>
                <a:ea typeface="Calibri" panose="020F0502020204030204" pitchFamily="34" charset="0"/>
                <a:cs typeface="Times New Roman" panose="02020603050405020304" pitchFamily="18" charset="0"/>
              </a:rPr>
              <a:t> 5-6 </a:t>
            </a:r>
            <a:r>
              <a:rPr lang="en-GB" sz="1200" dirty="0">
                <a:effectLst/>
                <a:latin typeface="Arial" panose="020B0604020202020204" pitchFamily="34" charset="0"/>
                <a:ea typeface="Calibri" panose="020F0502020204030204" pitchFamily="34" charset="0"/>
                <a:cs typeface="Times New Roman" panose="02020603050405020304" pitchFamily="18" charset="0"/>
              </a:rPr>
              <a:t>marc 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ystyriaeth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dda</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iawn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dangos</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gwybodaeth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dealltwriaeth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gadarn</a:t>
            </a:r>
            <a:r>
              <a:rPr lang="en-GB" sz="1200" dirty="0">
                <a:effectLst/>
                <a:latin typeface="Arial" panose="020B0604020202020204" pitchFamily="34" charset="0"/>
                <a:ea typeface="Calibri" panose="020F0502020204030204" pitchFamily="34" charset="0"/>
                <a:cs typeface="Times New Roman" panose="02020603050405020304" pitchFamily="18" charset="0"/>
              </a:rPr>
              <a:t> am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effaith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Safon</a:t>
            </a:r>
            <a:r>
              <a:rPr lang="en-GB" sz="1200" dirty="0">
                <a:effectLst/>
                <a:latin typeface="Arial" panose="020B0604020202020204" pitchFamily="34" charset="0"/>
                <a:ea typeface="Calibri" panose="020F0502020204030204" pitchFamily="34" charset="0"/>
                <a:cs typeface="Times New Roman" panose="02020603050405020304" pitchFamily="18" charset="0"/>
              </a:rPr>
              <a:t> 7: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Cyfleoedd</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gyfer</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mewn</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darpariaeth</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200" dirty="0" err="1">
                <a:effectLst/>
                <a:latin typeface="Arial" panose="020B0604020202020204" pitchFamily="34" charset="0"/>
                <a:ea typeface="Calibri" panose="020F0502020204030204" pitchFamily="34" charset="0"/>
                <a:cs typeface="Times New Roman" panose="02020603050405020304" pitchFamily="18" charset="0"/>
              </a:rPr>
              <a:t>meithrinfa</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545AC6C9-8B5F-1104-7E7F-2B23A644A82E}"/>
              </a:ext>
            </a:extLst>
          </p:cNvPr>
          <p:cNvSpPr txBox="1"/>
          <p:nvPr/>
        </p:nvSpPr>
        <p:spPr>
          <a:xfrm>
            <a:off x="5777702" y="63020"/>
            <a:ext cx="4727632" cy="646331"/>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Ystyriwch</a:t>
            </a:r>
            <a:r>
              <a:rPr lang="en-GB" dirty="0">
                <a:solidFill>
                  <a:srgbClr val="0070C0"/>
                </a:solidFill>
              </a:rPr>
              <a:t> </a:t>
            </a:r>
            <a:r>
              <a:rPr lang="en-GB" dirty="0" err="1">
                <a:solidFill>
                  <a:srgbClr val="0070C0"/>
                </a:solidFill>
              </a:rPr>
              <a:t>Darllenwch</a:t>
            </a:r>
            <a:r>
              <a:rPr lang="en-GB" dirty="0">
                <a:solidFill>
                  <a:srgbClr val="0070C0"/>
                </a:solidFill>
              </a:rPr>
              <a:t> y </a:t>
            </a:r>
            <a:r>
              <a:rPr lang="en-GB" dirty="0" err="1">
                <a:solidFill>
                  <a:srgbClr val="0070C0"/>
                </a:solidFill>
              </a:rPr>
              <a:t>wybodaeth</a:t>
            </a:r>
            <a:r>
              <a:rPr lang="en-GB" dirty="0">
                <a:solidFill>
                  <a:srgbClr val="0070C0"/>
                </a:solidFill>
              </a:rPr>
              <a:t> a </a:t>
            </a:r>
            <a:r>
              <a:rPr lang="en-GB" dirty="0" err="1">
                <a:solidFill>
                  <a:srgbClr val="0070C0"/>
                </a:solidFill>
              </a:rPr>
              <a:t>roddwyd</a:t>
            </a:r>
            <a:r>
              <a:rPr lang="en-GB" dirty="0">
                <a:solidFill>
                  <a:srgbClr val="0070C0"/>
                </a:solidFill>
              </a:rPr>
              <a:t> ac </a:t>
            </a:r>
            <a:r>
              <a:rPr lang="en-GB" dirty="0" err="1">
                <a:solidFill>
                  <a:srgbClr val="0070C0"/>
                </a:solidFill>
              </a:rPr>
              <a:t>ymatebwch</a:t>
            </a:r>
            <a:r>
              <a:rPr lang="en-GB" dirty="0">
                <a:solidFill>
                  <a:srgbClr val="0070C0"/>
                </a:solidFill>
              </a:rPr>
              <a:t> </a:t>
            </a:r>
            <a:r>
              <a:rPr lang="en-GB" dirty="0" err="1">
                <a:solidFill>
                  <a:srgbClr val="0070C0"/>
                </a:solidFill>
              </a:rPr>
              <a:t>iddi</a:t>
            </a:r>
            <a:r>
              <a:rPr lang="en-GB" dirty="0">
                <a:solidFill>
                  <a:srgbClr val="0070C0"/>
                </a:solidFill>
              </a:rPr>
              <a:t> </a:t>
            </a:r>
          </a:p>
        </p:txBody>
      </p:sp>
      <p:pic>
        <p:nvPicPr>
          <p:cNvPr id="4" name="Picture 3">
            <a:extLst>
              <a:ext uri="{FF2B5EF4-FFF2-40B4-BE49-F238E27FC236}">
                <a16:creationId xmlns:a16="http://schemas.microsoft.com/office/drawing/2014/main" id="{228187BA-43EF-6832-D563-BB043D9D6851}"/>
              </a:ext>
            </a:extLst>
          </p:cNvPr>
          <p:cNvPicPr>
            <a:picLocks noChangeAspect="1"/>
          </p:cNvPicPr>
          <p:nvPr/>
        </p:nvPicPr>
        <p:blipFill>
          <a:blip r:embed="rId2"/>
          <a:stretch>
            <a:fillRect/>
          </a:stretch>
        </p:blipFill>
        <p:spPr>
          <a:xfrm>
            <a:off x="185390" y="1019627"/>
            <a:ext cx="6153150" cy="752475"/>
          </a:xfrm>
          <a:prstGeom prst="rect">
            <a:avLst/>
          </a:prstGeom>
        </p:spPr>
      </p:pic>
      <p:pic>
        <p:nvPicPr>
          <p:cNvPr id="9" name="Picture 8">
            <a:extLst>
              <a:ext uri="{FF2B5EF4-FFF2-40B4-BE49-F238E27FC236}">
                <a16:creationId xmlns:a16="http://schemas.microsoft.com/office/drawing/2014/main" id="{8E1F5EC2-78B5-5717-64FF-0CE36A39C14A}"/>
              </a:ext>
            </a:extLst>
          </p:cNvPr>
          <p:cNvPicPr>
            <a:picLocks noChangeAspect="1"/>
          </p:cNvPicPr>
          <p:nvPr/>
        </p:nvPicPr>
        <p:blipFill rotWithShape="1">
          <a:blip r:embed="rId3"/>
          <a:srcRect b="15717"/>
          <a:stretch/>
        </p:blipFill>
        <p:spPr>
          <a:xfrm>
            <a:off x="206775" y="1772102"/>
            <a:ext cx="6219825" cy="2215698"/>
          </a:xfrm>
          <a:prstGeom prst="rect">
            <a:avLst/>
          </a:prstGeom>
        </p:spPr>
      </p:pic>
      <p:sp>
        <p:nvSpPr>
          <p:cNvPr id="12" name="Title 2">
            <a:extLst>
              <a:ext uri="{FF2B5EF4-FFF2-40B4-BE49-F238E27FC236}">
                <a16:creationId xmlns:a16="http://schemas.microsoft.com/office/drawing/2014/main" id="{FD58069D-B732-DE6D-7387-320B4EAB0700}"/>
              </a:ext>
            </a:extLst>
          </p:cNvPr>
          <p:cNvSpPr>
            <a:spLocks noGrp="1"/>
          </p:cNvSpPr>
          <p:nvPr>
            <p:ph type="title"/>
          </p:nvPr>
        </p:nvSpPr>
        <p:spPr>
          <a:xfrm>
            <a:off x="282012" y="208722"/>
            <a:ext cx="4832914" cy="447261"/>
          </a:xfrm>
        </p:spPr>
        <p:txBody>
          <a:bodyPr/>
          <a:lstStyle/>
          <a:p>
            <a:pPr>
              <a:defRPr b="0" i="0"/>
            </a:pPr>
            <a:r>
              <a:rPr lang="1106" sz="1800" dirty="0"/>
              <a:t>Cwestiwn </a:t>
            </a:r>
            <a:r>
              <a:rPr lang="en-GB" sz="1800" dirty="0"/>
              <a:t>8</a:t>
            </a:r>
            <a:r>
              <a:rPr lang="1106" sz="1800" dirty="0"/>
              <a:t> (</a:t>
            </a:r>
            <a:r>
              <a:rPr lang="en-GB" sz="1800" dirty="0"/>
              <a:t>b</a:t>
            </a:r>
            <a:r>
              <a:rPr lang="1106" sz="1800" dirty="0"/>
              <a:t>) a'r cynllun marcio </a:t>
            </a:r>
          </a:p>
        </p:txBody>
      </p:sp>
      <p:sp>
        <p:nvSpPr>
          <p:cNvPr id="2" name="TextBox 1">
            <a:extLst>
              <a:ext uri="{FF2B5EF4-FFF2-40B4-BE49-F238E27FC236}">
                <a16:creationId xmlns:a16="http://schemas.microsoft.com/office/drawing/2014/main" id="{B1E1F84A-B65B-D52C-40D4-25E71A85B12B}"/>
              </a:ext>
            </a:extLst>
          </p:cNvPr>
          <p:cNvSpPr txBox="1"/>
          <p:nvPr/>
        </p:nvSpPr>
        <p:spPr>
          <a:xfrm>
            <a:off x="6514660" y="1019627"/>
            <a:ext cx="5571448" cy="265457"/>
          </a:xfrm>
          <a:prstGeom prst="rect">
            <a:avLst/>
          </a:prstGeom>
          <a:noFill/>
        </p:spPr>
        <p:txBody>
          <a:bodyPr wrap="square">
            <a:spAutoFit/>
          </a:bodyPr>
          <a:lstStyle/>
          <a:p>
            <a:pPr>
              <a:lnSpc>
                <a:spcPct val="107000"/>
              </a:lnSpc>
              <a:spcBef>
                <a:spcPts val="300"/>
              </a:spcBef>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CA04510E-7886-1E2D-D8BB-0301A9544C1D}"/>
              </a:ext>
            </a:extLst>
          </p:cNvPr>
          <p:cNvSpPr txBox="1"/>
          <p:nvPr/>
        </p:nvSpPr>
        <p:spPr>
          <a:xfrm>
            <a:off x="6527483" y="1019627"/>
            <a:ext cx="5558625" cy="5247590"/>
          </a:xfrm>
          <a:prstGeom prst="rect">
            <a:avLst/>
          </a:prstGeom>
          <a:noFill/>
        </p:spPr>
        <p:txBody>
          <a:bodyPr wrap="square">
            <a:spAutoFit/>
          </a:bodyPr>
          <a:lstStyle/>
          <a:p>
            <a:r>
              <a:rPr lang="en-GB" sz="1100" dirty="0">
                <a:latin typeface="Arial Narrow" panose="020B0606020202030204" pitchFamily="34" charset="0"/>
              </a:rPr>
              <a:t>Gall </a:t>
            </a:r>
            <a:r>
              <a:rPr lang="en-GB" sz="1100" dirty="0" err="1">
                <a:latin typeface="Arial Narrow" panose="020B0606020202030204" pitchFamily="34" charset="0"/>
              </a:rPr>
              <a:t>yr</a:t>
            </a:r>
            <a:r>
              <a:rPr lang="en-GB" sz="1100" dirty="0">
                <a:latin typeface="Arial Narrow" panose="020B0606020202030204" pitchFamily="34" charset="0"/>
              </a:rPr>
              <a:t> </a:t>
            </a:r>
            <a:r>
              <a:rPr lang="en-GB" sz="1100" dirty="0" err="1">
                <a:latin typeface="Arial Narrow" panose="020B0606020202030204" pitchFamily="34" charset="0"/>
              </a:rPr>
              <a:t>ateb</a:t>
            </a:r>
            <a:r>
              <a:rPr lang="en-GB" sz="1100" dirty="0">
                <a:latin typeface="Arial Narrow" panose="020B0606020202030204" pitchFamily="34" charset="0"/>
              </a:rPr>
              <a:t> </a:t>
            </a:r>
            <a:r>
              <a:rPr lang="en-GB" sz="1100" dirty="0" err="1">
                <a:latin typeface="Arial Narrow" panose="020B0606020202030204" pitchFamily="34" charset="0"/>
              </a:rPr>
              <a:t>gyfeirio</a:t>
            </a:r>
            <a:r>
              <a:rPr lang="en-GB" sz="1100" dirty="0">
                <a:latin typeface="Arial Narrow" panose="020B0606020202030204" pitchFamily="34" charset="0"/>
              </a:rPr>
              <a:t> at:</a:t>
            </a:r>
          </a:p>
          <a:p>
            <a:r>
              <a:rPr lang="en-GB" sz="1100" dirty="0" err="1">
                <a:latin typeface="Arial Narrow" panose="020B0606020202030204" pitchFamily="34" charset="0"/>
              </a:rPr>
              <a:t>Bydd</a:t>
            </a:r>
            <a:r>
              <a:rPr lang="en-GB" sz="1100" dirty="0">
                <a:latin typeface="Arial Narrow" panose="020B0606020202030204" pitchFamily="34" charset="0"/>
              </a:rPr>
              <a:t> </a:t>
            </a:r>
            <a:r>
              <a:rPr lang="en-GB" sz="1100" dirty="0" err="1">
                <a:latin typeface="Arial Narrow" panose="020B0606020202030204" pitchFamily="34" charset="0"/>
              </a:rPr>
              <a:t>angen</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staff </a:t>
            </a:r>
            <a:r>
              <a:rPr lang="en-GB" sz="1100" dirty="0" err="1">
                <a:latin typeface="Arial Narrow" panose="020B0606020202030204" pitchFamily="34" charset="0"/>
              </a:rPr>
              <a:t>meithrinfa</a:t>
            </a:r>
            <a:r>
              <a:rPr lang="en-GB" sz="1100" dirty="0">
                <a:latin typeface="Arial Narrow" panose="020B0606020202030204" pitchFamily="34" charset="0"/>
              </a:rPr>
              <a:t> </a:t>
            </a:r>
            <a:r>
              <a:rPr lang="en-GB" sz="1100" dirty="0" err="1">
                <a:latin typeface="Arial Narrow" panose="020B0606020202030204" pitchFamily="34" charset="0"/>
              </a:rPr>
              <a:t>ystyried</a:t>
            </a:r>
            <a:r>
              <a:rPr lang="en-GB" sz="1100" dirty="0">
                <a:latin typeface="Arial Narrow" panose="020B0606020202030204" pitchFamily="34" charset="0"/>
              </a:rPr>
              <a:t> </a:t>
            </a:r>
            <a:r>
              <a:rPr lang="en-GB" sz="1100" dirty="0" err="1">
                <a:latin typeface="Arial Narrow" panose="020B0606020202030204" pitchFamily="34" charset="0"/>
              </a:rPr>
              <a:t>eu</a:t>
            </a:r>
            <a:r>
              <a:rPr lang="en-GB" sz="1100" dirty="0">
                <a:latin typeface="Arial Narrow" panose="020B0606020202030204" pitchFamily="34" charset="0"/>
              </a:rPr>
              <a:t> bod </a:t>
            </a:r>
            <a:r>
              <a:rPr lang="en-GB" sz="1100" dirty="0" err="1">
                <a:latin typeface="Arial Narrow" panose="020B0606020202030204" pitchFamily="34" charset="0"/>
              </a:rPr>
              <a:t>nhw’n</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ystod</a:t>
            </a:r>
            <a:r>
              <a:rPr lang="en-GB" sz="1100" dirty="0">
                <a:latin typeface="Arial Narrow" panose="020B0606020202030204" pitchFamily="34" charset="0"/>
              </a:rPr>
              <a:t> </a:t>
            </a:r>
            <a:r>
              <a:rPr lang="en-GB" sz="1100" dirty="0" err="1">
                <a:latin typeface="Arial Narrow" panose="020B0606020202030204" pitchFamily="34" charset="0"/>
              </a:rPr>
              <a:t>eang</a:t>
            </a:r>
            <a:r>
              <a:rPr lang="en-GB" sz="1100" dirty="0">
                <a:latin typeface="Arial Narrow" panose="020B0606020202030204" pitchFamily="34" charset="0"/>
              </a:rPr>
              <a:t> o </a:t>
            </a:r>
            <a:r>
              <a:rPr lang="en-GB" sz="1100" dirty="0" err="1">
                <a:latin typeface="Arial Narrow" panose="020B0606020202030204" pitchFamily="34" charset="0"/>
              </a:rPr>
              <a:t>adnoddau</a:t>
            </a:r>
            <a:r>
              <a:rPr lang="en-GB" sz="1100" dirty="0">
                <a:latin typeface="Arial Narrow" panose="020B0606020202030204" pitchFamily="34" charset="0"/>
              </a:rPr>
              <a:t> </a:t>
            </a:r>
            <a:r>
              <a:rPr lang="en-GB" sz="1100" dirty="0" err="1">
                <a:latin typeface="Arial Narrow" panose="020B0606020202030204" pitchFamily="34" charset="0"/>
              </a:rPr>
              <a:t>sy'n</a:t>
            </a:r>
            <a:r>
              <a:rPr lang="en-GB" sz="1100" dirty="0">
                <a:latin typeface="Arial Narrow" panose="020B0606020202030204" pitchFamily="34" charset="0"/>
              </a:rPr>
              <a:t> addas </a:t>
            </a:r>
            <a:r>
              <a:rPr lang="en-GB" sz="1100" dirty="0" err="1">
                <a:latin typeface="Arial Narrow" panose="020B0606020202030204" pitchFamily="34" charset="0"/>
              </a:rPr>
              <a:t>ar</a:t>
            </a:r>
            <a:r>
              <a:rPr lang="en-GB" sz="1100" dirty="0">
                <a:latin typeface="Arial Narrow" panose="020B0606020202030204" pitchFamily="34" charset="0"/>
              </a:rPr>
              <a:t> </a:t>
            </a:r>
            <a:r>
              <a:rPr lang="en-GB" sz="1100" dirty="0" err="1">
                <a:latin typeface="Arial Narrow" panose="020B0606020202030204" pitchFamily="34" charset="0"/>
              </a:rPr>
              <a:t>gyfer</a:t>
            </a:r>
            <a:r>
              <a:rPr lang="en-GB" sz="1100" dirty="0">
                <a:latin typeface="Arial Narrow" panose="020B0606020202030204" pitchFamily="34" charset="0"/>
              </a:rPr>
              <a:t> </a:t>
            </a:r>
            <a:r>
              <a:rPr lang="en-GB" sz="1100" dirty="0" err="1">
                <a:latin typeface="Arial Narrow" panose="020B0606020202030204" pitchFamily="34" charset="0"/>
              </a:rPr>
              <a:t>pob</a:t>
            </a:r>
            <a:r>
              <a:rPr lang="en-GB" sz="1100" dirty="0">
                <a:latin typeface="Arial Narrow" panose="020B0606020202030204" pitchFamily="34" charset="0"/>
              </a:rPr>
              <a:t> </a:t>
            </a:r>
            <a:r>
              <a:rPr lang="en-GB" sz="1100" dirty="0" err="1">
                <a:latin typeface="Arial Narrow" panose="020B0606020202030204" pitchFamily="34" charset="0"/>
              </a:rPr>
              <a:t>ystod</a:t>
            </a:r>
            <a:r>
              <a:rPr lang="en-GB" sz="1100" dirty="0">
                <a:latin typeface="Arial Narrow" panose="020B0606020202030204" pitchFamily="34" charset="0"/>
              </a:rPr>
              <a:t> </a:t>
            </a:r>
            <a:r>
              <a:rPr lang="en-GB" sz="1100" dirty="0" err="1">
                <a:latin typeface="Arial Narrow" panose="020B0606020202030204" pitchFamily="34" charset="0"/>
              </a:rPr>
              <a:t>oedran</a:t>
            </a:r>
            <a:r>
              <a:rPr lang="en-GB" sz="1100" dirty="0">
                <a:latin typeface="Arial Narrow" panose="020B0606020202030204" pitchFamily="34" charset="0"/>
              </a:rPr>
              <a:t> </a:t>
            </a:r>
            <a:r>
              <a:rPr lang="en-GB" sz="1100" dirty="0" err="1">
                <a:latin typeface="Arial Narrow" panose="020B0606020202030204" pitchFamily="34" charset="0"/>
              </a:rPr>
              <a:t>maen</a:t>
            </a:r>
            <a:r>
              <a:rPr lang="en-GB" sz="1100" dirty="0">
                <a:latin typeface="Arial Narrow" panose="020B0606020202030204" pitchFamily="34" charset="0"/>
              </a:rPr>
              <a:t> </a:t>
            </a:r>
            <a:r>
              <a:rPr lang="en-GB" sz="1100" dirty="0" err="1">
                <a:latin typeface="Arial Narrow" panose="020B0606020202030204" pitchFamily="34" charset="0"/>
              </a:rPr>
              <a:t>nhw'n</a:t>
            </a:r>
            <a:r>
              <a:rPr lang="en-GB" sz="1100" dirty="0">
                <a:latin typeface="Arial Narrow" panose="020B0606020202030204" pitchFamily="34" charset="0"/>
              </a:rPr>
              <a:t> </a:t>
            </a:r>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ar</a:t>
            </a:r>
            <a:r>
              <a:rPr lang="en-GB" sz="1100" dirty="0">
                <a:latin typeface="Arial Narrow" panose="020B0606020202030204" pitchFamily="34" charset="0"/>
              </a:rPr>
              <a:t> </a:t>
            </a:r>
            <a:r>
              <a:rPr lang="en-GB" sz="1100" dirty="0" err="1">
                <a:latin typeface="Arial Narrow" panose="020B0606020202030204" pitchFamily="34" charset="0"/>
              </a:rPr>
              <a:t>ei</a:t>
            </a:r>
            <a:r>
              <a:rPr lang="en-GB" sz="1100" dirty="0">
                <a:latin typeface="Arial Narrow" panose="020B0606020202030204" pitchFamily="34" charset="0"/>
              </a:rPr>
              <a:t> </a:t>
            </a:r>
            <a:r>
              <a:rPr lang="en-GB" sz="1100" dirty="0" err="1">
                <a:latin typeface="Arial Narrow" panose="020B0606020202030204" pitchFamily="34" charset="0"/>
              </a:rPr>
              <a:t>chyfer</a:t>
            </a:r>
            <a:r>
              <a:rPr lang="en-GB" sz="1100" dirty="0">
                <a:latin typeface="Arial Narrow" panose="020B0606020202030204" pitchFamily="34" charset="0"/>
              </a:rPr>
              <a:t> </a:t>
            </a:r>
            <a:r>
              <a:rPr lang="en-GB" sz="1100" dirty="0" err="1">
                <a:latin typeface="Arial Narrow" panose="020B0606020202030204" pitchFamily="34" charset="0"/>
              </a:rPr>
              <a:t>yn</a:t>
            </a:r>
            <a:r>
              <a:rPr lang="en-GB" sz="1100" dirty="0">
                <a:latin typeface="Arial Narrow" panose="020B0606020202030204" pitchFamily="34" charset="0"/>
              </a:rPr>
              <a:t> y </a:t>
            </a:r>
            <a:r>
              <a:rPr lang="en-GB" sz="1100" dirty="0" err="1">
                <a:latin typeface="Arial Narrow" panose="020B0606020202030204" pitchFamily="34" charset="0"/>
              </a:rPr>
              <a:t>feithrinfa</a:t>
            </a:r>
            <a:r>
              <a:rPr lang="en-GB" sz="1100" dirty="0">
                <a:latin typeface="Arial Narrow" panose="020B0606020202030204" pitchFamily="34" charset="0"/>
              </a:rPr>
              <a:t> </a:t>
            </a:r>
            <a:r>
              <a:rPr lang="en-GB" sz="1100" dirty="0" err="1">
                <a:latin typeface="Arial Narrow" panose="020B0606020202030204" pitchFamily="34" charset="0"/>
              </a:rPr>
              <a:t>ddydd</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Cyfarfod</a:t>
            </a:r>
            <a:r>
              <a:rPr lang="en-GB" sz="1100" dirty="0">
                <a:latin typeface="Arial Narrow" panose="020B0606020202030204" pitchFamily="34" charset="0"/>
              </a:rPr>
              <a:t> a </a:t>
            </a:r>
            <a:r>
              <a:rPr lang="en-GB" sz="1100" dirty="0" err="1">
                <a:latin typeface="Arial Narrow" panose="020B0606020202030204" pitchFamily="34" charset="0"/>
              </a:rPr>
              <a:t>chefnogi</a:t>
            </a:r>
            <a:r>
              <a:rPr lang="en-GB" sz="1100" dirty="0">
                <a:latin typeface="Arial Narrow" panose="020B0606020202030204" pitchFamily="34" charset="0"/>
              </a:rPr>
              <a:t> </a:t>
            </a:r>
            <a:r>
              <a:rPr lang="en-GB" sz="1100" dirty="0" err="1">
                <a:latin typeface="Arial Narrow" panose="020B0606020202030204" pitchFamily="34" charset="0"/>
              </a:rPr>
              <a:t>anghenion</a:t>
            </a:r>
            <a:r>
              <a:rPr lang="en-GB" sz="1100" dirty="0">
                <a:latin typeface="Arial Narrow" panose="020B0606020202030204" pitchFamily="34" charset="0"/>
              </a:rPr>
              <a:t> </a:t>
            </a:r>
            <a:r>
              <a:rPr lang="en-GB" sz="1100" dirty="0" err="1">
                <a:latin typeface="Arial Narrow" panose="020B0606020202030204" pitchFamily="34" charset="0"/>
              </a:rPr>
              <a:t>unigol</a:t>
            </a:r>
            <a:r>
              <a:rPr lang="en-GB" sz="1100" dirty="0">
                <a:latin typeface="Arial Narrow" panose="020B0606020202030204" pitchFamily="34" charset="0"/>
              </a:rPr>
              <a:t> </a:t>
            </a:r>
            <a:r>
              <a:rPr lang="en-GB" sz="1100" dirty="0" err="1">
                <a:latin typeface="Arial Narrow" panose="020B0606020202030204" pitchFamily="34" charset="0"/>
              </a:rPr>
              <a:t>drwy</a:t>
            </a:r>
            <a:r>
              <a:rPr lang="en-GB" sz="1100" dirty="0">
                <a:latin typeface="Arial Narrow" panose="020B0606020202030204" pitchFamily="34" charset="0"/>
              </a:rPr>
              <a:t> </a:t>
            </a:r>
            <a:r>
              <a:rPr lang="en-GB" sz="1100" dirty="0" err="1">
                <a:latin typeface="Arial Narrow" panose="020B0606020202030204" pitchFamily="34" charset="0"/>
              </a:rPr>
              <a:t>amrywiaeth</a:t>
            </a:r>
            <a:r>
              <a:rPr lang="en-GB" sz="1100" dirty="0">
                <a:latin typeface="Arial Narrow" panose="020B0606020202030204" pitchFamily="34" charset="0"/>
              </a:rPr>
              <a:t> o </a:t>
            </a:r>
            <a:r>
              <a:rPr lang="en-GB" sz="1100" dirty="0" err="1">
                <a:latin typeface="Arial Narrow" panose="020B0606020202030204" pitchFamily="34" charset="0"/>
              </a:rPr>
              <a:t>weithgareddau</a:t>
            </a:r>
            <a:endParaRPr lang="en-GB" sz="1100" dirty="0">
              <a:latin typeface="Arial Narrow" panose="020B0606020202030204" pitchFamily="34" charset="0"/>
            </a:endParaRPr>
          </a:p>
          <a:p>
            <a:endParaRPr lang="en-GB" sz="400" dirty="0">
              <a:latin typeface="Arial Narrow" panose="020B0606020202030204" pitchFamily="34" charset="0"/>
            </a:endParaRPr>
          </a:p>
          <a:p>
            <a:r>
              <a:rPr lang="en-GB" sz="1100" dirty="0" err="1">
                <a:latin typeface="Arial Narrow" panose="020B0606020202030204" pitchFamily="34" charset="0"/>
              </a:rPr>
              <a:t>Cefnogi</a:t>
            </a:r>
            <a:r>
              <a:rPr lang="en-GB" sz="1100" dirty="0">
                <a:latin typeface="Arial Narrow" panose="020B0606020202030204" pitchFamily="34" charset="0"/>
              </a:rPr>
              <a:t> </a:t>
            </a:r>
            <a:r>
              <a:rPr lang="en-GB" sz="1100" dirty="0" err="1">
                <a:latin typeface="Arial Narrow" panose="020B0606020202030204" pitchFamily="34" charset="0"/>
              </a:rPr>
              <a:t>datblygiad</a:t>
            </a:r>
            <a:r>
              <a:rPr lang="en-GB" sz="1100" dirty="0">
                <a:latin typeface="Arial Narrow" panose="020B0606020202030204" pitchFamily="34" charset="0"/>
              </a:rPr>
              <a:t> </a:t>
            </a:r>
            <a:r>
              <a:rPr lang="en-GB" sz="1100" dirty="0" err="1">
                <a:latin typeface="Arial Narrow" panose="020B0606020202030204" pitchFamily="34" charset="0"/>
              </a:rPr>
              <a:t>cyfannol</a:t>
            </a:r>
            <a:r>
              <a:rPr lang="en-GB" sz="1100" dirty="0">
                <a:latin typeface="Arial Narrow" panose="020B0606020202030204" pitchFamily="34" charset="0"/>
              </a:rPr>
              <a:t> </a:t>
            </a:r>
            <a:r>
              <a:rPr lang="en-GB" sz="1100" dirty="0" err="1">
                <a:latin typeface="Arial Narrow" panose="020B0606020202030204" pitchFamily="34" charset="0"/>
              </a:rPr>
              <a:t>pob</a:t>
            </a:r>
            <a:r>
              <a:rPr lang="en-GB" sz="1100" dirty="0">
                <a:latin typeface="Arial Narrow" panose="020B0606020202030204" pitchFamily="34" charset="0"/>
              </a:rPr>
              <a:t> </a:t>
            </a:r>
            <a:r>
              <a:rPr lang="en-GB" sz="1100" dirty="0" err="1">
                <a:latin typeface="Arial Narrow" panose="020B0606020202030204" pitchFamily="34" charset="0"/>
              </a:rPr>
              <a:t>plentyn</a:t>
            </a:r>
            <a:r>
              <a:rPr lang="en-GB" sz="1100" dirty="0">
                <a:latin typeface="Arial Narrow" panose="020B0606020202030204" pitchFamily="34" charset="0"/>
              </a:rPr>
              <a:t>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seiliedig</a:t>
            </a:r>
            <a:r>
              <a:rPr lang="en-GB" sz="1100" dirty="0">
                <a:latin typeface="Arial Narrow" panose="020B0606020202030204" pitchFamily="34" charset="0"/>
              </a:rPr>
              <a:t> </a:t>
            </a:r>
            <a:r>
              <a:rPr lang="en-GB" sz="1100" dirty="0" err="1">
                <a:latin typeface="Arial Narrow" panose="020B0606020202030204" pitchFamily="34" charset="0"/>
              </a:rPr>
              <a:t>ar</a:t>
            </a:r>
            <a:r>
              <a:rPr lang="en-GB" sz="1100" dirty="0">
                <a:latin typeface="Arial Narrow" panose="020B0606020202030204" pitchFamily="34" charset="0"/>
              </a:rPr>
              <a:t> </a:t>
            </a:r>
            <a:r>
              <a:rPr lang="en-GB" sz="1100" dirty="0" err="1">
                <a:latin typeface="Arial Narrow" panose="020B0606020202030204" pitchFamily="34" charset="0"/>
              </a:rPr>
              <a:t>gyfnod</a:t>
            </a:r>
            <a:r>
              <a:rPr lang="en-GB" sz="1100" dirty="0">
                <a:latin typeface="Arial Narrow" panose="020B0606020202030204" pitchFamily="34" charset="0"/>
              </a:rPr>
              <a:t> </a:t>
            </a:r>
            <a:r>
              <a:rPr lang="en-GB" sz="1100" dirty="0" err="1">
                <a:latin typeface="Arial Narrow" panose="020B0606020202030204" pitchFamily="34" charset="0"/>
              </a:rPr>
              <a:t>eu</a:t>
            </a:r>
            <a:r>
              <a:rPr lang="en-GB" sz="1100" dirty="0">
                <a:latin typeface="Arial Narrow" panose="020B0606020202030204" pitchFamily="34" charset="0"/>
              </a:rPr>
              <a:t> </a:t>
            </a:r>
            <a:r>
              <a:rPr lang="en-GB" sz="1100" dirty="0" err="1">
                <a:latin typeface="Arial Narrow" panose="020B0606020202030204" pitchFamily="34" charset="0"/>
              </a:rPr>
              <a:t>datblygiad</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gweithgareddau</a:t>
            </a:r>
            <a:r>
              <a:rPr lang="en-GB" sz="1100" dirty="0">
                <a:latin typeface="Arial Narrow" panose="020B0606020202030204" pitchFamily="34" charset="0"/>
              </a:rPr>
              <a:t> </a:t>
            </a:r>
            <a:r>
              <a:rPr lang="en-GB" sz="1100" dirty="0" err="1">
                <a:latin typeface="Arial Narrow" panose="020B0606020202030204" pitchFamily="34" charset="0"/>
              </a:rPr>
              <a:t>awyr</a:t>
            </a:r>
            <a:r>
              <a:rPr lang="en-GB" sz="1100" dirty="0">
                <a:latin typeface="Arial Narrow" panose="020B0606020202030204" pitchFamily="34" charset="0"/>
              </a:rPr>
              <a:t> </a:t>
            </a:r>
            <a:r>
              <a:rPr lang="en-GB" sz="1100" dirty="0" err="1">
                <a:latin typeface="Arial Narrow" panose="020B0606020202030204" pitchFamily="34" charset="0"/>
              </a:rPr>
              <a:t>agored</a:t>
            </a:r>
            <a:r>
              <a:rPr lang="en-GB" sz="1100" dirty="0">
                <a:latin typeface="Arial Narrow" panose="020B0606020202030204" pitchFamily="34" charset="0"/>
              </a:rPr>
              <a:t> addas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ogystal</a:t>
            </a:r>
            <a:r>
              <a:rPr lang="en-GB" sz="1100" dirty="0">
                <a:latin typeface="Arial Narrow" panose="020B0606020202030204" pitchFamily="34" charset="0"/>
              </a:rPr>
              <a:t> â </a:t>
            </a:r>
            <a:r>
              <a:rPr lang="en-GB" sz="1100" dirty="0" err="1">
                <a:latin typeface="Arial Narrow" panose="020B0606020202030204" pitchFamily="34" charset="0"/>
              </a:rPr>
              <a:t>gweithgareddau</a:t>
            </a:r>
            <a:r>
              <a:rPr lang="en-GB" sz="1100" dirty="0">
                <a:latin typeface="Arial Narrow" panose="020B0606020202030204" pitchFamily="34" charset="0"/>
              </a:rPr>
              <a:t> dan do </a:t>
            </a:r>
            <a:r>
              <a:rPr lang="en-GB" sz="1100" dirty="0" err="1">
                <a:latin typeface="Arial Narrow" panose="020B0606020202030204" pitchFamily="34" charset="0"/>
              </a:rPr>
              <a:t>sy'n</a:t>
            </a:r>
            <a:r>
              <a:rPr lang="en-GB" sz="1100" dirty="0">
                <a:latin typeface="Arial Narrow" panose="020B0606020202030204" pitchFamily="34" charset="0"/>
              </a:rPr>
              <a:t> </a:t>
            </a:r>
            <a:r>
              <a:rPr lang="en-GB" sz="1100" dirty="0" err="1">
                <a:latin typeface="Arial Narrow" panose="020B0606020202030204" pitchFamily="34" charset="0"/>
              </a:rPr>
              <a:t>rhoi</a:t>
            </a:r>
            <a:r>
              <a:rPr lang="en-GB" sz="1100" dirty="0">
                <a:latin typeface="Arial Narrow" panose="020B0606020202030204" pitchFamily="34" charset="0"/>
              </a:rPr>
              <a:t> </a:t>
            </a:r>
            <a:r>
              <a:rPr lang="en-GB" sz="1100" dirty="0" err="1">
                <a:latin typeface="Arial Narrow" panose="020B0606020202030204" pitchFamily="34" charset="0"/>
              </a:rPr>
              <a:t>digon</a:t>
            </a:r>
            <a:r>
              <a:rPr lang="en-GB" sz="1100" dirty="0">
                <a:latin typeface="Arial Narrow" panose="020B0606020202030204" pitchFamily="34" charset="0"/>
              </a:rPr>
              <a:t> o </a:t>
            </a:r>
            <a:r>
              <a:rPr lang="en-GB" sz="1100" dirty="0" err="1">
                <a:latin typeface="Arial Narrow" panose="020B0606020202030204" pitchFamily="34" charset="0"/>
              </a:rPr>
              <a:t>gyfle</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ddysgu</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ar</a:t>
            </a:r>
            <a:r>
              <a:rPr lang="en-GB" sz="1100" dirty="0">
                <a:latin typeface="Arial Narrow" panose="020B0606020202030204" pitchFamily="34" charset="0"/>
              </a:rPr>
              <a:t> </a:t>
            </a:r>
            <a:r>
              <a:rPr lang="en-GB" sz="1100" dirty="0" err="1">
                <a:latin typeface="Arial Narrow" panose="020B0606020202030204" pitchFamily="34" charset="0"/>
              </a:rPr>
              <a:t>gyfer</a:t>
            </a:r>
            <a:r>
              <a:rPr lang="en-GB" sz="1100" dirty="0">
                <a:latin typeface="Arial Narrow" panose="020B0606020202030204" pitchFamily="34" charset="0"/>
              </a:rPr>
              <a:t> </a:t>
            </a:r>
            <a:r>
              <a:rPr lang="en-GB" sz="1100" dirty="0" err="1">
                <a:latin typeface="Arial Narrow" panose="020B0606020202030204" pitchFamily="34" charset="0"/>
              </a:rPr>
              <a:t>oeri'r</a:t>
            </a:r>
            <a:r>
              <a:rPr lang="en-GB" sz="1100" dirty="0">
                <a:latin typeface="Arial Narrow" panose="020B0606020202030204" pitchFamily="34" charset="0"/>
              </a:rPr>
              <a:t> </a:t>
            </a:r>
            <a:r>
              <a:rPr lang="en-GB" sz="1100" dirty="0" err="1">
                <a:latin typeface="Arial Narrow" panose="020B0606020202030204" pitchFamily="34" charset="0"/>
              </a:rPr>
              <a:t>corff</a:t>
            </a:r>
            <a:r>
              <a:rPr lang="en-GB" sz="1100" dirty="0">
                <a:latin typeface="Arial Narrow" panose="020B0606020202030204" pitchFamily="34" charset="0"/>
              </a:rPr>
              <a:t> a </a:t>
            </a:r>
            <a:r>
              <a:rPr lang="en-GB" sz="1100" dirty="0" err="1">
                <a:latin typeface="Arial Narrow" panose="020B0606020202030204" pitchFamily="34" charset="0"/>
              </a:rPr>
              <a:t>gorffwys</a:t>
            </a:r>
            <a:r>
              <a:rPr lang="en-GB" sz="1100" dirty="0">
                <a:latin typeface="Arial Narrow" panose="020B0606020202030204" pitchFamily="34" charset="0"/>
              </a:rPr>
              <a:t>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dilyn</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gweithredol</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profiadau</a:t>
            </a:r>
            <a:r>
              <a:rPr lang="en-GB" sz="1100" dirty="0">
                <a:latin typeface="Arial Narrow" panose="020B0606020202030204" pitchFamily="34" charset="0"/>
              </a:rPr>
              <a:t> </a:t>
            </a:r>
            <a:r>
              <a:rPr lang="en-GB" sz="1100" dirty="0" err="1">
                <a:latin typeface="Arial Narrow" panose="020B0606020202030204" pitchFamily="34" charset="0"/>
              </a:rPr>
              <a:t>sy'n</a:t>
            </a:r>
            <a:r>
              <a:rPr lang="en-GB" sz="1100" dirty="0">
                <a:latin typeface="Arial Narrow" panose="020B0606020202030204" pitchFamily="34" charset="0"/>
              </a:rPr>
              <a:t> </a:t>
            </a:r>
            <a:r>
              <a:rPr lang="en-GB" sz="1100" dirty="0" err="1">
                <a:latin typeface="Arial Narrow" panose="020B0606020202030204" pitchFamily="34" charset="0"/>
              </a:rPr>
              <a:t>rhoi</a:t>
            </a:r>
            <a:r>
              <a:rPr lang="en-GB" sz="1100" dirty="0">
                <a:latin typeface="Arial Narrow" panose="020B0606020202030204" pitchFamily="34" charset="0"/>
              </a:rPr>
              <a:t> </a:t>
            </a:r>
            <a:r>
              <a:rPr lang="en-GB" sz="1100" dirty="0" err="1">
                <a:latin typeface="Arial Narrow" panose="020B0606020202030204" pitchFamily="34" charset="0"/>
              </a:rPr>
              <a:t>cyfle</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blant</a:t>
            </a:r>
            <a:r>
              <a:rPr lang="en-GB" sz="1100" dirty="0">
                <a:latin typeface="Arial Narrow" panose="020B0606020202030204" pitchFamily="34" charset="0"/>
              </a:rPr>
              <a:t> </a:t>
            </a:r>
            <a:r>
              <a:rPr lang="en-GB" sz="1100" dirty="0" err="1">
                <a:latin typeface="Arial Narrow" panose="020B0606020202030204" pitchFamily="34" charset="0"/>
              </a:rPr>
              <a:t>ddysgu</a:t>
            </a:r>
            <a:r>
              <a:rPr lang="en-GB" sz="1100" dirty="0">
                <a:latin typeface="Arial Narrow" panose="020B0606020202030204" pitchFamily="34" charset="0"/>
              </a:rPr>
              <a:t> </a:t>
            </a:r>
            <a:r>
              <a:rPr lang="en-GB" sz="1100" dirty="0" err="1">
                <a:latin typeface="Arial Narrow" panose="020B0606020202030204" pitchFamily="34" charset="0"/>
              </a:rPr>
              <a:t>mewn</a:t>
            </a:r>
            <a:r>
              <a:rPr lang="en-GB" sz="1100" dirty="0">
                <a:latin typeface="Arial Narrow" panose="020B0606020202030204" pitchFamily="34" charset="0"/>
              </a:rPr>
              <a:t> </a:t>
            </a:r>
            <a:r>
              <a:rPr lang="en-GB" sz="1100" dirty="0" err="1">
                <a:latin typeface="Arial Narrow" panose="020B0606020202030204" pitchFamily="34" charset="0"/>
              </a:rPr>
              <a:t>ffordd</a:t>
            </a:r>
            <a:r>
              <a:rPr lang="en-GB" sz="1100" dirty="0">
                <a:latin typeface="Arial Narrow" panose="020B0606020202030204" pitchFamily="34" charset="0"/>
              </a:rPr>
              <a:t> </a:t>
            </a:r>
            <a:r>
              <a:rPr lang="en-GB" sz="1100" dirty="0" err="1">
                <a:latin typeface="Arial Narrow" panose="020B0606020202030204" pitchFamily="34" charset="0"/>
              </a:rPr>
              <a:t>ymarferol</a:t>
            </a:r>
            <a:r>
              <a:rPr lang="en-GB" sz="1100" dirty="0">
                <a:latin typeface="Arial Narrow" panose="020B0606020202030204" pitchFamily="34" charset="0"/>
              </a:rPr>
              <a:t> ac </a:t>
            </a:r>
            <a:r>
              <a:rPr lang="en-GB" sz="1100" dirty="0" err="1">
                <a:latin typeface="Arial Narrow" panose="020B0606020202030204" pitchFamily="34" charset="0"/>
              </a:rPr>
              <a:t>egnïol</a:t>
            </a:r>
            <a:r>
              <a:rPr lang="en-GB" sz="1100" dirty="0">
                <a:latin typeface="Arial Narrow" panose="020B0606020202030204" pitchFamily="34" charset="0"/>
              </a:rPr>
              <a:t> </a:t>
            </a:r>
            <a:r>
              <a:rPr lang="en-GB" sz="1100" dirty="0" err="1">
                <a:latin typeface="Arial Narrow" panose="020B0606020202030204" pitchFamily="34" charset="0"/>
              </a:rPr>
              <a:t>sy'n</a:t>
            </a:r>
            <a:r>
              <a:rPr lang="en-GB" sz="1100" dirty="0">
                <a:latin typeface="Arial Narrow" panose="020B0606020202030204" pitchFamily="34" charset="0"/>
              </a:rPr>
              <a:t> </a:t>
            </a:r>
            <a:r>
              <a:rPr lang="en-GB" sz="1100" dirty="0" err="1">
                <a:latin typeface="Arial Narrow" panose="020B0606020202030204" pitchFamily="34" charset="0"/>
              </a:rPr>
              <a:t>annog</a:t>
            </a:r>
            <a:r>
              <a:rPr lang="en-GB" sz="1100" dirty="0">
                <a:latin typeface="Arial Narrow" panose="020B0606020202030204" pitchFamily="34" charset="0"/>
              </a:rPr>
              <a:t> </a:t>
            </a:r>
            <a:r>
              <a:rPr lang="en-GB" sz="1100" dirty="0" err="1">
                <a:latin typeface="Arial Narrow" panose="020B0606020202030204" pitchFamily="34" charset="0"/>
              </a:rPr>
              <a:t>dewis</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amgylchedd</a:t>
            </a:r>
            <a:r>
              <a:rPr lang="en-GB" sz="1100" dirty="0">
                <a:latin typeface="Arial Narrow" panose="020B0606020202030204" pitchFamily="34" charset="0"/>
              </a:rPr>
              <a:t> </a:t>
            </a:r>
            <a:r>
              <a:rPr lang="en-GB" sz="1100" dirty="0" err="1">
                <a:latin typeface="Arial Narrow" panose="020B0606020202030204" pitchFamily="34" charset="0"/>
              </a:rPr>
              <a:t>cyfoethog</a:t>
            </a:r>
            <a:r>
              <a:rPr lang="en-GB" sz="1100" dirty="0">
                <a:latin typeface="Arial Narrow" panose="020B0606020202030204" pitchFamily="34" charset="0"/>
              </a:rPr>
              <a:t> o ran </a:t>
            </a:r>
            <a:r>
              <a:rPr lang="en-GB" sz="1100" dirty="0" err="1">
                <a:latin typeface="Arial Narrow" panose="020B0606020202030204" pitchFamily="34" charset="0"/>
              </a:rPr>
              <a:t>iaith</a:t>
            </a:r>
            <a:r>
              <a:rPr lang="en-GB" sz="1100" dirty="0">
                <a:latin typeface="Arial Narrow" panose="020B0606020202030204" pitchFamily="34" charset="0"/>
              </a:rPr>
              <a:t> </a:t>
            </a:r>
            <a:r>
              <a:rPr lang="en-GB" sz="1100" dirty="0" err="1">
                <a:latin typeface="Arial Narrow" panose="020B0606020202030204" pitchFamily="34" charset="0"/>
              </a:rPr>
              <a:t>sy'n</a:t>
            </a:r>
            <a:r>
              <a:rPr lang="en-GB" sz="1100" dirty="0">
                <a:latin typeface="Arial Narrow" panose="020B0606020202030204" pitchFamily="34" charset="0"/>
              </a:rPr>
              <a:t> </a:t>
            </a:r>
            <a:r>
              <a:rPr lang="en-GB" sz="1100" dirty="0" err="1">
                <a:latin typeface="Arial Narrow" panose="020B0606020202030204" pitchFamily="34" charset="0"/>
              </a:rPr>
              <a:t>caniatáu</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blant</a:t>
            </a:r>
            <a:r>
              <a:rPr lang="en-GB" sz="1100" dirty="0">
                <a:latin typeface="Arial Narrow" panose="020B0606020202030204" pitchFamily="34" charset="0"/>
              </a:rPr>
              <a:t> </a:t>
            </a:r>
            <a:r>
              <a:rPr lang="en-GB" sz="1100" dirty="0" err="1">
                <a:latin typeface="Arial Narrow" panose="020B0606020202030204" pitchFamily="34" charset="0"/>
              </a:rPr>
              <a:t>archwilio</a:t>
            </a:r>
            <a:r>
              <a:rPr lang="en-GB" sz="1100" dirty="0">
                <a:latin typeface="Arial Narrow" panose="020B0606020202030204" pitchFamily="34" charset="0"/>
              </a:rPr>
              <a:t> </a:t>
            </a:r>
            <a:r>
              <a:rPr lang="en-GB" sz="1100" dirty="0" err="1">
                <a:latin typeface="Arial Narrow" panose="020B0606020202030204" pitchFamily="34" charset="0"/>
              </a:rPr>
              <a:t>iaith</a:t>
            </a:r>
            <a:r>
              <a:rPr lang="en-GB" sz="1100" dirty="0">
                <a:latin typeface="Arial Narrow" panose="020B0606020202030204" pitchFamily="34" charset="0"/>
              </a:rPr>
              <a:t> </a:t>
            </a:r>
            <a:r>
              <a:rPr lang="en-GB" sz="1100" dirty="0" err="1">
                <a:latin typeface="Arial Narrow" panose="020B0606020202030204" pitchFamily="34" charset="0"/>
              </a:rPr>
              <a:t>drwy</a:t>
            </a:r>
            <a:r>
              <a:rPr lang="en-GB" sz="1100" dirty="0">
                <a:latin typeface="Arial Narrow" panose="020B0606020202030204" pitchFamily="34" charset="0"/>
              </a:rPr>
              <a:t> </a:t>
            </a:r>
            <a:r>
              <a:rPr lang="en-GB" sz="1100" dirty="0" err="1">
                <a:latin typeface="Arial Narrow" panose="020B0606020202030204" pitchFamily="34" charset="0"/>
              </a:rPr>
              <a:t>lyfrau</a:t>
            </a:r>
            <a:r>
              <a:rPr lang="en-GB" sz="1100" dirty="0">
                <a:latin typeface="Arial Narrow" panose="020B0606020202030204" pitchFamily="34" charset="0"/>
              </a:rPr>
              <a:t>/</a:t>
            </a:r>
            <a:r>
              <a:rPr lang="en-GB" sz="1100" dirty="0" err="1">
                <a:latin typeface="Arial Narrow" panose="020B0606020202030204" pitchFamily="34" charset="0"/>
              </a:rPr>
              <a:t>arddangosfeydd</a:t>
            </a:r>
            <a:r>
              <a:rPr lang="en-GB" sz="1100" dirty="0">
                <a:latin typeface="Arial Narrow" panose="020B0606020202030204" pitchFamily="34" charset="0"/>
              </a:rPr>
              <a:t>/</a:t>
            </a:r>
            <a:r>
              <a:rPr lang="en-GB" sz="1100" dirty="0" err="1">
                <a:latin typeface="Arial Narrow" panose="020B0606020202030204" pitchFamily="34" charset="0"/>
              </a:rPr>
              <a:t>trafodaeth</a:t>
            </a:r>
            <a:r>
              <a:rPr lang="en-GB" sz="1100" dirty="0">
                <a:latin typeface="Arial Narrow" panose="020B0606020202030204" pitchFamily="34" charset="0"/>
              </a:rPr>
              <a:t>. </a:t>
            </a:r>
            <a:r>
              <a:rPr lang="en-GB" sz="1100" dirty="0" err="1">
                <a:latin typeface="Arial Narrow" panose="020B0606020202030204" pitchFamily="34" charset="0"/>
              </a:rPr>
              <a:t>Dylai'r</a:t>
            </a:r>
            <a:r>
              <a:rPr lang="en-GB" sz="1100" dirty="0">
                <a:latin typeface="Arial Narrow" panose="020B0606020202030204" pitchFamily="34" charset="0"/>
              </a:rPr>
              <a:t> </a:t>
            </a:r>
            <a:r>
              <a:rPr lang="en-GB" sz="1100" dirty="0" err="1">
                <a:latin typeface="Arial Narrow" panose="020B0606020202030204" pitchFamily="34" charset="0"/>
              </a:rPr>
              <a:t>amgylchedd</a:t>
            </a:r>
            <a:r>
              <a:rPr lang="en-GB" sz="1100" dirty="0">
                <a:latin typeface="Arial Narrow" panose="020B0606020202030204" pitchFamily="34" charset="0"/>
              </a:rPr>
              <a:t> </a:t>
            </a:r>
            <a:r>
              <a:rPr lang="en-GB" sz="1100" dirty="0" err="1">
                <a:latin typeface="Arial Narrow" panose="020B0606020202030204" pitchFamily="34" charset="0"/>
              </a:rPr>
              <a:t>iaith</a:t>
            </a:r>
            <a:r>
              <a:rPr lang="en-GB" sz="1100" dirty="0">
                <a:latin typeface="Arial Narrow" panose="020B0606020202030204" pitchFamily="34" charset="0"/>
              </a:rPr>
              <a:t> hon </a:t>
            </a:r>
            <a:r>
              <a:rPr lang="en-GB" sz="1100" dirty="0" err="1">
                <a:latin typeface="Arial Narrow" panose="020B0606020202030204" pitchFamily="34" charset="0"/>
              </a:rPr>
              <a:t>ystyried</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dwyieithog</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amgylchedd</a:t>
            </a:r>
            <a:r>
              <a:rPr lang="en-GB" sz="1100" dirty="0">
                <a:latin typeface="Arial Narrow" panose="020B0606020202030204" pitchFamily="34" charset="0"/>
              </a:rPr>
              <a:t> </a:t>
            </a:r>
            <a:r>
              <a:rPr lang="en-GB" sz="1100" dirty="0" err="1">
                <a:latin typeface="Arial Narrow" panose="020B0606020202030204" pitchFamily="34" charset="0"/>
              </a:rPr>
              <a:t>sy'n</a:t>
            </a:r>
            <a:r>
              <a:rPr lang="en-GB" sz="1100" dirty="0">
                <a:latin typeface="Arial Narrow" panose="020B0606020202030204" pitchFamily="34" charset="0"/>
              </a:rPr>
              <a:t> </a:t>
            </a:r>
            <a:r>
              <a:rPr lang="en-GB" sz="1100" dirty="0" err="1">
                <a:latin typeface="Arial Narrow" panose="020B0606020202030204" pitchFamily="34" charset="0"/>
              </a:rPr>
              <a:t>cynnig</a:t>
            </a:r>
            <a:r>
              <a:rPr lang="en-GB" sz="1100" dirty="0">
                <a:latin typeface="Arial Narrow" panose="020B0606020202030204" pitchFamily="34" charset="0"/>
              </a:rPr>
              <a:t> </a:t>
            </a:r>
            <a:r>
              <a:rPr lang="en-GB" sz="1100" dirty="0" err="1">
                <a:latin typeface="Arial Narrow" panose="020B0606020202030204" pitchFamily="34" charset="0"/>
              </a:rPr>
              <a:t>cyfle</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ddatblygu</a:t>
            </a:r>
            <a:r>
              <a:rPr lang="en-GB" sz="1100" dirty="0">
                <a:latin typeface="Arial Narrow" panose="020B0606020202030204" pitchFamily="34" charset="0"/>
              </a:rPr>
              <a:t> </a:t>
            </a:r>
            <a:r>
              <a:rPr lang="en-GB" sz="1100" dirty="0" err="1">
                <a:latin typeface="Arial Narrow" panose="020B0606020202030204" pitchFamily="34" charset="0"/>
              </a:rPr>
              <a:t>annibyniaeth</a:t>
            </a:r>
            <a:r>
              <a:rPr lang="en-GB" sz="1100" dirty="0">
                <a:latin typeface="Arial Narrow" panose="020B0606020202030204" pitchFamily="34" charset="0"/>
              </a:rPr>
              <a:t> a </a:t>
            </a:r>
            <a:r>
              <a:rPr lang="en-GB" sz="1100" dirty="0" err="1">
                <a:latin typeface="Arial Narrow" panose="020B0606020202030204" pitchFamily="34" charset="0"/>
              </a:rPr>
              <a:t>hyder</a:t>
            </a:r>
            <a:r>
              <a:rPr lang="en-GB" sz="1100" dirty="0">
                <a:latin typeface="Arial Narrow" panose="020B0606020202030204" pitchFamily="34" charset="0"/>
              </a:rPr>
              <a:t> </a:t>
            </a:r>
            <a:r>
              <a:rPr lang="en-GB" sz="1100" dirty="0" err="1">
                <a:latin typeface="Arial Narrow" panose="020B0606020202030204" pitchFamily="34" charset="0"/>
              </a:rPr>
              <a:t>tra'n</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am </a:t>
            </a:r>
            <a:r>
              <a:rPr lang="en-GB" sz="1100" dirty="0" err="1">
                <a:latin typeface="Arial Narrow" panose="020B0606020202030204" pitchFamily="34" charset="0"/>
              </a:rPr>
              <a:t>ymddygiad</a:t>
            </a:r>
            <a:r>
              <a:rPr lang="en-GB" sz="1100" dirty="0">
                <a:latin typeface="Arial Narrow" panose="020B0606020202030204" pitchFamily="34" charset="0"/>
              </a:rPr>
              <a:t> </a:t>
            </a:r>
            <a:r>
              <a:rPr lang="en-GB" sz="1100" dirty="0" err="1">
                <a:latin typeface="Arial Narrow" panose="020B0606020202030204" pitchFamily="34" charset="0"/>
              </a:rPr>
              <a:t>derbyniol</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Hyrwyddo</a:t>
            </a:r>
            <a:r>
              <a:rPr lang="en-GB" sz="1100" dirty="0">
                <a:latin typeface="Arial Narrow" panose="020B0606020202030204" pitchFamily="34" charset="0"/>
              </a:rPr>
              <a:t> </a:t>
            </a:r>
            <a:r>
              <a:rPr lang="en-GB" sz="1100" dirty="0" err="1">
                <a:latin typeface="Arial Narrow" panose="020B0606020202030204" pitchFamily="34" charset="0"/>
              </a:rPr>
              <a:t>perthynas</a:t>
            </a:r>
            <a:r>
              <a:rPr lang="en-GB" sz="1100" dirty="0">
                <a:latin typeface="Arial Narrow" panose="020B0606020202030204" pitchFamily="34" charset="0"/>
              </a:rPr>
              <a:t> </a:t>
            </a:r>
            <a:r>
              <a:rPr lang="en-GB" sz="1100" dirty="0" err="1">
                <a:latin typeface="Arial Narrow" panose="020B0606020202030204" pitchFamily="34" charset="0"/>
              </a:rPr>
              <a:t>bositif</a:t>
            </a:r>
            <a:r>
              <a:rPr lang="en-GB" sz="1100" dirty="0">
                <a:latin typeface="Arial Narrow" panose="020B0606020202030204" pitchFamily="34" charset="0"/>
              </a:rPr>
              <a:t> a </a:t>
            </a:r>
            <a:r>
              <a:rPr lang="en-GB" sz="1100" dirty="0" err="1">
                <a:latin typeface="Arial Narrow" panose="020B0606020202030204" pitchFamily="34" charset="0"/>
              </a:rPr>
              <a:t>phrofiad</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cyfforddus</a:t>
            </a:r>
            <a:r>
              <a:rPr lang="en-GB" sz="1100" dirty="0">
                <a:latin typeface="Arial Narrow" panose="020B0606020202030204" pitchFamily="34" charset="0"/>
              </a:rPr>
              <a:t>. </a:t>
            </a:r>
            <a:r>
              <a:rPr lang="en-GB" sz="1100" dirty="0" err="1">
                <a:latin typeface="Arial Narrow" panose="020B0606020202030204" pitchFamily="34" charset="0"/>
              </a:rPr>
              <a:t>Tystiolaeth</a:t>
            </a:r>
            <a:r>
              <a:rPr lang="en-GB" sz="1100" dirty="0">
                <a:latin typeface="Arial Narrow" panose="020B0606020202030204" pitchFamily="34" charset="0"/>
              </a:rPr>
              <a:t> o </a:t>
            </a:r>
            <a:r>
              <a:rPr lang="en-GB" sz="1100" dirty="0" err="1">
                <a:latin typeface="Arial Narrow" panose="020B0606020202030204" pitchFamily="34" charset="0"/>
              </a:rPr>
              <a:t>ganiatáu</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blant</a:t>
            </a:r>
            <a:r>
              <a:rPr lang="en-GB" sz="1100" dirty="0">
                <a:latin typeface="Arial Narrow" panose="020B0606020202030204" pitchFamily="34" charset="0"/>
              </a:rPr>
              <a:t> </a:t>
            </a:r>
            <a:r>
              <a:rPr lang="en-GB" sz="1100" dirty="0" err="1">
                <a:latin typeface="Arial Narrow" panose="020B0606020202030204" pitchFamily="34" charset="0"/>
              </a:rPr>
              <a:t>fynegi</a:t>
            </a:r>
            <a:r>
              <a:rPr lang="en-GB" sz="1100" dirty="0">
                <a:latin typeface="Arial Narrow" panose="020B0606020202030204" pitchFamily="34" charset="0"/>
              </a:rPr>
              <a:t> </a:t>
            </a:r>
            <a:r>
              <a:rPr lang="en-GB" sz="1100" dirty="0" err="1">
                <a:latin typeface="Arial Narrow" panose="020B0606020202030204" pitchFamily="34" charset="0"/>
              </a:rPr>
              <a:t>teimladau</a:t>
            </a:r>
            <a:r>
              <a:rPr lang="en-GB" sz="1100" dirty="0">
                <a:latin typeface="Arial Narrow" panose="020B0606020202030204" pitchFamily="34" charset="0"/>
              </a:rPr>
              <a:t> a barn.</a:t>
            </a:r>
          </a:p>
          <a:p>
            <a:endParaRPr lang="en-GB" sz="400" dirty="0">
              <a:latin typeface="Arial Narrow" panose="020B0606020202030204" pitchFamily="34" charset="0"/>
            </a:endParaRPr>
          </a:p>
          <a:p>
            <a:r>
              <a:rPr lang="en-GB" sz="1100" dirty="0" err="1">
                <a:latin typeface="Arial Narrow" panose="020B0606020202030204" pitchFamily="34" charset="0"/>
              </a:rPr>
              <a:t>Gweithio</a:t>
            </a:r>
            <a:r>
              <a:rPr lang="en-GB" sz="1100" dirty="0">
                <a:latin typeface="Arial Narrow" panose="020B0606020202030204" pitchFamily="34" charset="0"/>
              </a:rPr>
              <a:t> </a:t>
            </a:r>
            <a:r>
              <a:rPr lang="en-GB" sz="1100" dirty="0" err="1">
                <a:latin typeface="Arial Narrow" panose="020B0606020202030204" pitchFamily="34" charset="0"/>
              </a:rPr>
              <a:t>mewn</a:t>
            </a:r>
            <a:r>
              <a:rPr lang="en-GB" sz="1100" dirty="0">
                <a:latin typeface="Arial Narrow" panose="020B0606020202030204" pitchFamily="34" charset="0"/>
              </a:rPr>
              <a:t> </a:t>
            </a:r>
            <a:r>
              <a:rPr lang="en-GB" sz="1100" dirty="0" err="1">
                <a:latin typeface="Arial Narrow" panose="020B0606020202030204" pitchFamily="34" charset="0"/>
              </a:rPr>
              <a:t>partneriaeth</a:t>
            </a:r>
            <a:r>
              <a:rPr lang="en-GB" sz="1100" dirty="0">
                <a:latin typeface="Arial Narrow" panose="020B0606020202030204" pitchFamily="34" charset="0"/>
              </a:rPr>
              <a:t> â </a:t>
            </a:r>
            <a:r>
              <a:rPr lang="en-GB" sz="1100" dirty="0" err="1">
                <a:latin typeface="Arial Narrow" panose="020B0606020202030204" pitchFamily="34" charset="0"/>
              </a:rPr>
              <a:t>rhieni</a:t>
            </a:r>
            <a:r>
              <a:rPr lang="en-GB" sz="1100" dirty="0">
                <a:latin typeface="Arial Narrow" panose="020B0606020202030204" pitchFamily="34" charset="0"/>
              </a:rPr>
              <a:t> </a:t>
            </a:r>
            <a:r>
              <a:rPr lang="en-GB" sz="1100" dirty="0" err="1">
                <a:latin typeface="Arial Narrow" panose="020B0606020202030204" pitchFamily="34" charset="0"/>
              </a:rPr>
              <a:t>sy'n</a:t>
            </a:r>
            <a:r>
              <a:rPr lang="en-GB" sz="1100" dirty="0">
                <a:latin typeface="Arial Narrow" panose="020B0606020202030204" pitchFamily="34" charset="0"/>
              </a:rPr>
              <a:t> </a:t>
            </a:r>
            <a:r>
              <a:rPr lang="en-GB" sz="1100" dirty="0" err="1">
                <a:latin typeface="Arial Narrow" panose="020B0606020202030204" pitchFamily="34" charset="0"/>
              </a:rPr>
              <a:t>galluogi</a:t>
            </a:r>
            <a:r>
              <a:rPr lang="en-GB" sz="1100" dirty="0">
                <a:latin typeface="Arial Narrow" panose="020B0606020202030204" pitchFamily="34" charset="0"/>
              </a:rPr>
              <a:t> </a:t>
            </a:r>
            <a:r>
              <a:rPr lang="en-GB" sz="1100" dirty="0" err="1">
                <a:latin typeface="Arial Narrow" panose="020B0606020202030204" pitchFamily="34" charset="0"/>
              </a:rPr>
              <a:t>dealltwriaeth</a:t>
            </a:r>
            <a:r>
              <a:rPr lang="en-GB" sz="1100" dirty="0">
                <a:latin typeface="Arial Narrow" panose="020B0606020202030204" pitchFamily="34" charset="0"/>
              </a:rPr>
              <a:t> o </a:t>
            </a:r>
            <a:r>
              <a:rPr lang="en-GB" sz="1100" dirty="0" err="1">
                <a:latin typeface="Arial Narrow" panose="020B0606020202030204" pitchFamily="34" charset="0"/>
              </a:rPr>
              <a:t>amgylchiadau</a:t>
            </a:r>
            <a:r>
              <a:rPr lang="en-GB" sz="1100" dirty="0">
                <a:latin typeface="Arial Narrow" panose="020B0606020202030204" pitchFamily="34" charset="0"/>
              </a:rPr>
              <a:t> a </a:t>
            </a:r>
            <a:r>
              <a:rPr lang="en-GB" sz="1100" dirty="0" err="1">
                <a:latin typeface="Arial Narrow" panose="020B0606020202030204" pitchFamily="34" charset="0"/>
              </a:rPr>
              <a:t>sefyllfaoedd</a:t>
            </a:r>
            <a:r>
              <a:rPr lang="en-GB" sz="1100" dirty="0">
                <a:latin typeface="Arial Narrow" panose="020B0606020202030204" pitchFamily="34" charset="0"/>
              </a:rPr>
              <a:t>, </a:t>
            </a:r>
            <a:r>
              <a:rPr lang="en-GB" sz="1100" dirty="0" err="1">
                <a:latin typeface="Arial Narrow" panose="020B0606020202030204" pitchFamily="34" charset="0"/>
              </a:rPr>
              <a:t>bydd</a:t>
            </a:r>
            <a:r>
              <a:rPr lang="en-GB" sz="1100" dirty="0">
                <a:latin typeface="Arial Narrow" panose="020B0606020202030204" pitchFamily="34" charset="0"/>
              </a:rPr>
              <a:t> </a:t>
            </a:r>
            <a:r>
              <a:rPr lang="en-GB" sz="1100" dirty="0" err="1">
                <a:latin typeface="Arial Narrow" panose="020B0606020202030204" pitchFamily="34" charset="0"/>
              </a:rPr>
              <a:t>hyn</a:t>
            </a:r>
            <a:r>
              <a:rPr lang="en-GB" sz="1100" dirty="0">
                <a:latin typeface="Arial Narrow" panose="020B0606020202030204" pitchFamily="34" charset="0"/>
              </a:rPr>
              <a:t> o </a:t>
            </a:r>
            <a:r>
              <a:rPr lang="en-GB" sz="1100" dirty="0" err="1">
                <a:latin typeface="Arial Narrow" panose="020B0606020202030204" pitchFamily="34" charset="0"/>
              </a:rPr>
              <a:t>fudd</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bawb</a:t>
            </a:r>
            <a:r>
              <a:rPr lang="en-GB" sz="1100" dirty="0">
                <a:latin typeface="Arial Narrow" panose="020B0606020202030204" pitchFamily="34" charset="0"/>
              </a:rPr>
              <a:t> dan </a:t>
            </a:r>
            <a:r>
              <a:rPr lang="en-GB" sz="1100" dirty="0" err="1">
                <a:latin typeface="Arial Narrow" panose="020B0606020202030204" pitchFamily="34" charset="0"/>
              </a:rPr>
              <a:t>sylw</a:t>
            </a:r>
            <a:r>
              <a:rPr lang="en-GB" sz="1100" dirty="0">
                <a:latin typeface="Arial Narrow" panose="020B0606020202030204" pitchFamily="34" charset="0"/>
              </a:rPr>
              <a:t> ac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darparu</a:t>
            </a:r>
            <a:r>
              <a:rPr lang="en-GB" sz="1100" dirty="0">
                <a:latin typeface="Arial Narrow" panose="020B0606020202030204" pitchFamily="34" charset="0"/>
              </a:rPr>
              <a:t> </a:t>
            </a:r>
            <a:r>
              <a:rPr lang="en-GB" sz="1100" dirty="0" err="1">
                <a:latin typeface="Arial Narrow" panose="020B0606020202030204" pitchFamily="34" charset="0"/>
              </a:rPr>
              <a:t>ar</a:t>
            </a:r>
            <a:r>
              <a:rPr lang="en-GB" sz="1100" dirty="0">
                <a:latin typeface="Arial Narrow" panose="020B0606020202030204" pitchFamily="34" charset="0"/>
              </a:rPr>
              <a:t> </a:t>
            </a:r>
            <a:r>
              <a:rPr lang="en-GB" sz="1100" dirty="0" err="1">
                <a:latin typeface="Arial Narrow" panose="020B0606020202030204" pitchFamily="34" charset="0"/>
              </a:rPr>
              <a:t>gyfer</a:t>
            </a:r>
            <a:r>
              <a:rPr lang="en-GB" sz="1100" dirty="0">
                <a:latin typeface="Arial Narrow" panose="020B0606020202030204" pitchFamily="34" charset="0"/>
              </a:rPr>
              <a:t> </a:t>
            </a:r>
            <a:r>
              <a:rPr lang="en-GB" sz="1100" dirty="0" err="1">
                <a:latin typeface="Arial Narrow" panose="020B0606020202030204" pitchFamily="34" charset="0"/>
              </a:rPr>
              <a:t>amgylchedd</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gwell</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Cyflwyno</a:t>
            </a:r>
            <a:r>
              <a:rPr lang="en-GB" sz="1100" dirty="0">
                <a:latin typeface="Arial Narrow" panose="020B0606020202030204" pitchFamily="34" charset="0"/>
              </a:rPr>
              <a:t> </a:t>
            </a:r>
            <a:r>
              <a:rPr lang="en-GB" sz="1100" dirty="0" err="1">
                <a:latin typeface="Arial Narrow" panose="020B0606020202030204" pitchFamily="34" charset="0"/>
              </a:rPr>
              <a:t>cynnwys</a:t>
            </a:r>
            <a:r>
              <a:rPr lang="en-GB" sz="1100" dirty="0">
                <a:latin typeface="Arial Narrow" panose="020B0606020202030204" pitchFamily="34" charset="0"/>
              </a:rPr>
              <a:t> y </a:t>
            </a:r>
            <a:r>
              <a:rPr lang="en-GB" sz="1100" dirty="0" err="1">
                <a:latin typeface="Arial Narrow" panose="020B0606020202030204" pitchFamily="34" charset="0"/>
              </a:rPr>
              <a:t>Cyfnod</a:t>
            </a:r>
            <a:r>
              <a:rPr lang="en-GB" sz="1100" dirty="0">
                <a:latin typeface="Arial Narrow" panose="020B0606020202030204" pitchFamily="34" charset="0"/>
              </a:rPr>
              <a:t> Sylfaen a </a:t>
            </a:r>
            <a:r>
              <a:rPr lang="en-GB" sz="1100" dirty="0" err="1">
                <a:latin typeface="Arial Narrow" panose="020B0606020202030204" pitchFamily="34" charset="0"/>
              </a:rPr>
              <a:t>gwybod</a:t>
            </a:r>
            <a:r>
              <a:rPr lang="en-GB" sz="1100" dirty="0">
                <a:latin typeface="Arial Narrow" panose="020B0606020202030204" pitchFamily="34" charset="0"/>
              </a:rPr>
              <a:t> </a:t>
            </a:r>
            <a:r>
              <a:rPr lang="en-GB" sz="1100" dirty="0" err="1">
                <a:latin typeface="Arial Narrow" panose="020B0606020202030204" pitchFamily="34" charset="0"/>
              </a:rPr>
              <a:t>sut</a:t>
            </a:r>
            <a:r>
              <a:rPr lang="en-GB" sz="1100" dirty="0">
                <a:latin typeface="Arial Narrow" panose="020B0606020202030204" pitchFamily="34" charset="0"/>
              </a:rPr>
              <a:t> y gall </a:t>
            </a:r>
            <a:r>
              <a:rPr lang="en-GB" sz="1100" dirty="0" err="1">
                <a:latin typeface="Arial Narrow" panose="020B0606020202030204" pitchFamily="34" charset="0"/>
              </a:rPr>
              <a:t>cynllunio</a:t>
            </a:r>
            <a:r>
              <a:rPr lang="en-GB" sz="1100" dirty="0">
                <a:latin typeface="Arial Narrow" panose="020B0606020202030204" pitchFamily="34" charset="0"/>
              </a:rPr>
              <a:t> </a:t>
            </a:r>
            <a:r>
              <a:rPr lang="en-GB" sz="1100" dirty="0" err="1">
                <a:latin typeface="Arial Narrow" panose="020B0606020202030204" pitchFamily="34" charset="0"/>
              </a:rPr>
              <a:t>gynnwys</a:t>
            </a:r>
            <a:r>
              <a:rPr lang="en-GB" sz="1100" dirty="0">
                <a:latin typeface="Arial Narrow" panose="020B0606020202030204" pitchFamily="34" charset="0"/>
              </a:rPr>
              <a:t> </a:t>
            </a:r>
            <a:r>
              <a:rPr lang="en-GB" sz="1100" dirty="0" err="1">
                <a:latin typeface="Arial Narrow" panose="020B0606020202030204" pitchFamily="34" charset="0"/>
              </a:rPr>
              <a:t>pob</a:t>
            </a:r>
            <a:r>
              <a:rPr lang="en-GB" sz="1100" dirty="0">
                <a:latin typeface="Arial Narrow" panose="020B0606020202030204" pitchFamily="34" charset="0"/>
              </a:rPr>
              <a:t> </a:t>
            </a:r>
            <a:r>
              <a:rPr lang="en-GB" sz="1100" dirty="0" err="1">
                <a:latin typeface="Arial Narrow" panose="020B0606020202030204" pitchFamily="34" charset="0"/>
              </a:rPr>
              <a:t>maes</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gefnogi</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 </a:t>
            </a:r>
            <a:r>
              <a:rPr lang="en-GB" sz="1100" dirty="0" err="1">
                <a:latin typeface="Arial Narrow" panose="020B0606020202030204" pitchFamily="34" charset="0"/>
              </a:rPr>
              <a:t>datblygiad</a:t>
            </a:r>
            <a:r>
              <a:rPr lang="en-GB" sz="1100" dirty="0">
                <a:latin typeface="Arial Narrow" panose="020B0606020202030204" pitchFamily="34" charset="0"/>
              </a:rPr>
              <a:t> plant. </a:t>
            </a:r>
            <a:r>
              <a:rPr lang="en-GB" sz="1100" dirty="0" err="1">
                <a:latin typeface="Arial Narrow" panose="020B0606020202030204" pitchFamily="34" charset="0"/>
              </a:rPr>
              <a:t>Dylid</a:t>
            </a:r>
            <a:r>
              <a:rPr lang="en-GB" sz="1100" dirty="0">
                <a:latin typeface="Arial Narrow" panose="020B0606020202030204" pitchFamily="34" charset="0"/>
              </a:rPr>
              <a:t> </a:t>
            </a:r>
            <a:r>
              <a:rPr lang="en-GB" sz="1100" dirty="0" err="1">
                <a:latin typeface="Arial Narrow" panose="020B0606020202030204" pitchFamily="34" charset="0"/>
              </a:rPr>
              <a:t>datblygu</a:t>
            </a:r>
            <a:r>
              <a:rPr lang="en-GB" sz="1100" dirty="0">
                <a:latin typeface="Arial Narrow" panose="020B0606020202030204" pitchFamily="34" charset="0"/>
              </a:rPr>
              <a:t> </a:t>
            </a:r>
            <a:r>
              <a:rPr lang="en-GB" sz="1100" dirty="0" err="1">
                <a:latin typeface="Arial Narrow" panose="020B0606020202030204" pitchFamily="34" charset="0"/>
              </a:rPr>
              <a:t>hyn</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ganiatáu</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a:t>
            </a:r>
            <a:r>
              <a:rPr lang="en-GB" sz="1100" dirty="0" err="1">
                <a:latin typeface="Arial Narrow" panose="020B0606020202030204" pitchFamily="34" charset="0"/>
              </a:rPr>
              <a:t>blant</a:t>
            </a:r>
            <a:r>
              <a:rPr lang="en-GB" sz="1100" dirty="0">
                <a:latin typeface="Arial Narrow" panose="020B0606020202030204" pitchFamily="34" charset="0"/>
              </a:rPr>
              <a:t> </a:t>
            </a:r>
            <a:r>
              <a:rPr lang="en-GB" sz="1100" dirty="0" err="1">
                <a:latin typeface="Arial Narrow" panose="020B0606020202030204" pitchFamily="34" charset="0"/>
              </a:rPr>
              <a:t>gynllunio</a:t>
            </a:r>
            <a:r>
              <a:rPr lang="en-GB" sz="1100" dirty="0">
                <a:latin typeface="Arial Narrow" panose="020B0606020202030204" pitchFamily="34" charset="0"/>
              </a:rPr>
              <a:t> a </a:t>
            </a:r>
            <a:r>
              <a:rPr lang="en-GB" sz="1100" dirty="0" err="1">
                <a:latin typeface="Arial Narrow" panose="020B0606020202030204" pitchFamily="34" charset="0"/>
              </a:rPr>
              <a:t>gwerthuso</a:t>
            </a:r>
            <a:r>
              <a:rPr lang="en-GB" sz="1100" dirty="0">
                <a:latin typeface="Arial Narrow" panose="020B0606020202030204" pitchFamily="34" charset="0"/>
              </a:rPr>
              <a:t> </a:t>
            </a:r>
            <a:r>
              <a:rPr lang="en-GB" sz="1100" dirty="0" err="1">
                <a:latin typeface="Arial Narrow" panose="020B0606020202030204" pitchFamily="34" charset="0"/>
              </a:rPr>
              <a:t>eu</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eu</a:t>
            </a:r>
            <a:r>
              <a:rPr lang="en-GB" sz="1100" dirty="0">
                <a:latin typeface="Arial Narrow" panose="020B0606020202030204" pitchFamily="34" charset="0"/>
              </a:rPr>
              <a:t> </a:t>
            </a:r>
            <a:r>
              <a:rPr lang="en-GB" sz="1100" dirty="0" err="1">
                <a:latin typeface="Arial Narrow" panose="020B0606020202030204" pitchFamily="34" charset="0"/>
              </a:rPr>
              <a:t>hunain</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Arsylwi</a:t>
            </a:r>
            <a:r>
              <a:rPr lang="en-GB" sz="1100" dirty="0">
                <a:latin typeface="Arial Narrow" panose="020B0606020202030204" pitchFamily="34" charset="0"/>
              </a:rPr>
              <a:t> plant </a:t>
            </a:r>
            <a:r>
              <a:rPr lang="en-GB" sz="1100" dirty="0" err="1">
                <a:latin typeface="Arial Narrow" panose="020B0606020202030204" pitchFamily="34" charset="0"/>
              </a:rPr>
              <a:t>wrth</a:t>
            </a:r>
            <a:r>
              <a:rPr lang="en-GB" sz="1100" dirty="0">
                <a:latin typeface="Arial Narrow" panose="020B0606020202030204" pitchFamily="34" charset="0"/>
              </a:rPr>
              <a:t> </a:t>
            </a:r>
            <a:r>
              <a:rPr lang="en-GB" sz="1100" dirty="0" err="1">
                <a:latin typeface="Arial Narrow" panose="020B0606020202030204" pitchFamily="34" charset="0"/>
              </a:rPr>
              <a:t>iddyn</a:t>
            </a:r>
            <a:r>
              <a:rPr lang="en-GB" sz="1100" dirty="0">
                <a:latin typeface="Arial Narrow" panose="020B0606020202030204" pitchFamily="34" charset="0"/>
              </a:rPr>
              <a:t> </a:t>
            </a:r>
            <a:r>
              <a:rPr lang="en-GB" sz="1100" dirty="0" err="1">
                <a:latin typeface="Arial Narrow" panose="020B0606020202030204" pitchFamily="34" charset="0"/>
              </a:rPr>
              <a:t>nhw</a:t>
            </a:r>
            <a:r>
              <a:rPr lang="en-GB" sz="1100" dirty="0">
                <a:latin typeface="Arial Narrow" panose="020B0606020202030204" pitchFamily="34" charset="0"/>
              </a:rPr>
              <a:t> </a:t>
            </a:r>
            <a:r>
              <a:rPr lang="en-GB" sz="1100" dirty="0" err="1">
                <a:latin typeface="Arial Narrow" panose="020B0606020202030204" pitchFamily="34" charset="0"/>
              </a:rPr>
              <a:t>chwarae</a:t>
            </a:r>
            <a:r>
              <a:rPr lang="en-GB" sz="1100" dirty="0">
                <a:latin typeface="Arial Narrow" panose="020B0606020202030204" pitchFamily="34" charset="0"/>
              </a:rPr>
              <a:t> a </a:t>
            </a:r>
            <a:r>
              <a:rPr lang="en-GB" sz="1100" dirty="0" err="1">
                <a:latin typeface="Arial Narrow" panose="020B0606020202030204" pitchFamily="34" charset="0"/>
              </a:rPr>
              <a:t>dysgu</a:t>
            </a:r>
            <a:r>
              <a:rPr lang="en-GB" sz="1100" dirty="0">
                <a:latin typeface="Arial Narrow" panose="020B0606020202030204" pitchFamily="34" charset="0"/>
              </a:rPr>
              <a:t>, </a:t>
            </a:r>
            <a:r>
              <a:rPr lang="en-GB" sz="1100" dirty="0" err="1">
                <a:latin typeface="Arial Narrow" panose="020B0606020202030204" pitchFamily="34" charset="0"/>
              </a:rPr>
              <a:t>gan</a:t>
            </a:r>
            <a:r>
              <a:rPr lang="en-GB" sz="1100" dirty="0">
                <a:latin typeface="Arial Narrow" panose="020B0606020202030204" pitchFamily="34" charset="0"/>
              </a:rPr>
              <a:t> </a:t>
            </a:r>
            <a:r>
              <a:rPr lang="en-GB" sz="1100" dirty="0" err="1">
                <a:latin typeface="Arial Narrow" panose="020B0606020202030204" pitchFamily="34" charset="0"/>
              </a:rPr>
              <a:t>ganiatáu</a:t>
            </a:r>
            <a:r>
              <a:rPr lang="en-GB" sz="1100" dirty="0">
                <a:latin typeface="Arial Narrow" panose="020B0606020202030204" pitchFamily="34" charset="0"/>
              </a:rPr>
              <a:t> </a:t>
            </a:r>
            <a:r>
              <a:rPr lang="en-GB" sz="1100" dirty="0" err="1">
                <a:latin typeface="Arial Narrow" panose="020B0606020202030204" pitchFamily="34" charset="0"/>
              </a:rPr>
              <a:t>i</a:t>
            </a:r>
            <a:r>
              <a:rPr lang="en-GB" sz="1100" dirty="0">
                <a:latin typeface="Arial Narrow" panose="020B0606020202030204" pitchFamily="34" charset="0"/>
              </a:rPr>
              <a:t> staff nodi </a:t>
            </a:r>
            <a:r>
              <a:rPr lang="en-GB" sz="1100" dirty="0" err="1">
                <a:latin typeface="Arial Narrow" panose="020B0606020202030204" pitchFamily="34" charset="0"/>
              </a:rPr>
              <a:t>camau</a:t>
            </a:r>
            <a:r>
              <a:rPr lang="en-GB" sz="1100" dirty="0">
                <a:latin typeface="Arial Narrow" panose="020B0606020202030204" pitchFamily="34" charset="0"/>
              </a:rPr>
              <a:t> </a:t>
            </a:r>
            <a:r>
              <a:rPr lang="en-GB" sz="1100" dirty="0" err="1">
                <a:latin typeface="Arial Narrow" panose="020B0606020202030204" pitchFamily="34" charset="0"/>
              </a:rPr>
              <a:t>dysgu</a:t>
            </a:r>
            <a:r>
              <a:rPr lang="en-GB" sz="1100" dirty="0">
                <a:latin typeface="Arial Narrow" panose="020B0606020202030204" pitchFamily="34" charset="0"/>
              </a:rPr>
              <a:t> a </a:t>
            </a:r>
            <a:r>
              <a:rPr lang="en-GB" sz="1100" dirty="0" err="1">
                <a:latin typeface="Arial Narrow" panose="020B0606020202030204" pitchFamily="34" charset="0"/>
              </a:rPr>
              <a:t>chynllunio</a:t>
            </a:r>
            <a:r>
              <a:rPr lang="en-GB" sz="1100" dirty="0">
                <a:latin typeface="Arial Narrow" panose="020B0606020202030204" pitchFamily="34" charset="0"/>
              </a:rPr>
              <a:t>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unol</a:t>
            </a:r>
            <a:r>
              <a:rPr lang="en-GB" sz="1100" dirty="0">
                <a:latin typeface="Arial Narrow" panose="020B0606020202030204" pitchFamily="34" charset="0"/>
              </a:rPr>
              <a:t> â </a:t>
            </a:r>
            <a:r>
              <a:rPr lang="en-GB" sz="1100" dirty="0" err="1">
                <a:latin typeface="Arial Narrow" panose="020B0606020202030204" pitchFamily="34" charset="0"/>
              </a:rPr>
              <a:t>hynny</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Ystyried</a:t>
            </a:r>
            <a:r>
              <a:rPr lang="en-GB" sz="1100" dirty="0">
                <a:latin typeface="Arial Narrow" panose="020B0606020202030204" pitchFamily="34" charset="0"/>
              </a:rPr>
              <a:t> </a:t>
            </a:r>
            <a:r>
              <a:rPr lang="en-GB" sz="1100" dirty="0" err="1">
                <a:latin typeface="Arial Narrow" panose="020B0606020202030204" pitchFamily="34" charset="0"/>
              </a:rPr>
              <a:t>hawliau</a:t>
            </a:r>
            <a:r>
              <a:rPr lang="en-GB" sz="1100" dirty="0">
                <a:latin typeface="Arial Narrow" panose="020B0606020202030204" pitchFamily="34" charset="0"/>
              </a:rPr>
              <a:t> plant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ystod</a:t>
            </a:r>
            <a:r>
              <a:rPr lang="en-GB" sz="1100" dirty="0">
                <a:latin typeface="Arial Narrow" panose="020B0606020202030204" pitchFamily="34" charset="0"/>
              </a:rPr>
              <a:t> </a:t>
            </a:r>
            <a:r>
              <a:rPr lang="en-GB" sz="1100" dirty="0" err="1">
                <a:latin typeface="Arial Narrow" panose="020B0606020202030204" pitchFamily="34" charset="0"/>
              </a:rPr>
              <a:t>chwarae</a:t>
            </a:r>
            <a:r>
              <a:rPr lang="en-GB" sz="1100" dirty="0">
                <a:latin typeface="Arial Narrow" panose="020B0606020202030204" pitchFamily="34" charset="0"/>
              </a:rPr>
              <a:t> </a:t>
            </a:r>
          </a:p>
          <a:p>
            <a:endParaRPr lang="en-GB" sz="400" dirty="0">
              <a:latin typeface="Arial Narrow" panose="020B0606020202030204" pitchFamily="34" charset="0"/>
            </a:endParaRPr>
          </a:p>
          <a:p>
            <a:r>
              <a:rPr lang="en-GB" sz="1100" dirty="0" err="1">
                <a:latin typeface="Arial Narrow" panose="020B0606020202030204" pitchFamily="34" charset="0"/>
              </a:rPr>
              <a:t>Nid</a:t>
            </a:r>
            <a:r>
              <a:rPr lang="en-GB" sz="1100" dirty="0">
                <a:latin typeface="Arial Narrow" panose="020B0606020202030204" pitchFamily="34" charset="0"/>
              </a:rPr>
              <a:t> </a:t>
            </a:r>
            <a:r>
              <a:rPr lang="en-GB" sz="1100" dirty="0" err="1">
                <a:latin typeface="Arial Narrow" panose="020B0606020202030204" pitchFamily="34" charset="0"/>
              </a:rPr>
              <a:t>yw’r</a:t>
            </a:r>
            <a:r>
              <a:rPr lang="en-GB" sz="1100" dirty="0">
                <a:latin typeface="Arial Narrow" panose="020B0606020202030204" pitchFamily="34" charset="0"/>
              </a:rPr>
              <a:t> </a:t>
            </a:r>
            <a:r>
              <a:rPr lang="en-GB" sz="1100" dirty="0" err="1">
                <a:latin typeface="Arial Narrow" panose="020B0606020202030204" pitchFamily="34" charset="0"/>
              </a:rPr>
              <a:t>rhestr</a:t>
            </a:r>
            <a:r>
              <a:rPr lang="en-GB" sz="1100" dirty="0">
                <a:latin typeface="Arial Narrow" panose="020B0606020202030204" pitchFamily="34" charset="0"/>
              </a:rPr>
              <a:t> hon </a:t>
            </a:r>
            <a:r>
              <a:rPr lang="en-GB" sz="1100" dirty="0" err="1">
                <a:latin typeface="Arial Narrow" panose="020B0606020202030204" pitchFamily="34" charset="0"/>
              </a:rPr>
              <a:t>yn</a:t>
            </a:r>
            <a:r>
              <a:rPr lang="en-GB" sz="1100" dirty="0">
                <a:latin typeface="Arial Narrow" panose="020B0606020202030204" pitchFamily="34" charset="0"/>
              </a:rPr>
              <a:t> </a:t>
            </a:r>
            <a:r>
              <a:rPr lang="en-GB" sz="1100" dirty="0" err="1">
                <a:latin typeface="Arial Narrow" panose="020B0606020202030204" pitchFamily="34" charset="0"/>
              </a:rPr>
              <a:t>gynhwysfawr</a:t>
            </a:r>
            <a:r>
              <a:rPr lang="en-GB" sz="1100" dirty="0">
                <a:latin typeface="Arial Narrow" panose="020B0606020202030204" pitchFamily="34" charset="0"/>
              </a:rPr>
              <a:t>.</a:t>
            </a:r>
          </a:p>
          <a:p>
            <a:endParaRPr lang="en-GB" sz="400" dirty="0">
              <a:latin typeface="Arial Narrow" panose="020B0606020202030204" pitchFamily="34" charset="0"/>
            </a:endParaRPr>
          </a:p>
          <a:p>
            <a:r>
              <a:rPr lang="en-GB" sz="1100" dirty="0" err="1">
                <a:latin typeface="Arial Narrow" panose="020B0606020202030204" pitchFamily="34" charset="0"/>
              </a:rPr>
              <a:t>Rhowch</a:t>
            </a:r>
            <a:r>
              <a:rPr lang="en-GB" sz="1100" dirty="0">
                <a:latin typeface="Arial Narrow" panose="020B0606020202030204" pitchFamily="34" charset="0"/>
              </a:rPr>
              <a:t> </a:t>
            </a:r>
            <a:r>
              <a:rPr lang="en-GB" sz="1100" dirty="0" err="1">
                <a:latin typeface="Arial Narrow" panose="020B0606020202030204" pitchFamily="34" charset="0"/>
              </a:rPr>
              <a:t>farciau</a:t>
            </a:r>
            <a:r>
              <a:rPr lang="en-GB" sz="1100" dirty="0">
                <a:latin typeface="Arial Narrow" panose="020B0606020202030204" pitchFamily="34" charset="0"/>
              </a:rPr>
              <a:t> am </a:t>
            </a:r>
            <a:r>
              <a:rPr lang="en-GB" sz="1100" dirty="0" err="1">
                <a:latin typeface="Arial Narrow" panose="020B0606020202030204" pitchFamily="34" charset="0"/>
              </a:rPr>
              <a:t>unrhyw</a:t>
            </a:r>
            <a:r>
              <a:rPr lang="en-GB" sz="1100" dirty="0">
                <a:latin typeface="Arial Narrow" panose="020B0606020202030204" pitchFamily="34" charset="0"/>
              </a:rPr>
              <a:t> </a:t>
            </a:r>
            <a:r>
              <a:rPr lang="en-GB" sz="1100" dirty="0" err="1">
                <a:latin typeface="Arial Narrow" panose="020B0606020202030204" pitchFamily="34" charset="0"/>
              </a:rPr>
              <a:t>ateb</a:t>
            </a:r>
            <a:r>
              <a:rPr lang="en-GB" sz="1100" dirty="0">
                <a:latin typeface="Arial Narrow" panose="020B0606020202030204" pitchFamily="34" charset="0"/>
              </a:rPr>
              <a:t> </a:t>
            </a:r>
            <a:r>
              <a:rPr lang="en-GB" sz="1100" dirty="0" err="1">
                <a:latin typeface="Arial Narrow" panose="020B0606020202030204" pitchFamily="34" charset="0"/>
              </a:rPr>
              <a:t>perthnasol</a:t>
            </a:r>
            <a:r>
              <a:rPr lang="en-GB" sz="1100" dirty="0">
                <a:latin typeface="Arial Narrow" panose="020B0606020202030204" pitchFamily="34" charset="0"/>
              </a:rPr>
              <a:t> </a:t>
            </a:r>
            <a:r>
              <a:rPr lang="en-GB" sz="1100" dirty="0" err="1">
                <a:latin typeface="Arial Narrow" panose="020B0606020202030204" pitchFamily="34" charset="0"/>
              </a:rPr>
              <a:t>arall</a:t>
            </a:r>
            <a:endParaRPr lang="en-GB" sz="1100" dirty="0">
              <a:latin typeface="Arial Narrow" panose="020B0606020202030204" pitchFamily="34" charset="0"/>
            </a:endParaRPr>
          </a:p>
        </p:txBody>
      </p:sp>
    </p:spTree>
    <p:extLst>
      <p:ext uri="{BB962C8B-B14F-4D97-AF65-F5344CB8AC3E}">
        <p14:creationId xmlns:p14="http://schemas.microsoft.com/office/powerpoint/2010/main" val="980416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sp>
        <p:nvSpPr>
          <p:cNvPr id="4" name="Title 2">
            <a:extLst>
              <a:ext uri="{FF2B5EF4-FFF2-40B4-BE49-F238E27FC236}">
                <a16:creationId xmlns:a16="http://schemas.microsoft.com/office/drawing/2014/main" id="{8422CF07-F96B-906A-24D0-7ADEE59C4355}"/>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p:txBody>
      </p:sp>
      <p:sp>
        <p:nvSpPr>
          <p:cNvPr id="6" name="TextBox 5">
            <a:extLst>
              <a:ext uri="{FF2B5EF4-FFF2-40B4-BE49-F238E27FC236}">
                <a16:creationId xmlns:a16="http://schemas.microsoft.com/office/drawing/2014/main" id="{E29684DC-94BC-E9C5-8C8C-525588DE4D03}"/>
              </a:ext>
            </a:extLst>
          </p:cNvPr>
          <p:cNvSpPr txBox="1"/>
          <p:nvPr/>
        </p:nvSpPr>
        <p:spPr>
          <a:xfrm>
            <a:off x="6510845" y="5615756"/>
            <a:ext cx="5489818" cy="523220"/>
          </a:xfrm>
          <a:prstGeom prst="rect">
            <a:avLst/>
          </a:prstGeom>
          <a:noFill/>
        </p:spPr>
        <p:txBody>
          <a:bodyPr wrap="square" rtlCol="0">
            <a:spAutoFit/>
          </a:bodyPr>
          <a:lstStyle/>
          <a:p>
            <a:r>
              <a:rPr lang="en-GB" sz="2800" dirty="0" err="1">
                <a:solidFill>
                  <a:schemeClr val="bg1"/>
                </a:solidFill>
                <a:hlinkClick r:id="rId4">
                  <a:extLst>
                    <a:ext uri="{A12FA001-AC4F-418D-AE19-62706E023703}">
                      <ahyp:hlinkClr xmlns:ahyp="http://schemas.microsoft.com/office/drawing/2018/hyperlinkcolor" val="tx"/>
                    </a:ext>
                  </a:extLst>
                </a:hlinkClick>
              </a:rPr>
              <a:t>Adolygiad</a:t>
            </a:r>
            <a:r>
              <a:rPr lang="en-GB" sz="2800" dirty="0">
                <a:solidFill>
                  <a:schemeClr val="bg1"/>
                </a:solidFill>
                <a:hlinkClick r:id="rId4">
                  <a:extLst>
                    <a:ext uri="{A12FA001-AC4F-418D-AE19-62706E023703}">
                      <ahyp:hlinkClr xmlns:ahyp="http://schemas.microsoft.com/office/drawing/2018/hyperlinkcolor" val="tx"/>
                    </a:ext>
                  </a:extLst>
                </a:hlinkClick>
              </a:rPr>
              <a:t> </a:t>
            </a:r>
            <a:r>
              <a:rPr lang="en-GB" sz="2800" dirty="0" err="1">
                <a:solidFill>
                  <a:schemeClr val="bg1"/>
                </a:solidFill>
                <a:hlinkClick r:id="rId4">
                  <a:extLst>
                    <a:ext uri="{A12FA001-AC4F-418D-AE19-62706E023703}">
                      <ahyp:hlinkClr xmlns:ahyp="http://schemas.microsoft.com/office/drawing/2018/hyperlinkcolor" val="tx"/>
                    </a:ext>
                  </a:extLst>
                </a:hlinkClick>
              </a:rPr>
              <a:t>Arholiad</a:t>
            </a:r>
            <a:r>
              <a:rPr lang="en-GB" sz="2800" dirty="0">
                <a:solidFill>
                  <a:schemeClr val="bg1"/>
                </a:solidFill>
                <a:hlinkClick r:id="rId4">
                  <a:extLst>
                    <a:ext uri="{A12FA001-AC4F-418D-AE19-62706E023703}">
                      <ahyp:hlinkClr xmlns:ahyp="http://schemas.microsoft.com/office/drawing/2018/hyperlinkcolor" val="tx"/>
                    </a:ext>
                  </a:extLst>
                </a:hlinkClick>
              </a:rPr>
              <a:t> </a:t>
            </a:r>
            <a:r>
              <a:rPr lang="en-GB" sz="2800" dirty="0" err="1">
                <a:solidFill>
                  <a:schemeClr val="bg1"/>
                </a:solidFill>
                <a:hlinkClick r:id="rId4">
                  <a:extLst>
                    <a:ext uri="{A12FA001-AC4F-418D-AE19-62706E023703}">
                      <ahyp:hlinkClr xmlns:ahyp="http://schemas.microsoft.com/office/drawing/2018/hyperlinkcolor" val="tx"/>
                    </a:ext>
                  </a:extLst>
                </a:hlinkClick>
              </a:rPr>
              <a:t>Ar-lein</a:t>
            </a:r>
            <a:r>
              <a:rPr lang="en-GB" sz="2800" dirty="0">
                <a:solidFill>
                  <a:schemeClr val="bg1"/>
                </a:solidFill>
              </a:rPr>
              <a:t> (AAA)</a:t>
            </a:r>
            <a:endParaRPr lang="en-GB" sz="2800" b="1" dirty="0">
              <a:solidFill>
                <a:schemeClr val="bg1"/>
              </a:solidFill>
            </a:endParaRPr>
          </a:p>
        </p:txBody>
      </p:sp>
      <p:pic>
        <p:nvPicPr>
          <p:cNvPr id="13" name="Picture 12">
            <a:extLst>
              <a:ext uri="{FF2B5EF4-FFF2-40B4-BE49-F238E27FC236}">
                <a16:creationId xmlns:a16="http://schemas.microsoft.com/office/drawing/2014/main" id="{A9827DD5-7C6F-9D1A-E309-87387F875050}"/>
              </a:ext>
            </a:extLst>
          </p:cNvPr>
          <p:cNvPicPr>
            <a:picLocks noChangeAspect="1"/>
          </p:cNvPicPr>
          <p:nvPr/>
        </p:nvPicPr>
        <p:blipFill>
          <a:blip r:embed="rId5"/>
          <a:stretch>
            <a:fillRect/>
          </a:stretch>
        </p:blipFill>
        <p:spPr>
          <a:xfrm>
            <a:off x="845809" y="974834"/>
            <a:ext cx="4086225" cy="579120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30206" y="1494169"/>
            <a:ext cx="3853449" cy="4801314"/>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arholwr wedi dilyn y canllawiau ynghylch marcio cadarnhaol ar gyfer yr ymateb cyfyngedig iawn hwn.</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1 marc a ddyfarnwyd yn cael ei ennill lle mae'r dysgwr yn s</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ô</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n am gyfleoedd a'r cyswllt petrus i ddewis lle mae'n tynnu sylw at y ffaith efallai nad yw plant eisiau gwneud rhywbeth. Gallai'r cyswllt hwn fod wedi'i ddatblygu i gynnwys dewis o weithgaredd mewn perthynas ag angen unigol neu oedran a chyfnod datblygiad.</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1/6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05593" y="1367832"/>
            <a:ext cx="43080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A7CA5D7B-E959-4AF9-425A-ABD0B63FFE6A}"/>
              </a:ext>
            </a:extLst>
          </p:cNvPr>
          <p:cNvSpPr txBox="1"/>
          <p:nvPr/>
        </p:nvSpPr>
        <p:spPr>
          <a:xfrm>
            <a:off x="282575" y="1242529"/>
            <a:ext cx="4403834" cy="1857368"/>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Bydd y plant yn dysgu drwy gyfleoedd, gan ofyn beth wnaethon nhw ac os bydden nhw'n dysgu unrhyw beth, yr effaith y gall hyn ei chael mewn meithrinfa yw na fyddai pob plentyn eisiau ei wneud ac efallai y bydden nhw'n teimlo na allan nhw ei wneud.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7E03A9BE-E80C-5DBF-3E94-6BB206D1ED5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8</a:t>
            </a:r>
            <a:r>
              <a:rPr lang="1106" sz="1800" dirty="0"/>
              <a:t>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6819577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05639" y="1494169"/>
            <a:ext cx="4040450" cy="4247317"/>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Dyfernir marciau llawn yma gan fod y dysgwr wedi datblygu'r ymateb sy'n dangos dealltwriaeth glir ferf orchmynnol</a:t>
            </a:r>
            <a:endParaRPr lang="en-GB" sz="1800" dirty="0">
              <a:effectLst/>
              <a:latin typeface="Times New Roman" panose="02020603050405020304" pitchFamily="18" charset="0"/>
              <a:ea typeface="Times New Roman" panose="02020603050405020304" pitchFamily="18" charset="0"/>
            </a:endParaRPr>
          </a:p>
          <a:p>
            <a:r>
              <a:rPr lang="cy-GB" sz="1800" kern="120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o’r </a:t>
            </a:r>
            <a:r>
              <a:rPr lang="cy-GB" sz="1800" i="1" kern="120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yn </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ogystal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gofynion y cwestiwn. Archwilir amrywiaeth o syniadau gan gynnwys yr amgylchedd, dan do ac yn yr awyr agored. Mae terminoleg a geirfa a ddefnyddir lle mae'r dysgwr yn ystyried dull plentyn-ganolog yn dangos gwybodaeth a dealltwriaeth gadarn o Safon 7 yn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ô</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l y gofyn.</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i="1" dirty="0">
                <a:solidFill>
                  <a:srgbClr val="0070C0"/>
                </a:solidFill>
              </a:rPr>
              <a:t>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83669" y="1367832"/>
            <a:ext cx="4529960"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71EBF22C-C53E-238F-B10B-F3526353014C}"/>
              </a:ext>
            </a:extLst>
          </p:cNvPr>
          <p:cNvSpPr txBox="1"/>
          <p:nvPr/>
        </p:nvSpPr>
        <p:spPr>
          <a:xfrm>
            <a:off x="282575" y="1180974"/>
            <a:ext cx="5482552" cy="4228273"/>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Mae effaith safon 7 yn sicrhau bod gan staff meithrin safonau y gallan nhw eu dilyn ac yn sicrhau bod plant yn gallu cael mynediad at amrywiaeth o gyfleoedd gwahanol ar gyfer dysgu. Mae'r staff i fod i sicrhau bod digon o le yn y lleoliad, golau naturiol ac awyru digonol. Mae'n ofynnol iddynt gynnig dull sy'n canolbwyntio ar y plentyn er mwyn sicrhau bod plant yn cael y cyfle i wneud penderfyniadau a dewisiadau sy'n canolbwyntio ar chwarae anstrwythuredig wedi’i arwain  gan blant. Bydd staff yn sicrhau bod ganddynt amrywiaeth o adnoddau, offer, teganau addysgol, adnoddau naturiol a bod plant yn gallu defnyddio ardaloedd chwarae dan do ac awyr agored. Mae safon 7 yn sicrhau bod plant yn cael digon o gyfleoedd ar gyfer chwarae.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AE79CFF9-1ACC-A5EB-E7FF-2B62265DF2F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8</a:t>
            </a:r>
            <a:r>
              <a:rPr lang="1106" sz="1800" dirty="0"/>
              <a:t>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3109086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2D984D2-80D4-8731-8E8D-6BC71ACE439B}"/>
              </a:ext>
            </a:extLst>
          </p:cNvPr>
          <p:cNvSpPr txBox="1"/>
          <p:nvPr/>
        </p:nvSpPr>
        <p:spPr>
          <a:xfrm>
            <a:off x="6739467" y="1110789"/>
            <a:ext cx="5343676" cy="5632311"/>
          </a:xfrm>
          <a:prstGeom prst="rect">
            <a:avLst/>
          </a:prstGeom>
          <a:noFill/>
        </p:spPr>
        <p:txBody>
          <a:bodyPr wrap="square">
            <a:spAutoFit/>
          </a:bodyPr>
          <a:lstStyle/>
          <a:p>
            <a:r>
              <a:rPr lang="en-GB" sz="1200" dirty="0"/>
              <a:t>Gall </a:t>
            </a:r>
            <a:r>
              <a:rPr lang="en-GB" sz="1200" dirty="0" err="1"/>
              <a:t>yr</a:t>
            </a:r>
            <a:r>
              <a:rPr lang="en-GB" sz="1200" dirty="0"/>
              <a:t> </a:t>
            </a:r>
            <a:r>
              <a:rPr lang="en-GB" sz="1200" dirty="0" err="1"/>
              <a:t>ateb</a:t>
            </a:r>
            <a:r>
              <a:rPr lang="en-GB" sz="1200" dirty="0"/>
              <a:t> </a:t>
            </a:r>
            <a:r>
              <a:rPr lang="en-GB" sz="1200" dirty="0" err="1"/>
              <a:t>gyfeirio</a:t>
            </a:r>
            <a:r>
              <a:rPr lang="en-GB" sz="1200" dirty="0"/>
              <a:t> at</a:t>
            </a:r>
          </a:p>
          <a:p>
            <a:pPr marL="92075" indent="-92075"/>
            <a:r>
              <a:rPr lang="en-GB" sz="1200" dirty="0"/>
              <a:t>• Magu </a:t>
            </a:r>
            <a:r>
              <a:rPr lang="en-GB" sz="1200" dirty="0" err="1"/>
              <a:t>hyder</a:t>
            </a:r>
            <a:r>
              <a:rPr lang="en-GB" sz="1200" dirty="0"/>
              <a:t> a </a:t>
            </a:r>
            <a:r>
              <a:rPr lang="en-GB" sz="1200" dirty="0" err="1"/>
              <a:t>gwella</a:t>
            </a:r>
            <a:r>
              <a:rPr lang="en-GB" sz="1200" dirty="0"/>
              <a:t> </a:t>
            </a:r>
            <a:r>
              <a:rPr lang="en-GB" sz="1200" dirty="0" err="1"/>
              <a:t>sgiliau</a:t>
            </a:r>
            <a:r>
              <a:rPr lang="en-GB" sz="1200" dirty="0"/>
              <a:t> </a:t>
            </a:r>
            <a:r>
              <a:rPr lang="en-GB" sz="1200" dirty="0" err="1"/>
              <a:t>cymdeithasol</a:t>
            </a:r>
            <a:endParaRPr lang="en-GB" sz="1200" dirty="0"/>
          </a:p>
          <a:p>
            <a:pPr marL="92075" indent="-92075"/>
            <a:r>
              <a:rPr lang="en-GB" sz="1200" dirty="0"/>
              <a:t>• </a:t>
            </a:r>
            <a:r>
              <a:rPr lang="en-GB" sz="1200" dirty="0" err="1"/>
              <a:t>Rhoi</a:t>
            </a:r>
            <a:r>
              <a:rPr lang="en-GB" sz="1200" dirty="0"/>
              <a:t> </a:t>
            </a:r>
            <a:r>
              <a:rPr lang="en-GB" sz="1200" dirty="0" err="1"/>
              <a:t>cyfle</a:t>
            </a:r>
            <a:r>
              <a:rPr lang="en-GB" sz="1200" dirty="0"/>
              <a:t> </a:t>
            </a:r>
            <a:r>
              <a:rPr lang="en-GB" sz="1200" dirty="0" err="1"/>
              <a:t>i</a:t>
            </a:r>
            <a:r>
              <a:rPr lang="en-GB" sz="1200" dirty="0"/>
              <a:t> Huw </a:t>
            </a:r>
            <a:r>
              <a:rPr lang="en-GB" sz="1200" dirty="0" err="1"/>
              <a:t>ddysgu</a:t>
            </a:r>
            <a:r>
              <a:rPr lang="en-GB" sz="1200" dirty="0"/>
              <a:t> </a:t>
            </a:r>
            <a:r>
              <a:rPr lang="en-GB" sz="1200" dirty="0" err="1"/>
              <a:t>sgiliau</a:t>
            </a:r>
            <a:r>
              <a:rPr lang="en-GB" sz="1200" dirty="0"/>
              <a:t> </a:t>
            </a:r>
            <a:r>
              <a:rPr lang="en-GB" sz="1200" dirty="0" err="1"/>
              <a:t>newydd</a:t>
            </a:r>
            <a:r>
              <a:rPr lang="en-GB" sz="1200" dirty="0"/>
              <a:t> ac </a:t>
            </a:r>
            <a:r>
              <a:rPr lang="en-GB" sz="1200" dirty="0" err="1"/>
              <a:t>i</a:t>
            </a:r>
            <a:r>
              <a:rPr lang="en-GB" sz="1200" dirty="0"/>
              <a:t> </a:t>
            </a:r>
            <a:r>
              <a:rPr lang="en-GB" sz="1200" dirty="0" err="1"/>
              <a:t>ddysgu</a:t>
            </a:r>
            <a:r>
              <a:rPr lang="en-GB" sz="1200" dirty="0"/>
              <a:t> </a:t>
            </a:r>
            <a:r>
              <a:rPr lang="en-GB" sz="1200" dirty="0" err="1"/>
              <a:t>sgiliau</a:t>
            </a:r>
            <a:r>
              <a:rPr lang="en-GB" sz="1200" dirty="0"/>
              <a:t> </a:t>
            </a:r>
            <a:r>
              <a:rPr lang="en-GB" sz="1200" dirty="0" err="1"/>
              <a:t>bywyd</a:t>
            </a:r>
            <a:r>
              <a:rPr lang="en-GB" sz="1200" dirty="0"/>
              <a:t> </a:t>
            </a:r>
            <a:r>
              <a:rPr lang="en-GB" sz="1200" dirty="0" err="1"/>
              <a:t>pwysig</a:t>
            </a:r>
            <a:endParaRPr lang="en-GB" sz="1200" dirty="0"/>
          </a:p>
          <a:p>
            <a:pPr marL="92075" indent="-92075"/>
            <a:r>
              <a:rPr lang="en-GB" sz="1200" dirty="0"/>
              <a:t>• </a:t>
            </a:r>
            <a:r>
              <a:rPr lang="en-GB" sz="1200" dirty="0" err="1"/>
              <a:t>Cryfhau</a:t>
            </a:r>
            <a:r>
              <a:rPr lang="en-GB" sz="1200" dirty="0"/>
              <a:t> </a:t>
            </a:r>
            <a:r>
              <a:rPr lang="en-GB" sz="1200" dirty="0" err="1"/>
              <a:t>cyhyrau</a:t>
            </a:r>
            <a:r>
              <a:rPr lang="en-GB" sz="1200" dirty="0"/>
              <a:t> ac </a:t>
            </a:r>
            <a:r>
              <a:rPr lang="en-GB" sz="1200" dirty="0" err="1"/>
              <a:t>esgyrn</a:t>
            </a:r>
            <a:endParaRPr lang="en-GB" sz="1200" dirty="0"/>
          </a:p>
          <a:p>
            <a:pPr marL="92075" indent="-92075"/>
            <a:r>
              <a:rPr lang="en-GB" sz="1200" dirty="0"/>
              <a:t>• </a:t>
            </a:r>
            <a:r>
              <a:rPr lang="en-GB" sz="1200" dirty="0" err="1"/>
              <a:t>Helpu</a:t>
            </a:r>
            <a:r>
              <a:rPr lang="en-GB" sz="1200" dirty="0"/>
              <a:t> </a:t>
            </a:r>
            <a:r>
              <a:rPr lang="en-GB" sz="1200" dirty="0" err="1"/>
              <a:t>i</a:t>
            </a:r>
            <a:r>
              <a:rPr lang="en-GB" sz="1200" dirty="0"/>
              <a:t> </a:t>
            </a:r>
            <a:r>
              <a:rPr lang="en-GB" sz="1200" dirty="0" err="1"/>
              <a:t>ddatblygu</a:t>
            </a:r>
            <a:r>
              <a:rPr lang="en-GB" sz="1200" dirty="0"/>
              <a:t> </a:t>
            </a:r>
            <a:r>
              <a:rPr lang="en-GB" sz="1200" dirty="0" err="1"/>
              <a:t>cydsymud</a:t>
            </a:r>
            <a:endParaRPr lang="en-GB" sz="1200" dirty="0"/>
          </a:p>
          <a:p>
            <a:pPr marL="92075" indent="-92075"/>
            <a:r>
              <a:rPr lang="en-GB" sz="1200" dirty="0"/>
              <a:t>• </a:t>
            </a:r>
            <a:r>
              <a:rPr lang="en-GB" sz="1200" dirty="0" err="1"/>
              <a:t>Gwella</a:t>
            </a:r>
            <a:r>
              <a:rPr lang="en-GB" sz="1200" dirty="0"/>
              <a:t> </a:t>
            </a:r>
            <a:r>
              <a:rPr lang="en-GB" sz="1200" dirty="0" err="1"/>
              <a:t>canolbwyntio</a:t>
            </a:r>
            <a:r>
              <a:rPr lang="en-GB" sz="1200" dirty="0"/>
              <a:t> a </a:t>
            </a:r>
            <a:r>
              <a:rPr lang="en-GB" sz="1200" dirty="0" err="1"/>
              <a:t>dysgu</a:t>
            </a:r>
            <a:r>
              <a:rPr lang="en-GB" sz="1200" dirty="0"/>
              <a:t>, </a:t>
            </a:r>
            <a:r>
              <a:rPr lang="en-GB" sz="1200" dirty="0" err="1"/>
              <a:t>sy'n</a:t>
            </a:r>
            <a:r>
              <a:rPr lang="en-GB" sz="1200" dirty="0"/>
              <a:t> </a:t>
            </a:r>
            <a:r>
              <a:rPr lang="en-GB" sz="1200" dirty="0" err="1"/>
              <a:t>cynyddu</a:t>
            </a:r>
            <a:r>
              <a:rPr lang="en-GB" sz="1200" dirty="0"/>
              <a:t> </a:t>
            </a:r>
            <a:r>
              <a:rPr lang="en-GB" sz="1200" dirty="0" err="1"/>
              <a:t>cynhyrchedd</a:t>
            </a:r>
            <a:r>
              <a:rPr lang="en-GB" sz="1200" dirty="0"/>
              <a:t> a </a:t>
            </a:r>
            <a:r>
              <a:rPr lang="en-GB" sz="1200" dirty="0" err="1"/>
              <a:t>llwyddiant</a:t>
            </a:r>
            <a:endParaRPr lang="en-GB" sz="1200" dirty="0"/>
          </a:p>
          <a:p>
            <a:pPr marL="92075" indent="-92075"/>
            <a:r>
              <a:rPr lang="en-GB" sz="1200" dirty="0"/>
              <a:t>• </a:t>
            </a:r>
            <a:r>
              <a:rPr lang="en-GB" sz="1200" dirty="0" err="1"/>
              <a:t>Gwneud</a:t>
            </a:r>
            <a:r>
              <a:rPr lang="en-GB" sz="1200" dirty="0"/>
              <a:t> </a:t>
            </a:r>
            <a:r>
              <a:rPr lang="en-GB" sz="1200" dirty="0" err="1"/>
              <a:t>i</a:t>
            </a:r>
            <a:r>
              <a:rPr lang="en-GB" sz="1200" dirty="0"/>
              <a:t> Huw </a:t>
            </a:r>
            <a:r>
              <a:rPr lang="en-GB" sz="1200" dirty="0" err="1"/>
              <a:t>deimlo'n</a:t>
            </a:r>
            <a:r>
              <a:rPr lang="en-GB" sz="1200" dirty="0"/>
              <a:t> </a:t>
            </a:r>
            <a:r>
              <a:rPr lang="en-GB" sz="1200" dirty="0" err="1"/>
              <a:t>dda</a:t>
            </a:r>
            <a:r>
              <a:rPr lang="en-GB" sz="1200" dirty="0"/>
              <a:t> a </a:t>
            </a:r>
            <a:r>
              <a:rPr lang="en-GB" sz="1200" dirty="0" err="1"/>
              <a:t>gwella</a:t>
            </a:r>
            <a:r>
              <a:rPr lang="en-GB" sz="1200" dirty="0"/>
              <a:t> </a:t>
            </a:r>
            <a:r>
              <a:rPr lang="en-GB" sz="1200" dirty="0" err="1"/>
              <a:t>hwyliau</a:t>
            </a:r>
            <a:endParaRPr lang="en-GB" sz="1200" dirty="0"/>
          </a:p>
          <a:p>
            <a:pPr marL="92075" indent="-92075"/>
            <a:r>
              <a:rPr lang="en-GB" sz="1200" dirty="0"/>
              <a:t>• </a:t>
            </a:r>
            <a:r>
              <a:rPr lang="en-GB" sz="1200" dirty="0" err="1"/>
              <a:t>Ysbrydoli</a:t>
            </a:r>
            <a:r>
              <a:rPr lang="en-GB" sz="1200" dirty="0"/>
              <a:t> </a:t>
            </a:r>
            <a:r>
              <a:rPr lang="en-GB" sz="1200" dirty="0" err="1"/>
              <a:t>positifrwydd</a:t>
            </a:r>
            <a:r>
              <a:rPr lang="en-GB" sz="1200" dirty="0"/>
              <a:t> ac </a:t>
            </a:r>
            <a:r>
              <a:rPr lang="en-GB" sz="1200" dirty="0" err="1"/>
              <a:t>annog</a:t>
            </a:r>
            <a:r>
              <a:rPr lang="en-GB" sz="1200" dirty="0"/>
              <a:t> </a:t>
            </a:r>
            <a:r>
              <a:rPr lang="en-GB" sz="1200" dirty="0" err="1"/>
              <a:t>goddefgarwch</a:t>
            </a:r>
            <a:endParaRPr lang="en-GB" sz="1200" dirty="0"/>
          </a:p>
          <a:p>
            <a:pPr marL="92075" indent="-92075"/>
            <a:r>
              <a:rPr lang="en-GB" sz="1200" dirty="0"/>
              <a:t>• </a:t>
            </a:r>
            <a:r>
              <a:rPr lang="en-GB" sz="1200" dirty="0" err="1"/>
              <a:t>Helpu</a:t>
            </a:r>
            <a:r>
              <a:rPr lang="en-GB" sz="1200" dirty="0"/>
              <a:t> </a:t>
            </a:r>
            <a:r>
              <a:rPr lang="en-GB" sz="1200" dirty="0" err="1"/>
              <a:t>i</a:t>
            </a:r>
            <a:r>
              <a:rPr lang="en-GB" sz="1200" dirty="0"/>
              <a:t> </a:t>
            </a:r>
            <a:r>
              <a:rPr lang="en-GB" sz="1200" dirty="0" err="1"/>
              <a:t>leddfu</a:t>
            </a:r>
            <a:r>
              <a:rPr lang="en-GB" sz="1200" dirty="0"/>
              <a:t> </a:t>
            </a:r>
            <a:r>
              <a:rPr lang="en-GB" sz="1200" dirty="0" err="1"/>
              <a:t>straen</a:t>
            </a:r>
            <a:r>
              <a:rPr lang="en-GB" sz="1200" dirty="0"/>
              <a:t> a </a:t>
            </a:r>
            <a:r>
              <a:rPr lang="en-GB" sz="1200" dirty="0" err="1"/>
              <a:t>chynnal</a:t>
            </a:r>
            <a:r>
              <a:rPr lang="en-GB" sz="1200" dirty="0"/>
              <a:t> </a:t>
            </a:r>
            <a:r>
              <a:rPr lang="en-GB" sz="1200" dirty="0" err="1"/>
              <a:t>llesiant</a:t>
            </a:r>
            <a:r>
              <a:rPr lang="en-GB" sz="1200" dirty="0"/>
              <a:t> </a:t>
            </a:r>
            <a:r>
              <a:rPr lang="en-GB" sz="1200" dirty="0" err="1"/>
              <a:t>meddyliol</a:t>
            </a:r>
            <a:r>
              <a:rPr lang="en-GB" sz="1200" dirty="0"/>
              <a:t> ac </a:t>
            </a:r>
            <a:r>
              <a:rPr lang="en-GB" sz="1200" dirty="0" err="1"/>
              <a:t>emosiynol</a:t>
            </a:r>
            <a:endParaRPr lang="en-GB" sz="1200" dirty="0"/>
          </a:p>
          <a:p>
            <a:pPr marL="92075" indent="-92075"/>
            <a:r>
              <a:rPr lang="en-GB" sz="1200" dirty="0"/>
              <a:t>• </a:t>
            </a:r>
            <a:r>
              <a:rPr lang="en-GB" sz="1200" dirty="0" err="1"/>
              <a:t>Gwella</a:t>
            </a:r>
            <a:r>
              <a:rPr lang="en-GB" sz="1200" dirty="0"/>
              <a:t> </a:t>
            </a:r>
            <a:r>
              <a:rPr lang="en-GB" sz="1200" dirty="0" err="1"/>
              <a:t>cwsg</a:t>
            </a:r>
            <a:r>
              <a:rPr lang="en-GB" sz="1200" dirty="0"/>
              <a:t> a </a:t>
            </a:r>
            <a:r>
              <a:rPr lang="en-GB" sz="1200" dirty="0" err="1"/>
              <a:t>lefelau</a:t>
            </a:r>
            <a:r>
              <a:rPr lang="en-GB" sz="1200" dirty="0"/>
              <a:t> </a:t>
            </a:r>
            <a:r>
              <a:rPr lang="en-GB" sz="1200" dirty="0" err="1"/>
              <a:t>egni</a:t>
            </a:r>
            <a:endParaRPr lang="en-GB" sz="1200" dirty="0"/>
          </a:p>
          <a:p>
            <a:pPr marL="92075" indent="-92075"/>
            <a:r>
              <a:rPr lang="en-GB" sz="1200" dirty="0"/>
              <a:t>• </a:t>
            </a:r>
            <a:r>
              <a:rPr lang="en-GB" sz="1200" dirty="0" err="1"/>
              <a:t>Lleihau'r</a:t>
            </a:r>
            <a:r>
              <a:rPr lang="en-GB" sz="1200" dirty="0"/>
              <a:t> </a:t>
            </a:r>
            <a:r>
              <a:rPr lang="en-GB" sz="1200" dirty="0" err="1"/>
              <a:t>risg</a:t>
            </a:r>
            <a:r>
              <a:rPr lang="en-GB" sz="1200" dirty="0"/>
              <a:t> o </a:t>
            </a:r>
            <a:r>
              <a:rPr lang="en-GB" sz="1200" dirty="0" err="1"/>
              <a:t>glefydedd</a:t>
            </a:r>
            <a:r>
              <a:rPr lang="en-GB" sz="1200" dirty="0"/>
              <a:t> (morbidity) a </a:t>
            </a:r>
            <a:r>
              <a:rPr lang="en-GB" sz="1200" dirty="0" err="1"/>
              <a:t>marwolaethau</a:t>
            </a:r>
            <a:r>
              <a:rPr lang="en-GB" sz="1200" dirty="0"/>
              <a:t> o </a:t>
            </a:r>
            <a:r>
              <a:rPr lang="en-GB" sz="1200" dirty="0" err="1"/>
              <a:t>glefydau</a:t>
            </a:r>
            <a:r>
              <a:rPr lang="en-GB" sz="1200" dirty="0"/>
              <a:t> </a:t>
            </a:r>
            <a:r>
              <a:rPr lang="en-GB" sz="1200" dirty="0" err="1"/>
              <a:t>anhrosglwyddadwy</a:t>
            </a:r>
            <a:r>
              <a:rPr lang="en-GB" sz="1200" dirty="0"/>
              <a:t> </a:t>
            </a:r>
            <a:r>
              <a:rPr lang="en-GB" sz="1200" dirty="0" err="1"/>
              <a:t>cronig</a:t>
            </a:r>
            <a:endParaRPr lang="en-GB" sz="1200" dirty="0"/>
          </a:p>
          <a:p>
            <a:pPr marL="92075" indent="-92075"/>
            <a:r>
              <a:rPr lang="en-GB" sz="1200" dirty="0"/>
              <a:t>• </a:t>
            </a:r>
            <a:r>
              <a:rPr lang="en-GB" sz="1200" dirty="0" err="1"/>
              <a:t>Gwella</a:t>
            </a:r>
            <a:r>
              <a:rPr lang="en-GB" sz="1200" dirty="0"/>
              <a:t> iechyd a </a:t>
            </a:r>
            <a:r>
              <a:rPr lang="en-GB" sz="1200" dirty="0" err="1"/>
              <a:t>ffitrwydd</a:t>
            </a:r>
            <a:r>
              <a:rPr lang="en-GB" sz="1200" dirty="0"/>
              <a:t> </a:t>
            </a:r>
            <a:r>
              <a:rPr lang="en-GB" sz="1200" dirty="0" err="1"/>
              <a:t>cyffredinol</a:t>
            </a:r>
            <a:r>
              <a:rPr lang="en-GB" sz="1200" dirty="0"/>
              <a:t> a </a:t>
            </a:r>
            <a:r>
              <a:rPr lang="en-GB" sz="1200" dirty="0" err="1"/>
              <a:t>helpu</a:t>
            </a:r>
            <a:r>
              <a:rPr lang="en-GB" sz="1200" dirty="0"/>
              <a:t> Huw </a:t>
            </a:r>
            <a:r>
              <a:rPr lang="en-GB" sz="1200" dirty="0" err="1"/>
              <a:t>i</a:t>
            </a:r>
            <a:r>
              <a:rPr lang="en-GB" sz="1200" dirty="0"/>
              <a:t> </a:t>
            </a:r>
            <a:r>
              <a:rPr lang="en-GB" sz="1200" dirty="0" err="1"/>
              <a:t>gynnal</a:t>
            </a:r>
            <a:r>
              <a:rPr lang="en-GB" sz="1200" dirty="0"/>
              <a:t> </a:t>
            </a:r>
            <a:r>
              <a:rPr lang="en-GB" sz="1200" dirty="0" err="1"/>
              <a:t>pwysau</a:t>
            </a:r>
            <a:r>
              <a:rPr lang="en-GB" sz="1200" dirty="0"/>
              <a:t> </a:t>
            </a:r>
            <a:r>
              <a:rPr lang="en-GB" sz="1200" dirty="0" err="1"/>
              <a:t>iach</a:t>
            </a:r>
            <a:r>
              <a:rPr lang="en-GB" sz="1200" dirty="0"/>
              <a:t> </a:t>
            </a:r>
            <a:r>
              <a:rPr lang="en-GB" sz="1200" dirty="0" err="1"/>
              <a:t>i</a:t>
            </a:r>
            <a:r>
              <a:rPr lang="en-GB" sz="1200" dirty="0"/>
              <a:t> </a:t>
            </a:r>
            <a:r>
              <a:rPr lang="en-GB" sz="1200" dirty="0" err="1"/>
              <a:t>atal</a:t>
            </a:r>
            <a:r>
              <a:rPr lang="en-GB" sz="1200" dirty="0"/>
              <a:t> </a:t>
            </a:r>
            <a:r>
              <a:rPr lang="en-GB" sz="1200" dirty="0" err="1"/>
              <a:t>gordewdra</a:t>
            </a:r>
            <a:r>
              <a:rPr lang="en-GB" sz="1200" dirty="0"/>
              <a:t> plant</a:t>
            </a:r>
          </a:p>
          <a:p>
            <a:pPr marL="92075" indent="-92075"/>
            <a:r>
              <a:rPr lang="en-GB" sz="1200" dirty="0"/>
              <a:t>• </a:t>
            </a:r>
            <a:r>
              <a:rPr lang="en-GB" sz="1200" dirty="0" err="1"/>
              <a:t>Cynyddu</a:t>
            </a:r>
            <a:r>
              <a:rPr lang="en-GB" sz="1200" dirty="0"/>
              <a:t> </a:t>
            </a:r>
            <a:r>
              <a:rPr lang="en-GB" sz="1200" dirty="0" err="1"/>
              <a:t>llif</a:t>
            </a:r>
            <a:r>
              <a:rPr lang="en-GB" sz="1200" dirty="0"/>
              <a:t> y </a:t>
            </a:r>
            <a:r>
              <a:rPr lang="en-GB" sz="1200" dirty="0" err="1"/>
              <a:t>gwaed</a:t>
            </a:r>
            <a:r>
              <a:rPr lang="en-GB" sz="1200" dirty="0"/>
              <a:t> </a:t>
            </a:r>
            <a:r>
              <a:rPr lang="en-GB" sz="1200" dirty="0" err="1"/>
              <a:t>i'r</a:t>
            </a:r>
            <a:r>
              <a:rPr lang="en-GB" sz="1200" dirty="0"/>
              <a:t> </a:t>
            </a:r>
            <a:r>
              <a:rPr lang="en-GB" sz="1200" dirty="0" err="1"/>
              <a:t>ymennydd</a:t>
            </a:r>
            <a:r>
              <a:rPr lang="en-GB" sz="1200" dirty="0"/>
              <a:t> </a:t>
            </a:r>
            <a:r>
              <a:rPr lang="en-GB" sz="1200" dirty="0" err="1"/>
              <a:t>sy'n</a:t>
            </a:r>
            <a:r>
              <a:rPr lang="en-GB" sz="1200" dirty="0"/>
              <a:t> </a:t>
            </a:r>
            <a:r>
              <a:rPr lang="en-GB" sz="1200" dirty="0" err="1"/>
              <a:t>helpu</a:t>
            </a:r>
            <a:r>
              <a:rPr lang="en-GB" sz="1200" dirty="0"/>
              <a:t> </a:t>
            </a:r>
            <a:r>
              <a:rPr lang="en-GB" sz="1200" dirty="0" err="1"/>
              <a:t>i</a:t>
            </a:r>
            <a:r>
              <a:rPr lang="en-GB" sz="1200" dirty="0"/>
              <a:t> </a:t>
            </a:r>
            <a:r>
              <a:rPr lang="en-GB" sz="1200" dirty="0" err="1"/>
              <a:t>ffurfio</a:t>
            </a:r>
            <a:r>
              <a:rPr lang="en-GB" sz="1200" dirty="0"/>
              <a:t> </a:t>
            </a:r>
            <a:r>
              <a:rPr lang="en-GB" sz="1200" dirty="0" err="1"/>
              <a:t>celloedd</a:t>
            </a:r>
            <a:r>
              <a:rPr lang="en-GB" sz="1200" dirty="0"/>
              <a:t> </a:t>
            </a:r>
            <a:r>
              <a:rPr lang="en-GB" sz="1200" dirty="0" err="1"/>
              <a:t>newydd</a:t>
            </a:r>
            <a:r>
              <a:rPr lang="en-GB" sz="1200" dirty="0"/>
              <a:t> </a:t>
            </a:r>
            <a:r>
              <a:rPr lang="en-GB" sz="1200" dirty="0" err="1"/>
              <a:t>yn</a:t>
            </a:r>
            <a:r>
              <a:rPr lang="en-GB" sz="1200" dirty="0"/>
              <a:t> </a:t>
            </a:r>
            <a:r>
              <a:rPr lang="en-GB" sz="1200" dirty="0" err="1"/>
              <a:t>yr</a:t>
            </a:r>
            <a:r>
              <a:rPr lang="en-GB" sz="1200" dirty="0"/>
              <a:t> </a:t>
            </a:r>
            <a:r>
              <a:rPr lang="en-GB" sz="1200" dirty="0" err="1"/>
              <a:t>ymennydd</a:t>
            </a:r>
            <a:endParaRPr lang="en-GB" sz="1200" dirty="0"/>
          </a:p>
          <a:p>
            <a:pPr marL="92075" indent="-92075"/>
            <a:r>
              <a:rPr lang="en-GB" sz="1200" dirty="0"/>
              <a:t>• Mae plant </a:t>
            </a:r>
            <a:r>
              <a:rPr lang="en-GB" sz="1200" dirty="0" err="1"/>
              <a:t>sy'n</a:t>
            </a:r>
            <a:r>
              <a:rPr lang="en-GB" sz="1200" dirty="0"/>
              <a:t> </a:t>
            </a:r>
            <a:r>
              <a:rPr lang="en-GB" sz="1200" dirty="0" err="1"/>
              <a:t>gwneud</a:t>
            </a:r>
            <a:r>
              <a:rPr lang="en-GB" sz="1200" dirty="0"/>
              <a:t> </a:t>
            </a:r>
            <a:r>
              <a:rPr lang="en-GB" sz="1200" dirty="0" err="1"/>
              <a:t>ymarfer</a:t>
            </a:r>
            <a:r>
              <a:rPr lang="en-GB" sz="1200" dirty="0"/>
              <a:t> </a:t>
            </a:r>
            <a:r>
              <a:rPr lang="en-GB" sz="1200" dirty="0" err="1"/>
              <a:t>corff</a:t>
            </a:r>
            <a:r>
              <a:rPr lang="en-GB" sz="1200" dirty="0"/>
              <a:t> </a:t>
            </a:r>
            <a:r>
              <a:rPr lang="en-GB" sz="1200" dirty="0" err="1"/>
              <a:t>rheolaidd</a:t>
            </a:r>
            <a:r>
              <a:rPr lang="en-GB" sz="1200" dirty="0"/>
              <a:t> </a:t>
            </a:r>
            <a:r>
              <a:rPr lang="en-GB" sz="1200" dirty="0" err="1"/>
              <a:t>yn</a:t>
            </a:r>
            <a:r>
              <a:rPr lang="en-GB" sz="1200" dirty="0"/>
              <a:t> </a:t>
            </a:r>
            <a:r>
              <a:rPr lang="en-GB" sz="1200" dirty="0" err="1"/>
              <a:t>perfformio'n</a:t>
            </a:r>
            <a:r>
              <a:rPr lang="en-GB" sz="1200" dirty="0"/>
              <a:t> well </a:t>
            </a:r>
            <a:r>
              <a:rPr lang="en-GB" sz="1200" dirty="0" err="1"/>
              <a:t>yn</a:t>
            </a:r>
            <a:r>
              <a:rPr lang="en-GB" sz="1200" dirty="0"/>
              <a:t> </a:t>
            </a:r>
            <a:r>
              <a:rPr lang="en-GB" sz="1200" dirty="0" err="1"/>
              <a:t>yr</a:t>
            </a:r>
            <a:r>
              <a:rPr lang="en-GB" sz="1200" dirty="0"/>
              <a:t> </a:t>
            </a:r>
            <a:r>
              <a:rPr lang="en-GB" sz="1200" dirty="0" err="1"/>
              <a:t>ysgol</a:t>
            </a:r>
            <a:endParaRPr lang="en-GB" sz="1200" dirty="0"/>
          </a:p>
          <a:p>
            <a:pPr marL="92075" indent="-92075"/>
            <a:r>
              <a:rPr lang="en-GB" sz="1200" dirty="0"/>
              <a:t>• </a:t>
            </a:r>
            <a:r>
              <a:rPr lang="en-GB" sz="1200" dirty="0" err="1"/>
              <a:t>Gwella</a:t>
            </a:r>
            <a:r>
              <a:rPr lang="en-GB" sz="1200" dirty="0"/>
              <a:t> </a:t>
            </a:r>
            <a:r>
              <a:rPr lang="en-GB" sz="1200" dirty="0" err="1"/>
              <a:t>sgiliau</a:t>
            </a:r>
            <a:r>
              <a:rPr lang="en-GB" sz="1200" dirty="0"/>
              <a:t> </a:t>
            </a:r>
            <a:r>
              <a:rPr lang="en-GB" sz="1200" dirty="0" err="1"/>
              <a:t>iaith</a:t>
            </a:r>
            <a:r>
              <a:rPr lang="en-GB" sz="1200" dirty="0"/>
              <a:t> a </a:t>
            </a:r>
            <a:r>
              <a:rPr lang="en-GB" sz="1200" dirty="0" err="1"/>
              <a:t>chyfathrebu</a:t>
            </a:r>
            <a:endParaRPr lang="en-GB" sz="1200" dirty="0"/>
          </a:p>
          <a:p>
            <a:pPr marL="92075" indent="-92075"/>
            <a:r>
              <a:rPr lang="en-GB" sz="1200" dirty="0"/>
              <a:t>• </a:t>
            </a:r>
            <a:r>
              <a:rPr lang="en-GB" sz="1200" dirty="0" err="1"/>
              <a:t>Cyfle</a:t>
            </a:r>
            <a:r>
              <a:rPr lang="en-GB" sz="1200" dirty="0"/>
              <a:t> </a:t>
            </a:r>
            <a:r>
              <a:rPr lang="en-GB" sz="1200" dirty="0" err="1"/>
              <a:t>i</a:t>
            </a:r>
            <a:r>
              <a:rPr lang="en-GB" sz="1200" dirty="0"/>
              <a:t> </a:t>
            </a:r>
            <a:r>
              <a:rPr lang="en-GB" sz="1200" dirty="0" err="1"/>
              <a:t>gwrdd</a:t>
            </a:r>
            <a:r>
              <a:rPr lang="en-GB" sz="1200" dirty="0"/>
              <a:t> â </a:t>
            </a:r>
            <a:r>
              <a:rPr lang="en-GB" sz="1200" dirty="0" err="1"/>
              <a:t>phobl</a:t>
            </a:r>
            <a:r>
              <a:rPr lang="en-GB" sz="1200" dirty="0"/>
              <a:t> </a:t>
            </a:r>
            <a:r>
              <a:rPr lang="en-GB" sz="1200" dirty="0" err="1"/>
              <a:t>newydd</a:t>
            </a:r>
            <a:r>
              <a:rPr lang="en-GB" sz="1200" dirty="0"/>
              <a:t> a </a:t>
            </a:r>
            <a:r>
              <a:rPr lang="en-GB" sz="1200" dirty="0" err="1"/>
              <a:t>chreu</a:t>
            </a:r>
            <a:r>
              <a:rPr lang="en-GB" sz="1200" dirty="0"/>
              <a:t> </a:t>
            </a:r>
            <a:r>
              <a:rPr lang="en-GB" sz="1200" dirty="0" err="1"/>
              <a:t>cyfeillgarwch</a:t>
            </a:r>
            <a:r>
              <a:rPr lang="en-GB" sz="1200" dirty="0"/>
              <a:t> </a:t>
            </a:r>
            <a:r>
              <a:rPr lang="en-GB" sz="1200" dirty="0" err="1"/>
              <a:t>newydd</a:t>
            </a:r>
            <a:r>
              <a:rPr lang="en-GB" sz="1200" dirty="0"/>
              <a:t>, </a:t>
            </a:r>
            <a:r>
              <a:rPr lang="en-GB" sz="1200" dirty="0" err="1"/>
              <a:t>yn</a:t>
            </a:r>
            <a:r>
              <a:rPr lang="en-GB" sz="1200" dirty="0"/>
              <a:t> </a:t>
            </a:r>
            <a:r>
              <a:rPr lang="en-GB" sz="1200" dirty="0" err="1"/>
              <a:t>creu</a:t>
            </a:r>
            <a:r>
              <a:rPr lang="en-GB" sz="1200" dirty="0"/>
              <a:t> </a:t>
            </a:r>
            <a:r>
              <a:rPr lang="en-GB" sz="1200" dirty="0" err="1"/>
              <a:t>ymdeimlad</a:t>
            </a:r>
            <a:r>
              <a:rPr lang="en-GB" sz="1200" dirty="0"/>
              <a:t> o </a:t>
            </a:r>
            <a:r>
              <a:rPr lang="en-GB" sz="1200" dirty="0" err="1"/>
              <a:t>berthyn</a:t>
            </a:r>
            <a:endParaRPr lang="en-GB" sz="1200" dirty="0"/>
          </a:p>
          <a:p>
            <a:pPr marL="92075" indent="-92075"/>
            <a:r>
              <a:rPr lang="en-GB" sz="1200" dirty="0"/>
              <a:t>• </a:t>
            </a:r>
            <a:r>
              <a:rPr lang="en-GB" sz="1200" dirty="0" err="1"/>
              <a:t>Sefydlu</a:t>
            </a:r>
            <a:r>
              <a:rPr lang="en-GB" sz="1200" dirty="0"/>
              <a:t> </a:t>
            </a:r>
            <a:r>
              <a:rPr lang="en-GB" sz="1200" dirty="0" err="1"/>
              <a:t>patrymau</a:t>
            </a:r>
            <a:r>
              <a:rPr lang="en-GB" sz="1200" dirty="0"/>
              <a:t> </a:t>
            </a:r>
            <a:r>
              <a:rPr lang="en-GB" sz="1200" dirty="0" err="1"/>
              <a:t>ymddygiad</a:t>
            </a:r>
            <a:endParaRPr lang="en-GB" sz="1200" dirty="0"/>
          </a:p>
          <a:p>
            <a:pPr marL="92075" indent="-92075"/>
            <a:r>
              <a:rPr lang="en-GB" sz="1200" dirty="0"/>
              <a:t>• </a:t>
            </a:r>
            <a:r>
              <a:rPr lang="en-GB" sz="1200" dirty="0" err="1"/>
              <a:t>Gallu</a:t>
            </a:r>
            <a:r>
              <a:rPr lang="en-GB" sz="1200" dirty="0"/>
              <a:t> </a:t>
            </a:r>
            <a:r>
              <a:rPr lang="en-GB" sz="1200" dirty="0" err="1"/>
              <a:t>cael</a:t>
            </a:r>
            <a:r>
              <a:rPr lang="en-GB" sz="1200" dirty="0"/>
              <a:t> </a:t>
            </a:r>
            <a:r>
              <a:rPr lang="en-GB" sz="1200" dirty="0" err="1"/>
              <a:t>effaith</a:t>
            </a:r>
            <a:r>
              <a:rPr lang="en-GB" sz="1200" dirty="0"/>
              <a:t> </a:t>
            </a:r>
            <a:r>
              <a:rPr lang="en-GB" sz="1200" dirty="0" err="1"/>
              <a:t>ar</a:t>
            </a:r>
            <a:r>
              <a:rPr lang="en-GB" sz="1200" dirty="0"/>
              <a:t> iechyd </a:t>
            </a:r>
            <a:r>
              <a:rPr lang="en-GB" sz="1200" dirty="0" err="1"/>
              <a:t>meddwl</a:t>
            </a:r>
            <a:r>
              <a:rPr lang="en-GB" sz="1200" dirty="0"/>
              <a:t> a </a:t>
            </a:r>
            <a:r>
              <a:rPr lang="en-GB" sz="1200" dirty="0" err="1"/>
              <a:t>llesiant</a:t>
            </a:r>
            <a:r>
              <a:rPr lang="en-GB" sz="1200" dirty="0"/>
              <a:t> </a:t>
            </a:r>
            <a:r>
              <a:rPr lang="en-GB" sz="1200" dirty="0" err="1"/>
              <a:t>hirdymor</a:t>
            </a:r>
            <a:endParaRPr lang="en-GB" sz="1200" dirty="0"/>
          </a:p>
          <a:p>
            <a:pPr marL="92075" indent="-92075"/>
            <a:r>
              <a:rPr lang="en-GB" sz="1200" dirty="0"/>
              <a:t>• </a:t>
            </a:r>
            <a:r>
              <a:rPr lang="en-GB" sz="1200" dirty="0" err="1"/>
              <a:t>Cyfranogiad</a:t>
            </a:r>
            <a:r>
              <a:rPr lang="en-GB" sz="1200" dirty="0"/>
              <a:t> </a:t>
            </a:r>
            <a:r>
              <a:rPr lang="en-GB" sz="1200" dirty="0" err="1"/>
              <a:t>cynnar</a:t>
            </a:r>
            <a:r>
              <a:rPr lang="en-GB" sz="1200" dirty="0"/>
              <a:t> </a:t>
            </a:r>
            <a:r>
              <a:rPr lang="en-GB" sz="1200" dirty="0" err="1"/>
              <a:t>mewn</a:t>
            </a:r>
            <a:r>
              <a:rPr lang="en-GB" sz="1200" dirty="0"/>
              <a:t> </a:t>
            </a:r>
            <a:r>
              <a:rPr lang="en-GB" sz="1200" dirty="0" err="1"/>
              <a:t>gweithgarwch</a:t>
            </a:r>
            <a:r>
              <a:rPr lang="en-GB" sz="1200" dirty="0"/>
              <a:t> </a:t>
            </a:r>
            <a:r>
              <a:rPr lang="en-GB" sz="1200" dirty="0" err="1"/>
              <a:t>corfforol</a:t>
            </a:r>
            <a:r>
              <a:rPr lang="en-GB" sz="1200" dirty="0"/>
              <a:t> </a:t>
            </a:r>
            <a:r>
              <a:rPr lang="en-GB" sz="1200" dirty="0" err="1"/>
              <a:t>yn</a:t>
            </a:r>
            <a:r>
              <a:rPr lang="en-GB" sz="1200" dirty="0"/>
              <a:t> </a:t>
            </a:r>
            <a:r>
              <a:rPr lang="en-GB" sz="1200" dirty="0" err="1"/>
              <a:t>annog</a:t>
            </a:r>
            <a:r>
              <a:rPr lang="en-GB" sz="1200" dirty="0"/>
              <a:t> </a:t>
            </a:r>
            <a:r>
              <a:rPr lang="en-GB" sz="1200" dirty="0" err="1"/>
              <a:t>ffordd</a:t>
            </a:r>
            <a:r>
              <a:rPr lang="en-GB" sz="1200" dirty="0"/>
              <a:t> </a:t>
            </a:r>
            <a:r>
              <a:rPr lang="en-GB" sz="1200" dirty="0" err="1"/>
              <a:t>iach</a:t>
            </a:r>
            <a:r>
              <a:rPr lang="en-GB" sz="1200" dirty="0"/>
              <a:t> o </a:t>
            </a:r>
            <a:r>
              <a:rPr lang="en-GB" sz="1200" dirty="0" err="1"/>
              <a:t>fyw</a:t>
            </a:r>
            <a:endParaRPr lang="en-GB" sz="1200" dirty="0"/>
          </a:p>
          <a:p>
            <a:pPr marL="92075" indent="-92075"/>
            <a:r>
              <a:rPr lang="en-GB" sz="1200" dirty="0"/>
              <a:t>• </a:t>
            </a:r>
            <a:r>
              <a:rPr lang="en-GB" sz="1200" dirty="0" err="1"/>
              <a:t>Chwarae</a:t>
            </a:r>
            <a:r>
              <a:rPr lang="en-GB" sz="1200" dirty="0"/>
              <a:t> </a:t>
            </a:r>
            <a:r>
              <a:rPr lang="en-GB" sz="1200" dirty="0" err="1"/>
              <a:t>yn</a:t>
            </a:r>
            <a:r>
              <a:rPr lang="en-GB" sz="1200" dirty="0"/>
              <a:t> </a:t>
            </a:r>
            <a:r>
              <a:rPr lang="en-GB" sz="1200" dirty="0" err="1"/>
              <a:t>erbyn</a:t>
            </a:r>
            <a:r>
              <a:rPr lang="en-GB" sz="1200" dirty="0"/>
              <a:t> </a:t>
            </a:r>
            <a:r>
              <a:rPr lang="en-GB" sz="1200" dirty="0" err="1"/>
              <a:t>timau</a:t>
            </a:r>
            <a:r>
              <a:rPr lang="en-GB" sz="1200" dirty="0"/>
              <a:t> </a:t>
            </a:r>
            <a:r>
              <a:rPr lang="en-GB" sz="1200" dirty="0" err="1"/>
              <a:t>eraill</a:t>
            </a:r>
            <a:r>
              <a:rPr lang="en-GB" sz="1200" dirty="0"/>
              <a:t> </a:t>
            </a:r>
            <a:r>
              <a:rPr lang="en-GB" sz="1200" dirty="0" err="1"/>
              <a:t>yn</a:t>
            </a:r>
            <a:r>
              <a:rPr lang="en-GB" sz="1200" dirty="0"/>
              <a:t> </a:t>
            </a:r>
            <a:r>
              <a:rPr lang="en-GB" sz="1200" dirty="0" err="1"/>
              <a:t>annog</a:t>
            </a:r>
            <a:r>
              <a:rPr lang="en-GB" sz="1200" dirty="0"/>
              <a:t> </a:t>
            </a:r>
            <a:r>
              <a:rPr lang="en-GB" sz="1200" dirty="0" err="1"/>
              <a:t>sgiliau</a:t>
            </a:r>
            <a:r>
              <a:rPr lang="en-GB" sz="1200" dirty="0"/>
              <a:t> </a:t>
            </a:r>
            <a:r>
              <a:rPr lang="en-GB" sz="1200" dirty="0" err="1"/>
              <a:t>cystadleuol</a:t>
            </a:r>
            <a:endParaRPr lang="en-GB" sz="1200" dirty="0"/>
          </a:p>
          <a:p>
            <a:pPr marL="92075" indent="-92075"/>
            <a:r>
              <a:rPr lang="en-GB" sz="1200" dirty="0"/>
              <a:t>• </a:t>
            </a:r>
            <a:r>
              <a:rPr lang="en-GB" sz="1200" dirty="0" err="1"/>
              <a:t>Cefnogi</a:t>
            </a:r>
            <a:r>
              <a:rPr lang="en-GB" sz="1200" dirty="0"/>
              <a:t> </a:t>
            </a:r>
            <a:r>
              <a:rPr lang="en-GB" sz="1200" dirty="0" err="1"/>
              <a:t>gwaith</a:t>
            </a:r>
            <a:r>
              <a:rPr lang="en-GB" sz="1200" dirty="0"/>
              <a:t> </a:t>
            </a:r>
            <a:r>
              <a:rPr lang="en-GB" sz="1200" dirty="0" err="1"/>
              <a:t>tîm</a:t>
            </a:r>
            <a:r>
              <a:rPr lang="en-GB" sz="1200" dirty="0"/>
              <a:t> ac </a:t>
            </a:r>
            <a:r>
              <a:rPr lang="en-GB" sz="1200" dirty="0" err="1"/>
              <a:t>adeiladu</a:t>
            </a:r>
            <a:r>
              <a:rPr lang="en-GB" sz="1200" dirty="0"/>
              <a:t> </a:t>
            </a:r>
            <a:r>
              <a:rPr lang="en-GB" sz="1200" dirty="0" err="1"/>
              <a:t>tîm</a:t>
            </a:r>
            <a:r>
              <a:rPr lang="en-GB" sz="1200" dirty="0"/>
              <a:t> </a:t>
            </a:r>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hon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ateb</a:t>
            </a:r>
            <a:r>
              <a:rPr lang="en-GB" sz="1200" dirty="0"/>
              <a:t> </a:t>
            </a:r>
            <a:r>
              <a:rPr lang="en-GB" sz="1200" dirty="0" err="1"/>
              <a:t>perthnasol</a:t>
            </a:r>
            <a:r>
              <a:rPr lang="en-GB" sz="1200" dirty="0"/>
              <a:t> </a:t>
            </a:r>
            <a:r>
              <a:rPr lang="en-GB" sz="1200" dirty="0" err="1"/>
              <a:t>arall</a:t>
            </a:r>
            <a:endParaRPr lang="en-GB" sz="12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818100" y="208722"/>
            <a:ext cx="3462866" cy="646331"/>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Aseswch</a:t>
            </a:r>
            <a:r>
              <a:rPr lang="en-GB" dirty="0">
                <a:solidFill>
                  <a:srgbClr val="0070C0"/>
                </a:solidFill>
              </a:rPr>
              <a:t> </a:t>
            </a:r>
            <a:r>
              <a:rPr lang="en-GB" dirty="0" err="1">
                <a:solidFill>
                  <a:srgbClr val="0070C0"/>
                </a:solidFill>
              </a:rPr>
              <a:t>Lluniwch</a:t>
            </a:r>
            <a:r>
              <a:rPr lang="en-GB" dirty="0">
                <a:solidFill>
                  <a:srgbClr val="0070C0"/>
                </a:solidFill>
              </a:rPr>
              <a:t> </a:t>
            </a:r>
            <a:r>
              <a:rPr lang="en-GB" dirty="0" err="1">
                <a:solidFill>
                  <a:srgbClr val="0070C0"/>
                </a:solidFill>
              </a:rPr>
              <a:t>farn</a:t>
            </a:r>
            <a:r>
              <a:rPr lang="en-GB" dirty="0">
                <a:solidFill>
                  <a:srgbClr val="0070C0"/>
                </a:solidFill>
              </a:rPr>
              <a:t> </a:t>
            </a:r>
            <a:r>
              <a:rPr lang="en-GB" dirty="0" err="1">
                <a:solidFill>
                  <a:srgbClr val="0070C0"/>
                </a:solidFill>
              </a:rPr>
              <a:t>wybodus</a:t>
            </a:r>
            <a:endParaRPr lang="en-GB" dirty="0">
              <a:solidFill>
                <a:srgbClr val="0070C0"/>
              </a:solidFill>
            </a:endParaRPr>
          </a:p>
        </p:txBody>
      </p:sp>
      <p:pic>
        <p:nvPicPr>
          <p:cNvPr id="3" name="Picture 2">
            <a:extLst>
              <a:ext uri="{FF2B5EF4-FFF2-40B4-BE49-F238E27FC236}">
                <a16:creationId xmlns:a16="http://schemas.microsoft.com/office/drawing/2014/main" id="{0706636E-725C-5E77-20B6-F789DB7887AD}"/>
              </a:ext>
            </a:extLst>
          </p:cNvPr>
          <p:cNvPicPr>
            <a:picLocks noChangeAspect="1"/>
          </p:cNvPicPr>
          <p:nvPr/>
        </p:nvPicPr>
        <p:blipFill rotWithShape="1">
          <a:blip r:embed="rId2"/>
          <a:srcRect b="14876"/>
          <a:stretch/>
        </p:blipFill>
        <p:spPr>
          <a:xfrm>
            <a:off x="282011" y="1110789"/>
            <a:ext cx="6267449" cy="2813511"/>
          </a:xfrm>
          <a:prstGeom prst="rect">
            <a:avLst/>
          </a:prstGeom>
        </p:spPr>
      </p:pic>
      <p:sp>
        <p:nvSpPr>
          <p:cNvPr id="11" name="Title 2">
            <a:extLst>
              <a:ext uri="{FF2B5EF4-FFF2-40B4-BE49-F238E27FC236}">
                <a16:creationId xmlns:a16="http://schemas.microsoft.com/office/drawing/2014/main" id="{C9009F6E-4004-4CAD-0009-7F9D87EA8A54}"/>
              </a:ext>
            </a:extLst>
          </p:cNvPr>
          <p:cNvSpPr txBox="1">
            <a:spLocks/>
          </p:cNvSpPr>
          <p:nvPr/>
        </p:nvSpPr>
        <p:spPr>
          <a:xfrm>
            <a:off x="434411" y="301677"/>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3</a:t>
            </a:r>
            <a:r>
              <a:rPr lang="1106" sz="1800" dirty="0"/>
              <a:t> a'r cynllun marcio </a:t>
            </a:r>
          </a:p>
        </p:txBody>
      </p:sp>
      <p:pic>
        <p:nvPicPr>
          <p:cNvPr id="6" name="Picture 5">
            <a:extLst>
              <a:ext uri="{FF2B5EF4-FFF2-40B4-BE49-F238E27FC236}">
                <a16:creationId xmlns:a16="http://schemas.microsoft.com/office/drawing/2014/main" id="{732D1038-D0F7-D54A-463F-89731AB228DE}"/>
              </a:ext>
            </a:extLst>
          </p:cNvPr>
          <p:cNvPicPr>
            <a:picLocks noChangeAspect="1"/>
          </p:cNvPicPr>
          <p:nvPr/>
        </p:nvPicPr>
        <p:blipFill>
          <a:blip r:embed="rId3"/>
          <a:stretch>
            <a:fillRect/>
          </a:stretch>
        </p:blipFill>
        <p:spPr>
          <a:xfrm>
            <a:off x="637610" y="3985777"/>
            <a:ext cx="4696389" cy="2595894"/>
          </a:xfrm>
          <a:prstGeom prst="rect">
            <a:avLst/>
          </a:prstGeom>
        </p:spPr>
      </p:pic>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82910" y="1494169"/>
            <a:ext cx="3657601" cy="4524315"/>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Dyfarnwyd 3 o'r 6 marc sydd ar gael i'r ateb hwn. Mae</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n asesiad da ac yn cyfateb felly i</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 band canol . Dangosir rhywfaint o ddealltwriaeth lle mae'r dysgwr yn s</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ô</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n am ddatblygiad corfforol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ffitrwydd. Er bod rhywfaint o ddealltwriaeth o fanteision chwarae t</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î</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 gellid bod wedi ymestyn hyn i asesu pwysigrwydd sgiliau cyfathrebu a chyfeillgarwch mewn perthynas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llesiant.</a:t>
            </a:r>
            <a:endParaRPr lang="en-GB" sz="1800" dirty="0">
              <a:effectLst/>
              <a:latin typeface="Times New Roman" panose="02020603050405020304" pitchFamily="18" charset="0"/>
              <a:ea typeface="Times New Roman" panose="02020603050405020304" pitchFamily="18" charset="0"/>
            </a:endParaRPr>
          </a:p>
          <a:p>
            <a:endParaRPr lang="en-GB" b="1" dirty="0"/>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dirty="0">
                <a:solidFill>
                  <a:srgbClr val="0070C0"/>
                </a:solidFill>
              </a:rPr>
              <a:t>3/6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45ADA746-AD5C-59E2-E8FE-2F6DA7387A6A}"/>
              </a:ext>
            </a:extLst>
          </p:cNvPr>
          <p:cNvSpPr txBox="1"/>
          <p:nvPr/>
        </p:nvSpPr>
        <p:spPr>
          <a:xfrm>
            <a:off x="256497" y="1129615"/>
            <a:ext cx="4991802" cy="2746457"/>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bydd y gweithgareddau hyn yn gymorth i gadw Huw yn heini ac mewn siâp, gallai hefyd helpu Huw pan mae'n cael awyr iach ac os yw'n ei gael, mae hwn hefyd yn weithgaredd da i helpu gyda datblygiad gan y bydd yn chwarae ac yn dysgu sgiliau newydd ac yn datblygu hyder wrth iddo barhau, efallai y bydd aelod o'r tîm hefyd yn ei gefnogi drwy ddysgu rhywbeth iddo ef felly mae'n ei gael yn y ffordd gywir.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D9912E40-AB9E-6878-9190-C8F7036CB62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3</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20001" y="1719583"/>
            <a:ext cx="3958552" cy="4247317"/>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Rhoddwyd marciau llawn am yr ymateb hwn. Mae'r dysgwr wedi datblygu pob agwedd ar y cwestiwn gan gyfeirio at Iechyd, llesiant a datblygiad yn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ô</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l y galw. Mae hwn yn ymateb aeddfed lle mae enghreifftiau'n ymestyn yr asesiad i ddangos gwybodaeth a dealltwriaeth gadarn. Mae defnyddio geirfa megis endorffinau, a thermau megis datblygiad cyfannol, yn cefnogi'r ateb ar lefel uchel.</a:t>
            </a:r>
            <a:endParaRPr lang="en-GB" sz="1800" dirty="0">
              <a:effectLst/>
              <a:latin typeface="Times New Roman" panose="02020603050405020304" pitchFamily="18" charset="0"/>
              <a:ea typeface="Times New Roman" panose="02020603050405020304" pitchFamily="18" charset="0"/>
            </a:endParaRPr>
          </a:p>
          <a:p>
            <a:endParaRPr lang="en-GB" b="1" dirty="0"/>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dirty="0">
                <a:solidFill>
                  <a:srgbClr val="0070C0"/>
                </a:solidFill>
              </a:rPr>
              <a:t>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01493" y="1367832"/>
            <a:ext cx="46121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35E5968A-C766-E827-A4D4-BEA028141547}"/>
              </a:ext>
            </a:extLst>
          </p:cNvPr>
          <p:cNvSpPr txBox="1"/>
          <p:nvPr/>
        </p:nvSpPr>
        <p:spPr>
          <a:xfrm>
            <a:off x="281873" y="1095283"/>
            <a:ext cx="5814127" cy="5710089"/>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Gall y mathau hyn o weithgareddau chwaraeon gefnogi iechyd Huw trwy gadw'i galon yn iach, mae ymarfer corff yn dda i'r corff i gefnogi datblygiad corfforol, mae'n gwella sgiliau echddygol bras a manwl, drwy redeg a thaflu a dal y bêl, mae hefyd yn gwella cydsymud. Gall y gweithgareddau hyn gefnogi llesiant oherwydd mae bod y tu allan yn yr awyr iach yn gwneud i chi deimlo'n well ac mae ymarfer corff yn rhyddhau endorffinau, bydd yn rhoi hwb i'w hyder drwy gystadlu a bydd yn teimlo ei fod wedi cyflawni rhywbeth pan fyddan nhw'n ennill. Bydd Huw yn teimlo'n rhan o dîm drwy gymryd rhan a bydd hynny hefyd yn helpu gyda'i hyder a'i hunanwerth. Bydd Huw yn dysgu am ei emosiynau ac emosiynau pobl eraill, bydd yn teimlo balchder pan fyddan nhw'n ennill a siom os ydyn nhw'n colli. Bydd gan Huw y cyfle i gymdeithasu gydag eraill gan gefnogi ei ddatblygiad cymdeithasol. Bydd y gweithgareddau hyn yn cefnogi datblygiad deallusol Huw drwy gefnogi ei sgiliau datrys problemau. Mae'r gweithgareddau hyn yn cefnogi datblygiad cyfannol Huw.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1412082C-DE7C-81B2-9100-83E4E8DAEBA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3</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3833924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27D18A7-DBE8-12C9-1FAE-367772D64BC5}"/>
              </a:ext>
            </a:extLst>
          </p:cNvPr>
          <p:cNvSpPr txBox="1"/>
          <p:nvPr/>
        </p:nvSpPr>
        <p:spPr>
          <a:xfrm>
            <a:off x="5801305" y="-31247"/>
            <a:ext cx="4704029"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Trafodwch</a:t>
            </a:r>
            <a:r>
              <a:rPr lang="en-GB" dirty="0">
                <a:solidFill>
                  <a:srgbClr val="0070C0"/>
                </a:solidFill>
              </a:rPr>
              <a:t> </a:t>
            </a:r>
            <a:r>
              <a:rPr lang="en-GB" dirty="0" err="1">
                <a:solidFill>
                  <a:srgbClr val="0070C0"/>
                </a:solidFill>
              </a:rPr>
              <a:t>Archwiliwch</a:t>
            </a:r>
            <a:r>
              <a:rPr lang="en-GB" dirty="0">
                <a:solidFill>
                  <a:srgbClr val="0070C0"/>
                </a:solidFill>
              </a:rPr>
              <a:t> </a:t>
            </a:r>
            <a:r>
              <a:rPr lang="en-GB" dirty="0" err="1">
                <a:solidFill>
                  <a:srgbClr val="0070C0"/>
                </a:solidFill>
              </a:rPr>
              <a:t>fater</a:t>
            </a:r>
            <a:r>
              <a:rPr lang="en-GB" dirty="0">
                <a:solidFill>
                  <a:srgbClr val="0070C0"/>
                </a:solidFill>
              </a:rPr>
              <a:t> </a:t>
            </a:r>
            <a:r>
              <a:rPr lang="en-GB" dirty="0" err="1">
                <a:solidFill>
                  <a:srgbClr val="0070C0"/>
                </a:solidFill>
              </a:rPr>
              <a:t>yn</a:t>
            </a:r>
            <a:r>
              <a:rPr lang="en-GB" dirty="0">
                <a:solidFill>
                  <a:srgbClr val="0070C0"/>
                </a:solidFill>
              </a:rPr>
              <a:t> </a:t>
            </a:r>
            <a:r>
              <a:rPr lang="en-GB" dirty="0" err="1">
                <a:solidFill>
                  <a:srgbClr val="0070C0"/>
                </a:solidFill>
              </a:rPr>
              <a:t>fanwl</a:t>
            </a:r>
            <a:r>
              <a:rPr lang="en-GB" dirty="0">
                <a:solidFill>
                  <a:srgbClr val="0070C0"/>
                </a:solidFill>
              </a:rPr>
              <a:t>/</a:t>
            </a:r>
            <a:r>
              <a:rPr lang="en-GB" dirty="0" err="1">
                <a:solidFill>
                  <a:srgbClr val="0070C0"/>
                </a:solidFill>
              </a:rPr>
              <a:t>mewn</a:t>
            </a:r>
            <a:r>
              <a:rPr lang="en-GB" dirty="0">
                <a:solidFill>
                  <a:srgbClr val="0070C0"/>
                </a:solidFill>
              </a:rPr>
              <a:t> </a:t>
            </a:r>
            <a:r>
              <a:rPr lang="en-GB" dirty="0" err="1">
                <a:solidFill>
                  <a:srgbClr val="0070C0"/>
                </a:solidFill>
              </a:rPr>
              <a:t>ffordd</a:t>
            </a:r>
            <a:r>
              <a:rPr lang="en-GB" dirty="0">
                <a:solidFill>
                  <a:srgbClr val="0070C0"/>
                </a:solidFill>
              </a:rPr>
              <a:t> </a:t>
            </a:r>
            <a:r>
              <a:rPr lang="en-GB" dirty="0" err="1">
                <a:solidFill>
                  <a:srgbClr val="0070C0"/>
                </a:solidFill>
              </a:rPr>
              <a:t>strwythuredig</a:t>
            </a:r>
            <a:r>
              <a:rPr lang="en-GB" dirty="0">
                <a:solidFill>
                  <a:srgbClr val="0070C0"/>
                </a:solidFill>
              </a:rPr>
              <a:t>, </a:t>
            </a:r>
            <a:r>
              <a:rPr lang="en-GB" dirty="0" err="1">
                <a:solidFill>
                  <a:srgbClr val="0070C0"/>
                </a:solidFill>
              </a:rPr>
              <a:t>gan</a:t>
            </a:r>
            <a:r>
              <a:rPr lang="en-GB" dirty="0">
                <a:solidFill>
                  <a:srgbClr val="0070C0"/>
                </a:solidFill>
              </a:rPr>
              <a:t> </a:t>
            </a:r>
            <a:r>
              <a:rPr lang="en-GB" dirty="0" err="1">
                <a:solidFill>
                  <a:srgbClr val="0070C0"/>
                </a:solidFill>
              </a:rPr>
              <a:t>ystyried</a:t>
            </a:r>
            <a:r>
              <a:rPr lang="en-GB" dirty="0">
                <a:solidFill>
                  <a:srgbClr val="0070C0"/>
                </a:solidFill>
              </a:rPr>
              <a:t> </a:t>
            </a:r>
            <a:r>
              <a:rPr lang="en-GB" dirty="0" err="1">
                <a:solidFill>
                  <a:srgbClr val="0070C0"/>
                </a:solidFill>
              </a:rPr>
              <a:t>syniadau</a:t>
            </a:r>
            <a:r>
              <a:rPr lang="en-GB" dirty="0">
                <a:solidFill>
                  <a:srgbClr val="0070C0"/>
                </a:solidFill>
              </a:rPr>
              <a:t> </a:t>
            </a:r>
            <a:r>
              <a:rPr lang="en-GB" dirty="0" err="1">
                <a:solidFill>
                  <a:srgbClr val="0070C0"/>
                </a:solidFill>
              </a:rPr>
              <a:t>gwahanol</a:t>
            </a:r>
            <a:r>
              <a:rPr lang="en-GB" dirty="0">
                <a:solidFill>
                  <a:srgbClr val="0070C0"/>
                </a:solidFill>
              </a:rPr>
              <a:t> </a:t>
            </a:r>
          </a:p>
        </p:txBody>
      </p:sp>
      <p:sp>
        <p:nvSpPr>
          <p:cNvPr id="7" name="Title 2">
            <a:extLst>
              <a:ext uri="{FF2B5EF4-FFF2-40B4-BE49-F238E27FC236}">
                <a16:creationId xmlns:a16="http://schemas.microsoft.com/office/drawing/2014/main" id="{0A2904C3-85C4-CD8E-4663-3B8CD7A6B7F6}"/>
              </a:ext>
            </a:extLst>
          </p:cNvPr>
          <p:cNvSpPr txBox="1">
            <a:spLocks/>
          </p:cNvSpPr>
          <p:nvPr/>
        </p:nvSpPr>
        <p:spPr>
          <a:xfrm>
            <a:off x="6743700" y="6235700"/>
            <a:ext cx="5010061" cy="27245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i="1" dirty="0" err="1"/>
              <a:t>Cynllun</a:t>
            </a:r>
            <a:r>
              <a:rPr lang="en-GB" sz="1800" i="1" dirty="0"/>
              <a:t> Marcio </a:t>
            </a:r>
            <a:r>
              <a:rPr lang="en-GB" sz="1800" i="1" dirty="0" err="1"/>
              <a:t>wedi</a:t>
            </a:r>
            <a:r>
              <a:rPr lang="en-GB" sz="1800" i="1" dirty="0"/>
              <a:t> </a:t>
            </a:r>
            <a:r>
              <a:rPr lang="en-GB" sz="1800" i="1" dirty="0" err="1"/>
              <a:t>parhau</a:t>
            </a:r>
            <a:r>
              <a:rPr lang="en-GB" sz="1800" i="1" dirty="0"/>
              <a:t> </a:t>
            </a:r>
            <a:r>
              <a:rPr lang="en-GB" sz="1800" i="1" dirty="0" err="1"/>
              <a:t>ar</a:t>
            </a:r>
            <a:r>
              <a:rPr lang="en-GB" sz="1800" i="1" dirty="0"/>
              <a:t> y </a:t>
            </a:r>
            <a:r>
              <a:rPr lang="en-GB" sz="1800" i="1" dirty="0" err="1"/>
              <a:t>dudalen</a:t>
            </a:r>
            <a:r>
              <a:rPr lang="en-GB" sz="1800" i="1" dirty="0"/>
              <a:t> </a:t>
            </a:r>
            <a:r>
              <a:rPr lang="en-GB" sz="1800" i="1" dirty="0" err="1"/>
              <a:t>nesaf</a:t>
            </a:r>
            <a:endParaRPr lang="en-GB" sz="1800" i="1" dirty="0"/>
          </a:p>
        </p:txBody>
      </p:sp>
      <p:pic>
        <p:nvPicPr>
          <p:cNvPr id="4" name="Picture 3">
            <a:extLst>
              <a:ext uri="{FF2B5EF4-FFF2-40B4-BE49-F238E27FC236}">
                <a16:creationId xmlns:a16="http://schemas.microsoft.com/office/drawing/2014/main" id="{FC8D5CEE-B660-8A4B-FD6A-6118C5108867}"/>
              </a:ext>
            </a:extLst>
          </p:cNvPr>
          <p:cNvPicPr>
            <a:picLocks noChangeAspect="1"/>
          </p:cNvPicPr>
          <p:nvPr/>
        </p:nvPicPr>
        <p:blipFill>
          <a:blip r:embed="rId2"/>
          <a:stretch>
            <a:fillRect/>
          </a:stretch>
        </p:blipFill>
        <p:spPr>
          <a:xfrm>
            <a:off x="253436" y="945093"/>
            <a:ext cx="5638800" cy="495300"/>
          </a:xfrm>
          <a:prstGeom prst="rect">
            <a:avLst/>
          </a:prstGeom>
        </p:spPr>
      </p:pic>
      <p:pic>
        <p:nvPicPr>
          <p:cNvPr id="11" name="Picture 10">
            <a:extLst>
              <a:ext uri="{FF2B5EF4-FFF2-40B4-BE49-F238E27FC236}">
                <a16:creationId xmlns:a16="http://schemas.microsoft.com/office/drawing/2014/main" id="{1C916AD4-84A1-7D1D-BEDA-207B6F40E9D6}"/>
              </a:ext>
            </a:extLst>
          </p:cNvPr>
          <p:cNvPicPr>
            <a:picLocks noChangeAspect="1"/>
          </p:cNvPicPr>
          <p:nvPr/>
        </p:nvPicPr>
        <p:blipFill>
          <a:blip r:embed="rId3"/>
          <a:stretch>
            <a:fillRect/>
          </a:stretch>
        </p:blipFill>
        <p:spPr>
          <a:xfrm>
            <a:off x="139136" y="1493403"/>
            <a:ext cx="6286500" cy="2857500"/>
          </a:xfrm>
          <a:prstGeom prst="rect">
            <a:avLst/>
          </a:prstGeom>
        </p:spPr>
      </p:pic>
      <p:sp>
        <p:nvSpPr>
          <p:cNvPr id="14" name="Title 2">
            <a:extLst>
              <a:ext uri="{FF2B5EF4-FFF2-40B4-BE49-F238E27FC236}">
                <a16:creationId xmlns:a16="http://schemas.microsoft.com/office/drawing/2014/main" id="{844EB047-5BE9-327D-1EB8-CBB8B0857515}"/>
              </a:ext>
            </a:extLst>
          </p:cNvPr>
          <p:cNvSpPr>
            <a:spLocks noGrp="1"/>
          </p:cNvSpPr>
          <p:nvPr>
            <p:ph type="title"/>
          </p:nvPr>
        </p:nvSpPr>
        <p:spPr>
          <a:xfrm>
            <a:off x="282011" y="208722"/>
            <a:ext cx="10223323" cy="447261"/>
          </a:xfrm>
        </p:spPr>
        <p:txBody>
          <a:bodyPr/>
          <a:lstStyle/>
          <a:p>
            <a:pPr>
              <a:defRPr b="0" i="0"/>
            </a:pPr>
            <a:r>
              <a:rPr lang="1106" sz="1800" dirty="0"/>
              <a:t>Cwestiwn </a:t>
            </a:r>
            <a:r>
              <a:rPr lang="en-GB" sz="1800" dirty="0"/>
              <a:t>4</a:t>
            </a:r>
            <a:r>
              <a:rPr lang="1106" sz="1800" dirty="0"/>
              <a:t> (</a:t>
            </a:r>
            <a:r>
              <a:rPr lang="en-GB" sz="1800" dirty="0"/>
              <a:t>b</a:t>
            </a:r>
            <a:r>
              <a:rPr lang="1106" sz="1800" dirty="0"/>
              <a:t>) a'r cynllun marcio </a:t>
            </a:r>
          </a:p>
        </p:txBody>
      </p:sp>
      <p:pic>
        <p:nvPicPr>
          <p:cNvPr id="3" name="Picture 2">
            <a:extLst>
              <a:ext uri="{FF2B5EF4-FFF2-40B4-BE49-F238E27FC236}">
                <a16:creationId xmlns:a16="http://schemas.microsoft.com/office/drawing/2014/main" id="{EEBDA4A4-106A-CECE-9D60-E6D8CFC84AE3}"/>
              </a:ext>
            </a:extLst>
          </p:cNvPr>
          <p:cNvPicPr>
            <a:picLocks noChangeAspect="1"/>
          </p:cNvPicPr>
          <p:nvPr/>
        </p:nvPicPr>
        <p:blipFill>
          <a:blip r:embed="rId4"/>
          <a:stretch>
            <a:fillRect/>
          </a:stretch>
        </p:blipFill>
        <p:spPr>
          <a:xfrm>
            <a:off x="6743700" y="1440393"/>
            <a:ext cx="4533900" cy="2752725"/>
          </a:xfrm>
          <a:prstGeom prst="rect">
            <a:avLst/>
          </a:prstGeom>
        </p:spPr>
      </p:pic>
    </p:spTree>
    <p:extLst>
      <p:ext uri="{BB962C8B-B14F-4D97-AF65-F5344CB8AC3E}">
        <p14:creationId xmlns:p14="http://schemas.microsoft.com/office/powerpoint/2010/main" val="4052879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DB6FAA9-65F7-58F5-486E-7F7C746ACF56}"/>
              </a:ext>
            </a:extLst>
          </p:cNvPr>
          <p:cNvSpPr txBox="1"/>
          <p:nvPr/>
        </p:nvSpPr>
        <p:spPr>
          <a:xfrm>
            <a:off x="111223" y="899511"/>
            <a:ext cx="6051834" cy="6017032"/>
          </a:xfrm>
          <a:prstGeom prst="rect">
            <a:avLst/>
          </a:prstGeom>
          <a:noFill/>
        </p:spPr>
        <p:txBody>
          <a:bodyPr wrap="square">
            <a:spAutoFit/>
          </a:bodyPr>
          <a:lstStyle/>
          <a:p>
            <a:pPr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Gall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ateb</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gyfeirio</a:t>
            </a:r>
            <a:r>
              <a:rPr lang="en-GB" sz="1100" dirty="0">
                <a:effectLst/>
                <a:latin typeface="Arial" panose="020B0604020202020204" pitchFamily="34" charset="0"/>
                <a:ea typeface="Calibri" panose="020F0502020204030204" pitchFamily="34" charset="0"/>
                <a:cs typeface="Times New Roman" panose="02020603050405020304" pitchFamily="18" charset="0"/>
              </a:rPr>
              <a:t> at:</a:t>
            </a:r>
          </a:p>
          <a:p>
            <a:pPr fontAlgn="base"/>
            <a:r>
              <a:rPr lang="en-GB" sz="1100" b="1" dirty="0">
                <a:effectLst/>
                <a:latin typeface="Arial" panose="020B0604020202020204" pitchFamily="34" charset="0"/>
                <a:ea typeface="Calibri" panose="020F0502020204030204" pitchFamily="34" charset="0"/>
                <a:cs typeface="Times New Roman" panose="02020603050405020304" pitchFamily="18" charset="0"/>
              </a:rPr>
              <a:t>Montessori</a:t>
            </a: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anghenion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unigol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nodi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cefnogi</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tasgau'n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seiliedig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allu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unigol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Cydnabyddir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cyfnodau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sensitif</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ystafelloedd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dosbarth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wedi'u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trefnu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gydag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adnoddau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briodol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i'w</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datblygiad</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staff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cadw</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nodiadau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drwy'r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gefnogi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cynllunio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unigolion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gwylio</a:t>
            </a:r>
            <a:r>
              <a:rPr lang="en-GB" sz="1100" dirty="0">
                <a:effectLst/>
                <a:latin typeface="Arial" panose="020B0604020202020204" pitchFamily="34" charset="0"/>
                <a:ea typeface="Calibri" panose="020F0502020204030204" pitchFamily="34" charset="0"/>
                <a:cs typeface="Times New Roman" panose="02020603050405020304" pitchFamily="18" charset="0"/>
              </a:rPr>
              <a:t>/</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arsylwi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drwy</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gydol</a:t>
            </a:r>
            <a:r>
              <a:rPr lang="en-GB" sz="1100" dirty="0">
                <a:effectLst/>
                <a:latin typeface="Arial" panose="020B0604020202020204" pitchFamily="34" charset="0"/>
                <a:ea typeface="Calibri" panose="020F0502020204030204" pitchFamily="34" charset="0"/>
                <a:cs typeface="Times New Roman" panose="02020603050405020304" pitchFamily="18" charset="0"/>
              </a:rPr>
              <a:t> y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gwersi'n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cynllunio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weddu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ddiddordebau</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a:t>
            </a: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amgylchedd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bwysig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iawn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sut</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Trefnir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adnoddau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ddeniadol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mewn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bocsys</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hambyrddau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Addysgir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moesau</a:t>
            </a:r>
            <a:r>
              <a:rPr lang="en-GB" sz="1100" dirty="0">
                <a:effectLst/>
                <a:latin typeface="Arial" panose="020B0604020202020204" pitchFamily="34" charset="0"/>
                <a:ea typeface="Calibri" panose="020F0502020204030204" pitchFamily="34" charset="0"/>
                <a:cs typeface="Times New Roman" panose="02020603050405020304" pitchFamily="18" charset="0"/>
              </a:rPr>
              <a:t> da ac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fod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garedig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wrth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gilydd</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modelu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rôl</a:t>
            </a:r>
            <a:r>
              <a:rPr lang="en-GB" sz="1100" dirty="0">
                <a:effectLst/>
                <a:latin typeface="Arial" panose="020B0604020202020204" pitchFamily="34" charset="0"/>
                <a:ea typeface="Calibri" panose="020F0502020204030204" pitchFamily="34" charset="0"/>
                <a:cs typeface="Times New Roman" panose="02020603050405020304" pitchFamily="18" charset="0"/>
              </a:rPr>
              <a:t> da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ymddygiad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derbyniol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Rhoddir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cymorth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blant</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ddatblygu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cyflymder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hunain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Ni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ddefnyddir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gwobrau</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chosb</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gan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fod</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ddatblygu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hunan-ddisgyblaeth</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symud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ystafell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ddewis</a:t>
            </a:r>
            <a:r>
              <a:rPr lang="en-GB" sz="1100" dirty="0">
                <a:effectLst/>
                <a:latin typeface="Arial" panose="020B0604020202020204" pitchFamily="34" charset="0"/>
                <a:ea typeface="Calibri" panose="020F0502020204030204" pitchFamily="34" charset="0"/>
                <a:cs typeface="Times New Roman" panose="02020603050405020304" pitchFamily="18" charset="0"/>
              </a:rPr>
              <a:t> ac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fod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annibynnol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wrth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ddysgu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fontAlgn="base"/>
            <a:endParaRPr lang="en-GB" sz="800" dirty="0">
              <a:effectLst/>
              <a:latin typeface="Arial" panose="020B0604020202020204" pitchFamily="34" charset="0"/>
              <a:ea typeface="Calibri" panose="020F0502020204030204" pitchFamily="34" charset="0"/>
              <a:cs typeface="Times New Roman" panose="02020603050405020304" pitchFamily="18" charset="0"/>
            </a:endParaRPr>
          </a:p>
          <a:p>
            <a:pPr fontAlgn="base"/>
            <a:r>
              <a:rPr lang="en-GB" sz="1100" b="1" dirty="0">
                <a:effectLst/>
                <a:latin typeface="Arial" panose="020B0604020202020204" pitchFamily="34" charset="0"/>
                <a:ea typeface="Calibri" panose="020F0502020204030204" pitchFamily="34" charset="0"/>
                <a:cs typeface="Times New Roman" panose="02020603050405020304" pitchFamily="18" charset="0"/>
              </a:rPr>
              <a:t>Reggio Emilia</a:t>
            </a: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rheoli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hunain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pynciau'n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seiliedig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syniadau</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diddordebau</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a:t>
            </a: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pwyslais</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weithio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mewn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grwpiau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bach</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rhieni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fod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rhan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o'r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rhyngweithio</a:t>
            </a:r>
            <a:r>
              <a:rPr lang="en-GB" sz="1100" dirty="0">
                <a:effectLst/>
                <a:latin typeface="Arial" panose="020B0604020202020204" pitchFamily="34" charset="0"/>
                <a:ea typeface="Calibri" panose="020F0502020204030204" pitchFamily="34" charset="0"/>
                <a:cs typeface="Times New Roman" panose="02020603050405020304" pitchFamily="18" charset="0"/>
              </a:rPr>
              <a:t> ag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eraill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annog</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seiliedig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Hundred Languages of Children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cyfathrebu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drwy</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amrywiaeth</a:t>
            </a:r>
            <a:r>
              <a:rPr lang="en-GB" sz="1100" dirty="0">
                <a:effectLst/>
                <a:latin typeface="Arial" panose="020B0604020202020204" pitchFamily="34" charset="0"/>
                <a:ea typeface="Calibri" panose="020F0502020204030204" pitchFamily="34" charset="0"/>
                <a:cs typeface="Times New Roman" panose="02020603050405020304" pitchFamily="18" charset="0"/>
              </a:rPr>
              <a:t> 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ffyrdd</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athrawon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hwyluso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drwy</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ddarparu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adnoddau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rhyngweithio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byd</a:t>
            </a:r>
            <a:r>
              <a:rPr lang="en-GB" sz="1100" dirty="0">
                <a:effectLst/>
                <a:latin typeface="Arial" panose="020B0604020202020204" pitchFamily="34" charset="0"/>
                <a:ea typeface="Calibri" panose="020F0502020204030204" pitchFamily="34" charset="0"/>
                <a:cs typeface="Times New Roman" panose="02020603050405020304" pitchFamily="18" charset="0"/>
              </a:rPr>
              <a:t> go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iawn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Dodrefn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bywyd</a:t>
            </a:r>
            <a:r>
              <a:rPr lang="en-GB" sz="1100" dirty="0">
                <a:effectLst/>
                <a:latin typeface="Arial" panose="020B0604020202020204" pitchFamily="34" charset="0"/>
                <a:ea typeface="Calibri" panose="020F0502020204030204" pitchFamily="34" charset="0"/>
                <a:cs typeface="Times New Roman" panose="02020603050405020304" pitchFamily="18" charset="0"/>
              </a:rPr>
              <a:t> go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iawn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annibyniaeth</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testunau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ond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para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cyhyd</a:t>
            </a:r>
            <a:r>
              <a:rPr lang="en-GB" sz="1100" dirty="0">
                <a:effectLst/>
                <a:latin typeface="Arial" panose="020B0604020202020204" pitchFamily="34" charset="0"/>
                <a:ea typeface="Calibri" panose="020F0502020204030204" pitchFamily="34" charset="0"/>
                <a:cs typeface="Times New Roman" panose="02020603050405020304" pitchFamily="18" charset="0"/>
              </a:rPr>
              <a:t> ag y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ymddiddori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ynddynt</a:t>
            </a:r>
            <a:r>
              <a:rPr lang="en-GB" sz="1100" dirty="0">
                <a:effectLst/>
                <a:latin typeface="Arial" panose="020B0604020202020204" pitchFamily="34" charset="0"/>
                <a:ea typeface="Calibri" panose="020F0502020204030204" pitchFamily="34" charset="0"/>
                <a:cs typeface="Times New Roman" panose="02020603050405020304" pitchFamily="18" charset="0"/>
              </a:rPr>
              <a:t> ac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dewis</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gan</a:t>
            </a:r>
            <a:r>
              <a:rPr lang="en-GB" sz="1100" dirty="0">
                <a:effectLst/>
                <a:latin typeface="Arial" panose="020B0604020202020204" pitchFamily="34" charset="0"/>
                <a:ea typeface="Calibri" panose="020F0502020204030204" pitchFamily="34" charset="0"/>
                <a:cs typeface="Times New Roman" panose="02020603050405020304" pitchFamily="18" charset="0"/>
              </a:rPr>
              <a:t> y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hunain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cynllunio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gyfer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newid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os</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ydy</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colli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diddordeb</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Mae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gwerthfawrogi</a:t>
            </a:r>
            <a:r>
              <a:rPr lang="en-GB" sz="1100" dirty="0">
                <a:effectLst/>
                <a:latin typeface="Arial" panose="020B0604020202020204" pitchFamily="34" charset="0"/>
                <a:ea typeface="Calibri" panose="020F0502020204030204" pitchFamily="34" charset="0"/>
                <a:cs typeface="Times New Roman" panose="02020603050405020304" pitchFamily="18" charset="0"/>
              </a:rPr>
              <a:t> am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hymdrechion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92075" indent="-92075" fontAlgn="base"/>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Cedwir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holl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waith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tystiolaeth</a:t>
            </a:r>
            <a:r>
              <a:rPr lang="en-GB" sz="1100" dirty="0">
                <a:effectLst/>
                <a:latin typeface="Arial" panose="020B0604020202020204" pitchFamily="34" charset="0"/>
                <a:ea typeface="Calibri" panose="020F0502020204030204" pitchFamily="34" charset="0"/>
                <a:cs typeface="Times New Roman" panose="02020603050405020304" pitchFamily="18" charset="0"/>
              </a:rPr>
              <a:t> 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ac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fe'i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defnyddir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gefnogi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hunan-barch</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19028CE-2206-63B8-E1F4-7F7B56DE2D96}"/>
              </a:ext>
            </a:extLst>
          </p:cNvPr>
          <p:cNvSpPr txBox="1"/>
          <p:nvPr/>
        </p:nvSpPr>
        <p:spPr>
          <a:xfrm>
            <a:off x="6369270" y="932478"/>
            <a:ext cx="5621368" cy="5875647"/>
          </a:xfrm>
          <a:prstGeom prst="rect">
            <a:avLst/>
          </a:prstGeom>
          <a:noFill/>
        </p:spPr>
        <p:txBody>
          <a:bodyPr wrap="square">
            <a:spAutoFit/>
          </a:bodyPr>
          <a:lstStyle/>
          <a:p>
            <a:pPr>
              <a:lnSpc>
                <a:spcPct val="107000"/>
              </a:lnSpc>
            </a:pPr>
            <a:r>
              <a:rPr lang="en-GB" sz="1100" b="1" dirty="0">
                <a:effectLst/>
                <a:latin typeface="Arial" panose="020B0604020202020204" pitchFamily="34" charset="0"/>
                <a:ea typeface="Calibri" panose="020F0502020204030204" pitchFamily="34" charset="0"/>
                <a:cs typeface="Times New Roman" panose="02020603050405020304" pitchFamily="18" charset="0"/>
              </a:rPr>
              <a:t>Rudolph Steiner</a:t>
            </a: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meddwl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annibynnol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caniatáu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blant</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osod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cyflymder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hunain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ddatblygu</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defnyddio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sgiliau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creadigol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defnyddio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dychymyg</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Dilynir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cwricwlwm</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eang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gydag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amrywiaeth</a:t>
            </a:r>
            <a:r>
              <a:rPr lang="en-GB" sz="1100" dirty="0">
                <a:effectLst/>
                <a:latin typeface="Arial" panose="020B0604020202020204" pitchFamily="34" charset="0"/>
                <a:ea typeface="Calibri" panose="020F0502020204030204" pitchFamily="34" charset="0"/>
                <a:cs typeface="Times New Roman" panose="02020603050405020304" pitchFamily="18" charset="0"/>
              </a:rPr>
              <a:t> 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destunau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Y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arwain</a:t>
            </a:r>
            <a:r>
              <a:rPr lang="en-GB" sz="1100" dirty="0">
                <a:effectLst/>
                <a:latin typeface="Arial" panose="020B0604020202020204" pitchFamily="34" charset="0"/>
                <a:ea typeface="Calibri" panose="020F0502020204030204" pitchFamily="34" charset="0"/>
                <a:cs typeface="Times New Roman" panose="02020603050405020304" pitchFamily="18" charset="0"/>
              </a:rPr>
              <a:t> y broses 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ddewis</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testun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am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fod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ganddyn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nhw</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ddiddordeb</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Nid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yw</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arholiadau</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phrofi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bwysig</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Dydy'r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ddim</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wedi'u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graddio</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Defnydd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cyfyngedig</a:t>
            </a:r>
            <a:r>
              <a:rPr lang="en-GB" sz="1100" dirty="0">
                <a:effectLst/>
                <a:latin typeface="Arial" panose="020B0604020202020204" pitchFamily="34" charset="0"/>
                <a:ea typeface="Calibri" panose="020F0502020204030204" pitchFamily="34" charset="0"/>
                <a:cs typeface="Times New Roman" panose="02020603050405020304" pitchFamily="18" charset="0"/>
              </a:rPr>
              <a:t> 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werslyfrau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adrodd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straeon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amlwg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cofnodi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hunain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mewn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llyfr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tebyg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ddyddlyfr</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pwyslais</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lafaredd</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cerddoriaeth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bwysig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gyda</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phlant</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ddysgu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canu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offeryn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sgiliau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gwau</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gwnïo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hyrwyddo</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Defnydd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cyfyngedig</a:t>
            </a:r>
            <a:r>
              <a:rPr lang="en-GB" sz="1100" dirty="0">
                <a:effectLst/>
                <a:latin typeface="Arial" panose="020B0604020202020204" pitchFamily="34" charset="0"/>
                <a:ea typeface="Calibri" panose="020F0502020204030204" pitchFamily="34" charset="0"/>
                <a:cs typeface="Times New Roman" panose="02020603050405020304" pitchFamily="18" charset="0"/>
              </a:rPr>
              <a:t> o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dechnoleg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i'w</a:t>
            </a:r>
            <a:r>
              <a:rPr lang="en-GB" sz="1100" dirty="0">
                <a:effectLst/>
                <a:latin typeface="Arial" panose="020B0604020202020204" pitchFamily="34" charset="0"/>
                <a:ea typeface="Calibri" panose="020F0502020204030204" pitchFamily="34" charset="0"/>
                <a:cs typeface="Times New Roman" panose="02020603050405020304" pitchFamily="18" charset="0"/>
              </a:rPr>
              <a:t> weld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ystafell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ddosbarth</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Mae'r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pwyslais</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amgylchedd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ddiogel</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meithringar</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GB" sz="1100" dirty="0" err="1">
                <a:effectLst/>
                <a:latin typeface="Arial" panose="020B0604020202020204" pitchFamily="34" charset="0"/>
                <a:ea typeface="Calibri" panose="020F0502020204030204" pitchFamily="34" charset="0"/>
                <a:cs typeface="Times New Roman" panose="02020603050405020304" pitchFamily="18" charset="0"/>
              </a:rPr>
              <a:t>Dysgu</a:t>
            </a:r>
            <a:r>
              <a:rPr lang="en-GB" sz="1100" dirty="0">
                <a:effectLst/>
                <a:latin typeface="Arial" panose="020B0604020202020204" pitchFamily="34" charset="0"/>
                <a:ea typeface="Calibri" panose="020F0502020204030204" pitchFamily="34" charset="0"/>
                <a:cs typeface="Times New Roman" panose="02020603050405020304" pitchFamily="18" charset="0"/>
              </a:rPr>
              <a:t>/</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gweithgareddau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plentyn-ganolog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anghenion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unigol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nodi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cefnogi</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tasgau'n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seiliedig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allu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unigol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gwersi'n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cynllunio</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weddu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ddiddordebau</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a:t>
            </a: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modelu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rôl</a:t>
            </a:r>
            <a:r>
              <a:rPr lang="en-GB" sz="1100" dirty="0">
                <a:effectLst/>
                <a:latin typeface="Arial" panose="020B0604020202020204" pitchFamily="34" charset="0"/>
                <a:ea typeface="Calibri" panose="020F0502020204030204" pitchFamily="34" charset="0"/>
                <a:cs typeface="Times New Roman" panose="02020603050405020304" pitchFamily="18" charset="0"/>
              </a:rPr>
              <a:t> da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ymddygiad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derbyniol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Rhoddir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cymorth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blant</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ddatblygu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cyflymder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hunain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Anogir</a:t>
            </a:r>
            <a:r>
              <a:rPr lang="en-GB" sz="1100" dirty="0">
                <a:effectLst/>
                <a:latin typeface="Arial" panose="020B0604020202020204" pitchFamily="34" charset="0"/>
                <a:ea typeface="Calibri" panose="020F0502020204030204" pitchFamily="34" charset="0"/>
                <a:cs typeface="Times New Roman" panose="02020603050405020304" pitchFamily="18" charset="0"/>
              </a:rPr>
              <a:t>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symud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rhydd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ystafell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plant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hannog</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ddewis</a:t>
            </a:r>
            <a:r>
              <a:rPr lang="en-GB" sz="1100" dirty="0">
                <a:effectLst/>
                <a:latin typeface="Arial" panose="020B0604020202020204" pitchFamily="34" charset="0"/>
                <a:ea typeface="Calibri" panose="020F0502020204030204" pitchFamily="34" charset="0"/>
                <a:cs typeface="Times New Roman" panose="02020603050405020304" pitchFamily="18" charset="0"/>
              </a:rPr>
              <a:t> a bod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annibynnol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wrth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ddysgu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Mae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safbwyntiau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cael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eu</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gwerthfawrogi</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Dewis</a:t>
            </a:r>
            <a:r>
              <a:rPr lang="en-GB" sz="1100" dirty="0">
                <a:effectLst/>
                <a:latin typeface="Arial" panose="020B0604020202020204" pitchFamily="34" charset="0"/>
                <a:ea typeface="Calibri" panose="020F0502020204030204" pitchFamily="34" charset="0"/>
                <a:cs typeface="Times New Roman" panose="02020603050405020304" pitchFamily="18" charset="0"/>
              </a:rPr>
              <a:t> a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rheolaeth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br>
              <a:rPr lang="en-GB" sz="1100" dirty="0">
                <a:effectLst/>
                <a:latin typeface="Arial" panose="020B0604020202020204" pitchFamily="34" charset="0"/>
                <a:ea typeface="Calibri" panose="020F0502020204030204" pitchFamily="34" charset="0"/>
                <a:cs typeface="Times New Roman" panose="02020603050405020304" pitchFamily="18" charset="0"/>
              </a:rPr>
            </a:b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pPr>
            <a:r>
              <a:rPr lang="en-GB" sz="1100" dirty="0" err="1">
                <a:effectLst/>
                <a:latin typeface="Arial" panose="020B0604020202020204" pitchFamily="34" charset="0"/>
                <a:ea typeface="Calibri" panose="020F0502020204030204" pitchFamily="34" charset="0"/>
                <a:cs typeface="Times New Roman" panose="02020603050405020304" pitchFamily="18" charset="0"/>
              </a:rPr>
              <a:t>Nid</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yw’r</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rhestr</a:t>
            </a:r>
            <a:r>
              <a:rPr lang="en-GB" sz="1100" dirty="0">
                <a:effectLst/>
                <a:latin typeface="Arial" panose="020B0604020202020204" pitchFamily="34" charset="0"/>
                <a:ea typeface="Calibri" panose="020F0502020204030204" pitchFamily="34" charset="0"/>
                <a:cs typeface="Times New Roman" panose="02020603050405020304" pitchFamily="18" charset="0"/>
              </a:rPr>
              <a:t> hon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yn</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gynhwysfawr</a:t>
            </a:r>
            <a:r>
              <a:rPr lang="en-GB" sz="1100" dirty="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pPr>
            <a:r>
              <a:rPr lang="en-GB" sz="1100" dirty="0" err="1">
                <a:effectLst/>
                <a:latin typeface="Arial" panose="020B0604020202020204" pitchFamily="34" charset="0"/>
                <a:ea typeface="Calibri" panose="020F0502020204030204" pitchFamily="34" charset="0"/>
                <a:cs typeface="Times New Roman" panose="02020603050405020304" pitchFamily="18" charset="0"/>
              </a:rPr>
              <a:t>Rhowch</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farciau</a:t>
            </a:r>
            <a:r>
              <a:rPr lang="en-GB" sz="1100" dirty="0">
                <a:effectLst/>
                <a:latin typeface="Arial" panose="020B0604020202020204" pitchFamily="34" charset="0"/>
                <a:ea typeface="Calibri" panose="020F0502020204030204" pitchFamily="34" charset="0"/>
                <a:cs typeface="Times New Roman" panose="02020603050405020304" pitchFamily="18" charset="0"/>
              </a:rPr>
              <a:t> am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unrhyw</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ateb</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perthnasol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err="1">
                <a:effectLst/>
                <a:latin typeface="Arial" panose="020B0604020202020204" pitchFamily="34" charset="0"/>
                <a:ea typeface="Calibri" panose="020F0502020204030204" pitchFamily="34" charset="0"/>
                <a:cs typeface="Times New Roman" panose="02020603050405020304" pitchFamily="18" charset="0"/>
              </a:rPr>
              <a:t>arall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Title 2">
            <a:extLst>
              <a:ext uri="{FF2B5EF4-FFF2-40B4-BE49-F238E27FC236}">
                <a16:creationId xmlns:a16="http://schemas.microsoft.com/office/drawing/2014/main" id="{DF3D91BD-BBD3-CF56-3336-6650ECA754F7}"/>
              </a:ext>
            </a:extLst>
          </p:cNvPr>
          <p:cNvSpPr>
            <a:spLocks noGrp="1"/>
          </p:cNvSpPr>
          <p:nvPr>
            <p:ph type="title"/>
          </p:nvPr>
        </p:nvSpPr>
        <p:spPr>
          <a:xfrm>
            <a:off x="282011" y="208722"/>
            <a:ext cx="10223323" cy="447261"/>
          </a:xfrm>
        </p:spPr>
        <p:txBody>
          <a:bodyPr/>
          <a:lstStyle/>
          <a:p>
            <a:pPr>
              <a:defRPr b="0" i="0"/>
            </a:pPr>
            <a:r>
              <a:rPr lang="1106" sz="1800" dirty="0"/>
              <a:t>Cwestiwn </a:t>
            </a:r>
            <a:r>
              <a:rPr lang="en-GB" sz="1800" dirty="0"/>
              <a:t>4</a:t>
            </a:r>
            <a:r>
              <a:rPr lang="1106" sz="1800" dirty="0"/>
              <a:t> (</a:t>
            </a:r>
            <a:r>
              <a:rPr lang="en-GB" sz="1800" dirty="0"/>
              <a:t>b</a:t>
            </a:r>
            <a:r>
              <a:rPr lang="1106" sz="1800" dirty="0"/>
              <a:t>) a'r cynllun marcio</a:t>
            </a:r>
            <a:r>
              <a:rPr lang="en-GB" sz="1800" dirty="0"/>
              <a:t> (</a:t>
            </a:r>
            <a:r>
              <a:rPr lang="en-GB" sz="1800" dirty="0" err="1"/>
              <a:t>parhad</a:t>
            </a:r>
            <a:r>
              <a:rPr lang="en-GB" sz="1800" dirty="0"/>
              <a:t>)</a:t>
            </a:r>
            <a:r>
              <a:rPr lang="1106" sz="1800" dirty="0"/>
              <a:t> </a:t>
            </a:r>
          </a:p>
        </p:txBody>
      </p:sp>
    </p:spTree>
    <p:extLst>
      <p:ext uri="{BB962C8B-B14F-4D97-AF65-F5344CB8AC3E}">
        <p14:creationId xmlns:p14="http://schemas.microsoft.com/office/powerpoint/2010/main" val="756907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294179" y="1494169"/>
            <a:ext cx="4519450" cy="4801314"/>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Cwestiwn dwy ran lle gofynnwyd yn gyntaf i ddysgwyr  i nodi dull/ffordd arall o ymdrin ag addysg.</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Nid yw'n ymddangos bod y dysgwr hwn yn deall y cwestiwn. Nid yw'r ymateb a ddarperir yn ateb y cwestiwn ond mae'n ymddangos ei fod yn disgrifio sut y gellir rhoi cymorth ymarferol yn yr ystafell ddosbarth pan mae plant yn ymarfer sgiliau torri.</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arholwr wedi dilyn canllawiau'r cynllun marcio sy'n nodi:</a:t>
            </a:r>
            <a:endParaRPr lang="en-GB" sz="1800" dirty="0">
              <a:effectLst/>
              <a:latin typeface="Times New Roman" panose="02020603050405020304" pitchFamily="18" charset="0"/>
              <a:ea typeface="Times New Roman" panose="02020603050405020304" pitchFamily="18" charset="0"/>
            </a:endParaRPr>
          </a:p>
          <a:p>
            <a:r>
              <a:rPr lang="cy-GB" sz="1800"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Rhowch 0 marc os nad yw</a:t>
            </a:r>
            <a:r>
              <a:rPr lang="cy-GB" sz="1800"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 ymateb yn haeddu ennill marciau</a:t>
            </a:r>
            <a:endParaRPr lang="en-GB" sz="1800" dirty="0">
              <a:effectLst/>
              <a:latin typeface="Times New Roman" panose="02020603050405020304" pitchFamily="18" charset="0"/>
              <a:ea typeface="Times New Roman" panose="02020603050405020304" pitchFamily="18" charset="0"/>
            </a:endParaRPr>
          </a:p>
          <a:p>
            <a:endParaRPr lang="en-GB" b="1" dirty="0"/>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dirty="0">
                <a:solidFill>
                  <a:srgbClr val="0070C0"/>
                </a:solidFill>
              </a:rPr>
              <a:t>0/6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978870" y="1367832"/>
            <a:ext cx="4834760"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D58AB7D5-E426-D8E4-3D12-9A8392E99BAE}"/>
              </a:ext>
            </a:extLst>
          </p:cNvPr>
          <p:cNvSpPr txBox="1"/>
          <p:nvPr/>
        </p:nvSpPr>
        <p:spPr>
          <a:xfrm>
            <a:off x="378371" y="1341358"/>
            <a:ext cx="3990426" cy="1857368"/>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Gallant roi enghreifftiau a gallant ddangos i bob unigolyn beth i'w wneud a sut i'w wneud, gall hyn gynnwys  torri, gallai goruchwyliwr yr ystafell ddosbarth ddangos iddyn nhw sut i'w ddal a sut i symud eu llaw i dorri drwy'r papur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8E924298-FC01-BD5E-2ECB-3D881A84BBE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4</a:t>
            </a:r>
            <a:r>
              <a:rPr lang="1106" sz="1800" dirty="0"/>
              <a:t>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714184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6264166" y="1267881"/>
            <a:ext cx="5549463" cy="5078313"/>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Mae'r dysgwr hwn wedi nodi'n gywir y dull plentyn-ganolog mewn ymateb i ran (a) o'r cwestiwn. Mae 3 marc yn cael eu rhoi am drafodaeth dda sy'n dangos rhywfaint o ddealltwriaeth o'r dull plenytn-ganolog. Gellir gweld hyn lle mae'r dysgwr yn dechrau'r drafodaeth gyda gosodiad clir yngl</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ŷ</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n </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â</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'r plant yn ganolbwynt i'w dysgu eu hunain. Datblyga'r drafodaeth er mwyn dangos dealltwriaeth bellach o'r dull hwn drwy ganiat</a:t>
            </a:r>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á</a:t>
            </a:r>
            <a:r>
              <a:rPr lang="cy-GB" sz="1800" i="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u i blant gael llais a gwneud penderfyniadau. Mae'r ymateb, er yn gywir ar ffurf cyfres o frawddegau gyda phob un yn dechrau gyda'r un ymadrodd, mae'r strwythur hwn wedi cyfyngu ar y marciau a ddyfarnwyd gan nad yw'n bodloni gofynion y band uwch lle mae angen "trafodaeth dda iawn". </a:t>
            </a:r>
            <a:endParaRPr lang="en-GB" sz="1800" dirty="0">
              <a:effectLst/>
              <a:latin typeface="Times New Roman" panose="02020603050405020304" pitchFamily="18" charset="0"/>
              <a:ea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cy-GB" altLang="en-US" b="1" dirty="0">
                <a:solidFill>
                  <a:srgbClr val="0070C0"/>
                </a:solidFill>
              </a:rPr>
              <a:t> = </a:t>
            </a:r>
            <a:r>
              <a:rPr lang="en-GB" b="1" dirty="0">
                <a:solidFill>
                  <a:srgbClr val="0070C0"/>
                </a:solidFill>
              </a:rPr>
              <a:t>3/6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5896303" y="1082566"/>
            <a:ext cx="5917326" cy="556747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8" name="TextBox 7">
            <a:extLst>
              <a:ext uri="{FF2B5EF4-FFF2-40B4-BE49-F238E27FC236}">
                <a16:creationId xmlns:a16="http://schemas.microsoft.com/office/drawing/2014/main" id="{37760301-8769-64F6-6981-AE6DE12DA72D}"/>
              </a:ext>
            </a:extLst>
          </p:cNvPr>
          <p:cNvSpPr txBox="1"/>
          <p:nvPr/>
        </p:nvSpPr>
        <p:spPr>
          <a:xfrm>
            <a:off x="378371" y="1261485"/>
            <a:ext cx="4389728" cy="2746457"/>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Mae dull plentyn-ganolog yn sicrhau bod plant yn ganolbwynt i'w proses ddysgu. Mae dull plentyn-ganolog yn sicrhau llais i bob plentyn ac yn gallu gwneud penderfyniadau am eu haddysg er mwyn gweddu orau i'w hanghenion. Mae'r dull plentyn-ganolog yn sicrhau bod plant yn cael cyfle i gael y rhyddid i chwarae heb fewnbwn oedolion er mwyn sicrhau'r profiad dysgu gorau posibl.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2">
            <a:extLst>
              <a:ext uri="{FF2B5EF4-FFF2-40B4-BE49-F238E27FC236}">
                <a16:creationId xmlns:a16="http://schemas.microsoft.com/office/drawing/2014/main" id="{58D89E37-87DA-6E84-0F56-C0B20AEC73E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a:t>
            </a:r>
            <a:r>
              <a:rPr lang="en-GB" sz="1800" dirty="0"/>
              <a:t>4</a:t>
            </a:r>
            <a:r>
              <a:rPr lang="1106" sz="1800" dirty="0"/>
              <a:t>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Tree>
    <p:extLst>
      <p:ext uri="{BB962C8B-B14F-4D97-AF65-F5344CB8AC3E}">
        <p14:creationId xmlns:p14="http://schemas.microsoft.com/office/powerpoint/2010/main" val="3416912396"/>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13820</TotalTime>
  <Words>4275</Words>
  <Application>Microsoft Office PowerPoint</Application>
  <PresentationFormat>Widescreen</PresentationFormat>
  <Paragraphs>306</Paragraphs>
  <Slides>21</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Arial Narrow</vt:lpstr>
      <vt:lpstr>Arial WGL</vt:lpstr>
      <vt:lpstr>Calibri</vt:lpstr>
      <vt:lpstr>Lato</vt:lpstr>
      <vt:lpstr>Times New Roman</vt:lpstr>
      <vt:lpstr>Office Theme</vt:lpstr>
      <vt:lpstr>1_Office Theme</vt:lpstr>
      <vt:lpstr>PowerPoint Presentation</vt:lpstr>
      <vt:lpstr>PowerPoint Presentation</vt:lpstr>
      <vt:lpstr>PowerPoint Presentation</vt:lpstr>
      <vt:lpstr>Cwestiwn 3 ateb yr ymgeisydd gyda sylwadau’r Uwch Arholwr</vt:lpstr>
      <vt:lpstr>Cwestiwn 3 ateb yr ymgeisydd gyda sylwadau’r Uwch Arholwr</vt:lpstr>
      <vt:lpstr>Cwestiwn 4 (b) a'r cynllun marcio </vt:lpstr>
      <vt:lpstr>Cwestiwn 4 (b) a'r cynllun marcio (parhad) </vt:lpstr>
      <vt:lpstr>Cwestiwn 4 (b) ateb yr ymgeisydd gyda sylwadau’r Uwch Arholwr</vt:lpstr>
      <vt:lpstr>Cwestiwn 4 (b) ateb yr ymgeisydd gyda sylwadau’r Uwch Arholwr</vt:lpstr>
      <vt:lpstr>Cwestiwn 5 a'r cynllun marcio </vt:lpstr>
      <vt:lpstr>Cwestiwn 5 ateb yr ymgeisydd gyda sylwadau’r Uwch Arholwr</vt:lpstr>
      <vt:lpstr>Cwestiwn 5 ateb yr ymgeisydd gyda sylwadau’r Uwch Arholwr</vt:lpstr>
      <vt:lpstr>Cwestiwn 6 (b) a'r cynllun marcio </vt:lpstr>
      <vt:lpstr>Cwestiwn 6 (b) ateb yr ymgeisydd gyda sylwadau’r Uwch Arholwr</vt:lpstr>
      <vt:lpstr>Cwestiwn 6 (b) ateb yr ymgeisydd gyda sylwadau’r Uwch Arholwr</vt:lpstr>
      <vt:lpstr>PowerPoint Presentation</vt:lpstr>
      <vt:lpstr>Cwestiwn 7 ateb yr ymgeisydd gyda sylwadau’r Uwch Arholwr</vt:lpstr>
      <vt:lpstr>Cwestiwn 7 ateb yr ymgeisydd gyda sylwadau’r Uwch Arholwr</vt:lpstr>
      <vt:lpstr>Cwestiwn 8 (b) a'r cynllun marcio </vt:lpstr>
      <vt:lpstr>Cwestiwn 8 (b) ateb yr ymgeisydd gyda sylwadau’r Uwch Arholwr</vt:lpstr>
      <vt:lpstr>Cwestiwn 8 (b)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31</cp:revision>
  <dcterms:created xsi:type="dcterms:W3CDTF">2020-09-10T07:54:11Z</dcterms:created>
  <dcterms:modified xsi:type="dcterms:W3CDTF">2022-12-19T09:31:46Z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