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726" r:id="rId5"/>
    <p:sldMasterId id="2147483648" r:id="rId6"/>
    <p:sldMasterId id="2147483942" r:id="rId7"/>
  </p:sldMasterIdLst>
  <p:notesMasterIdLst>
    <p:notesMasterId r:id="rId70"/>
  </p:notesMasterIdLst>
  <p:sldIdLst>
    <p:sldId id="281" r:id="rId8"/>
    <p:sldId id="999" r:id="rId9"/>
    <p:sldId id="909" r:id="rId10"/>
    <p:sldId id="930" r:id="rId11"/>
    <p:sldId id="908" r:id="rId12"/>
    <p:sldId id="929" r:id="rId13"/>
    <p:sldId id="970" r:id="rId14"/>
    <p:sldId id="932" r:id="rId15"/>
    <p:sldId id="963" r:id="rId16"/>
    <p:sldId id="964" r:id="rId17"/>
    <p:sldId id="971" r:id="rId18"/>
    <p:sldId id="933" r:id="rId19"/>
    <p:sldId id="968" r:id="rId20"/>
    <p:sldId id="972" r:id="rId21"/>
    <p:sldId id="969" r:id="rId22"/>
    <p:sldId id="973" r:id="rId23"/>
    <p:sldId id="931" r:id="rId24"/>
    <p:sldId id="974" r:id="rId25"/>
    <p:sldId id="935" r:id="rId26"/>
    <p:sldId id="975" r:id="rId27"/>
    <p:sldId id="937" r:id="rId28"/>
    <p:sldId id="936" r:id="rId29"/>
    <p:sldId id="938" r:id="rId30"/>
    <p:sldId id="939" r:id="rId31"/>
    <p:sldId id="942" r:id="rId32"/>
    <p:sldId id="996" r:id="rId33"/>
    <p:sldId id="992" r:id="rId34"/>
    <p:sldId id="997" r:id="rId35"/>
    <p:sldId id="943" r:id="rId36"/>
    <p:sldId id="944" r:id="rId37"/>
    <p:sldId id="945" r:id="rId38"/>
    <p:sldId id="946" r:id="rId39"/>
    <p:sldId id="947" r:id="rId40"/>
    <p:sldId id="1001" r:id="rId41"/>
    <p:sldId id="983" r:id="rId42"/>
    <p:sldId id="948" r:id="rId43"/>
    <p:sldId id="1002" r:id="rId44"/>
    <p:sldId id="984" r:id="rId45"/>
    <p:sldId id="949" r:id="rId46"/>
    <p:sldId id="950" r:id="rId47"/>
    <p:sldId id="986" r:id="rId48"/>
    <p:sldId id="951" r:id="rId49"/>
    <p:sldId id="987" r:id="rId50"/>
    <p:sldId id="952" r:id="rId51"/>
    <p:sldId id="965" r:id="rId52"/>
    <p:sldId id="966" r:id="rId53"/>
    <p:sldId id="967" r:id="rId54"/>
    <p:sldId id="988" r:id="rId55"/>
    <p:sldId id="953" r:id="rId56"/>
    <p:sldId id="954" r:id="rId57"/>
    <p:sldId id="959" r:id="rId58"/>
    <p:sldId id="960" r:id="rId59"/>
    <p:sldId id="1000" r:id="rId60"/>
    <p:sldId id="990" r:id="rId61"/>
    <p:sldId id="955" r:id="rId62"/>
    <p:sldId id="991" r:id="rId63"/>
    <p:sldId id="956" r:id="rId64"/>
    <p:sldId id="958" r:id="rId65"/>
    <p:sldId id="993" r:id="rId66"/>
    <p:sldId id="957" r:id="rId67"/>
    <p:sldId id="856" r:id="rId68"/>
    <p:sldId id="273" r:id="rId69"/>
  </p:sldIdLst>
  <p:sldSz cx="12192000" cy="6858000"/>
  <p:notesSz cx="6858000" cy="9144000"/>
  <p:custDataLst>
    <p:tags r:id="rId71"/>
  </p:custDataLst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man, Hilary" initials="WH" lastIdx="0" clrIdx="0">
    <p:extLst>
      <p:ext uri="{19B8F6BF-5375-455C-9EA6-DF929625EA0E}">
        <p15:presenceInfo xmlns:p15="http://schemas.microsoft.com/office/powerpoint/2012/main" userId="S::wymanh@wjec.co.uk::f3bca22b-3a42-4d89-8a24-ce254d13f28a" providerId="AD"/>
      </p:ext>
    </p:extLst>
  </p:cmAuthor>
  <p:cmAuthor id="2" name="Morris-Goodman, Karen" initials="MGK" lastIdx="0" clrIdx="1">
    <p:extLst>
      <p:ext uri="{19B8F6BF-5375-455C-9EA6-DF929625EA0E}">
        <p15:presenceInfo xmlns:p15="http://schemas.microsoft.com/office/powerpoint/2012/main" userId="S::morrik@wjec.co.uk::fb4e66a6-5df6-4bb2-a359-7fa8cc743f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EC3F9-7C37-46DB-A99A-D1836B8C7943}" v="58" dt="2023-03-15T11:29:25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810" autoAdjust="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man, Hilary" userId="f3bca22b-3a42-4d89-8a24-ce254d13f28a" providerId="ADAL" clId="{D2EEC3F9-7C37-46DB-A99A-D1836B8C7943}"/>
    <pc:docChg chg="undo custSel modSld">
      <pc:chgData name="Wyman, Hilary" userId="f3bca22b-3a42-4d89-8a24-ce254d13f28a" providerId="ADAL" clId="{D2EEC3F9-7C37-46DB-A99A-D1836B8C7943}" dt="2023-03-15T11:29:39.708" v="68" actId="948"/>
      <pc:docMkLst>
        <pc:docMk/>
      </pc:docMkLst>
      <pc:sldChg chg="modSp mod">
        <pc:chgData name="Wyman, Hilary" userId="f3bca22b-3a42-4d89-8a24-ce254d13f28a" providerId="ADAL" clId="{D2EEC3F9-7C37-46DB-A99A-D1836B8C7943}" dt="2023-03-15T11:29:39.708" v="68" actId="948"/>
        <pc:sldMkLst>
          <pc:docMk/>
          <pc:sldMk cId="1107672003" sldId="856"/>
        </pc:sldMkLst>
        <pc:spChg chg="mod">
          <ac:chgData name="Wyman, Hilary" userId="f3bca22b-3a42-4d89-8a24-ce254d13f28a" providerId="ADAL" clId="{D2EEC3F9-7C37-46DB-A99A-D1836B8C7943}" dt="2023-03-15T11:29:39.708" v="68" actId="948"/>
          <ac:spMkLst>
            <pc:docMk/>
            <pc:sldMk cId="1107672003" sldId="856"/>
            <ac:spMk id="3" creationId="{91822B0A-2B88-EE46-B96A-CA94BF2C2AFB}"/>
          </ac:spMkLst>
        </pc:spChg>
      </pc:sldChg>
      <pc:sldChg chg="modSp mod">
        <pc:chgData name="Wyman, Hilary" userId="f3bca22b-3a42-4d89-8a24-ce254d13f28a" providerId="ADAL" clId="{D2EEC3F9-7C37-46DB-A99A-D1836B8C7943}" dt="2023-03-15T11:23:40.192" v="1" actId="27636"/>
        <pc:sldMkLst>
          <pc:docMk/>
          <pc:sldMk cId="3084168583" sldId="908"/>
        </pc:sldMkLst>
        <pc:spChg chg="mod">
          <ac:chgData name="Wyman, Hilary" userId="f3bca22b-3a42-4d89-8a24-ce254d13f28a" providerId="ADAL" clId="{D2EEC3F9-7C37-46DB-A99A-D1836B8C7943}" dt="2023-03-15T11:23:40.192" v="1" actId="27636"/>
          <ac:spMkLst>
            <pc:docMk/>
            <pc:sldMk cId="3084168583" sldId="908"/>
            <ac:spMk id="3" creationId="{75021934-1496-359C-D4F3-86BFC40C560D}"/>
          </ac:spMkLst>
        </pc:spChg>
      </pc:sldChg>
      <pc:sldChg chg="modSp">
        <pc:chgData name="Wyman, Hilary" userId="f3bca22b-3a42-4d89-8a24-ce254d13f28a" providerId="ADAL" clId="{D2EEC3F9-7C37-46DB-A99A-D1836B8C7943}" dt="2023-03-15T11:24:54.874" v="5"/>
        <pc:sldMkLst>
          <pc:docMk/>
          <pc:sldMk cId="2065936844" sldId="936"/>
        </pc:sldMkLst>
        <pc:spChg chg="mod">
          <ac:chgData name="Wyman, Hilary" userId="f3bca22b-3a42-4d89-8a24-ce254d13f28a" providerId="ADAL" clId="{D2EEC3F9-7C37-46DB-A99A-D1836B8C7943}" dt="2023-03-15T11:24:54.874" v="5"/>
          <ac:spMkLst>
            <pc:docMk/>
            <pc:sldMk cId="2065936844" sldId="936"/>
            <ac:spMk id="8" creationId="{8BFB6119-4031-DC51-DE4C-0BE83FE06D24}"/>
          </ac:spMkLst>
        </pc:spChg>
      </pc:sldChg>
      <pc:sldChg chg="modSp">
        <pc:chgData name="Wyman, Hilary" userId="f3bca22b-3a42-4d89-8a24-ce254d13f28a" providerId="ADAL" clId="{D2EEC3F9-7C37-46DB-A99A-D1836B8C7943}" dt="2023-03-15T11:25:07.567" v="7"/>
        <pc:sldMkLst>
          <pc:docMk/>
          <pc:sldMk cId="3970423485" sldId="938"/>
        </pc:sldMkLst>
        <pc:spChg chg="mod">
          <ac:chgData name="Wyman, Hilary" userId="f3bca22b-3a42-4d89-8a24-ce254d13f28a" providerId="ADAL" clId="{D2EEC3F9-7C37-46DB-A99A-D1836B8C7943}" dt="2023-03-15T11:25:07.567" v="7"/>
          <ac:spMkLst>
            <pc:docMk/>
            <pc:sldMk cId="3970423485" sldId="938"/>
            <ac:spMk id="8" creationId="{095B0158-8A72-3AA1-B0BD-3E73C84A35ED}"/>
          </ac:spMkLst>
        </pc:spChg>
      </pc:sldChg>
      <pc:sldChg chg="modSp">
        <pc:chgData name="Wyman, Hilary" userId="f3bca22b-3a42-4d89-8a24-ce254d13f28a" providerId="ADAL" clId="{D2EEC3F9-7C37-46DB-A99A-D1836B8C7943}" dt="2023-03-15T11:25:29.875" v="9"/>
        <pc:sldMkLst>
          <pc:docMk/>
          <pc:sldMk cId="3228966695" sldId="939"/>
        </pc:sldMkLst>
        <pc:spChg chg="mod">
          <ac:chgData name="Wyman, Hilary" userId="f3bca22b-3a42-4d89-8a24-ce254d13f28a" providerId="ADAL" clId="{D2EEC3F9-7C37-46DB-A99A-D1836B8C7943}" dt="2023-03-15T11:25:29.875" v="9"/>
          <ac:spMkLst>
            <pc:docMk/>
            <pc:sldMk cId="3228966695" sldId="939"/>
            <ac:spMk id="8" creationId="{501CC3A0-C410-CD08-7F74-1EDAD8845335}"/>
          </ac:spMkLst>
        </pc:spChg>
      </pc:sldChg>
      <pc:sldChg chg="modSp mod">
        <pc:chgData name="Wyman, Hilary" userId="f3bca22b-3a42-4d89-8a24-ce254d13f28a" providerId="ADAL" clId="{D2EEC3F9-7C37-46DB-A99A-D1836B8C7943}" dt="2023-03-15T11:26:02.558" v="16" actId="20577"/>
        <pc:sldMkLst>
          <pc:docMk/>
          <pc:sldMk cId="3144000786" sldId="942"/>
        </pc:sldMkLst>
        <pc:spChg chg="mod">
          <ac:chgData name="Wyman, Hilary" userId="f3bca22b-3a42-4d89-8a24-ce254d13f28a" providerId="ADAL" clId="{D2EEC3F9-7C37-46DB-A99A-D1836B8C7943}" dt="2023-03-15T11:26:02.558" v="16" actId="20577"/>
          <ac:spMkLst>
            <pc:docMk/>
            <pc:sldMk cId="3144000786" sldId="942"/>
            <ac:spMk id="3" creationId="{7ED9B16A-8270-E745-E4E3-78C5070F0A6F}"/>
          </ac:spMkLst>
        </pc:spChg>
        <pc:spChg chg="mod">
          <ac:chgData name="Wyman, Hilary" userId="f3bca22b-3a42-4d89-8a24-ce254d13f28a" providerId="ADAL" clId="{D2EEC3F9-7C37-46DB-A99A-D1836B8C7943}" dt="2023-03-15T11:25:38.576" v="11"/>
          <ac:spMkLst>
            <pc:docMk/>
            <pc:sldMk cId="3144000786" sldId="942"/>
            <ac:spMk id="8" creationId="{89828C33-C981-62BD-0942-AB8227AC822F}"/>
          </ac:spMkLst>
        </pc:spChg>
      </pc:sldChg>
      <pc:sldChg chg="modSp mod">
        <pc:chgData name="Wyman, Hilary" userId="f3bca22b-3a42-4d89-8a24-ce254d13f28a" providerId="ADAL" clId="{D2EEC3F9-7C37-46DB-A99A-D1836B8C7943}" dt="2023-03-15T11:26:51.001" v="23"/>
        <pc:sldMkLst>
          <pc:docMk/>
          <pc:sldMk cId="978015228" sldId="943"/>
        </pc:sldMkLst>
        <pc:spChg chg="mod">
          <ac:chgData name="Wyman, Hilary" userId="f3bca22b-3a42-4d89-8a24-ce254d13f28a" providerId="ADAL" clId="{D2EEC3F9-7C37-46DB-A99A-D1836B8C7943}" dt="2023-03-15T11:26:51.001" v="23"/>
          <ac:spMkLst>
            <pc:docMk/>
            <pc:sldMk cId="978015228" sldId="943"/>
            <ac:spMk id="8" creationId="{D3578F2B-50A7-6245-B809-4EBBE3AE06EF}"/>
          </ac:spMkLst>
        </pc:spChg>
      </pc:sldChg>
      <pc:sldChg chg="modSp">
        <pc:chgData name="Wyman, Hilary" userId="f3bca22b-3a42-4d89-8a24-ce254d13f28a" providerId="ADAL" clId="{D2EEC3F9-7C37-46DB-A99A-D1836B8C7943}" dt="2023-03-15T11:26:56.767" v="25"/>
        <pc:sldMkLst>
          <pc:docMk/>
          <pc:sldMk cId="1732467671" sldId="944"/>
        </pc:sldMkLst>
        <pc:spChg chg="mod">
          <ac:chgData name="Wyman, Hilary" userId="f3bca22b-3a42-4d89-8a24-ce254d13f28a" providerId="ADAL" clId="{D2EEC3F9-7C37-46DB-A99A-D1836B8C7943}" dt="2023-03-15T11:26:56.767" v="25"/>
          <ac:spMkLst>
            <pc:docMk/>
            <pc:sldMk cId="1732467671" sldId="944"/>
            <ac:spMk id="8" creationId="{1DFA0D6A-B33B-66AA-D620-82FDB9E3B8E5}"/>
          </ac:spMkLst>
        </pc:spChg>
      </pc:sldChg>
      <pc:sldChg chg="modSp">
        <pc:chgData name="Wyman, Hilary" userId="f3bca22b-3a42-4d89-8a24-ce254d13f28a" providerId="ADAL" clId="{D2EEC3F9-7C37-46DB-A99A-D1836B8C7943}" dt="2023-03-15T11:27:02.255" v="27"/>
        <pc:sldMkLst>
          <pc:docMk/>
          <pc:sldMk cId="1248094519" sldId="946"/>
        </pc:sldMkLst>
        <pc:spChg chg="mod">
          <ac:chgData name="Wyman, Hilary" userId="f3bca22b-3a42-4d89-8a24-ce254d13f28a" providerId="ADAL" clId="{D2EEC3F9-7C37-46DB-A99A-D1836B8C7943}" dt="2023-03-15T11:27:02.255" v="27"/>
          <ac:spMkLst>
            <pc:docMk/>
            <pc:sldMk cId="1248094519" sldId="946"/>
            <ac:spMk id="8" creationId="{D9171E68-020F-FB6F-DB8D-095939221FA6}"/>
          </ac:spMkLst>
        </pc:spChg>
      </pc:sldChg>
      <pc:sldChg chg="modSp">
        <pc:chgData name="Wyman, Hilary" userId="f3bca22b-3a42-4d89-8a24-ce254d13f28a" providerId="ADAL" clId="{D2EEC3F9-7C37-46DB-A99A-D1836B8C7943}" dt="2023-03-15T11:27:07.216" v="29"/>
        <pc:sldMkLst>
          <pc:docMk/>
          <pc:sldMk cId="2484794319" sldId="947"/>
        </pc:sldMkLst>
        <pc:spChg chg="mod">
          <ac:chgData name="Wyman, Hilary" userId="f3bca22b-3a42-4d89-8a24-ce254d13f28a" providerId="ADAL" clId="{D2EEC3F9-7C37-46DB-A99A-D1836B8C7943}" dt="2023-03-15T11:27:07.216" v="29"/>
          <ac:spMkLst>
            <pc:docMk/>
            <pc:sldMk cId="2484794319" sldId="947"/>
            <ac:spMk id="9" creationId="{E9878244-00A3-11D9-DA2D-871F8E09F7E5}"/>
          </ac:spMkLst>
        </pc:spChg>
      </pc:sldChg>
      <pc:sldChg chg="modSp">
        <pc:chgData name="Wyman, Hilary" userId="f3bca22b-3a42-4d89-8a24-ce254d13f28a" providerId="ADAL" clId="{D2EEC3F9-7C37-46DB-A99A-D1836B8C7943}" dt="2023-03-15T11:27:25.381" v="33"/>
        <pc:sldMkLst>
          <pc:docMk/>
          <pc:sldMk cId="3817234491" sldId="948"/>
        </pc:sldMkLst>
        <pc:spChg chg="mod">
          <ac:chgData name="Wyman, Hilary" userId="f3bca22b-3a42-4d89-8a24-ce254d13f28a" providerId="ADAL" clId="{D2EEC3F9-7C37-46DB-A99A-D1836B8C7943}" dt="2023-03-15T11:27:25.381" v="33"/>
          <ac:spMkLst>
            <pc:docMk/>
            <pc:sldMk cId="3817234491" sldId="948"/>
            <ac:spMk id="8" creationId="{E5488D76-5D02-E298-8269-97FDB9A1D1D0}"/>
          </ac:spMkLst>
        </pc:spChg>
      </pc:sldChg>
      <pc:sldChg chg="modSp">
        <pc:chgData name="Wyman, Hilary" userId="f3bca22b-3a42-4d89-8a24-ce254d13f28a" providerId="ADAL" clId="{D2EEC3F9-7C37-46DB-A99A-D1836B8C7943}" dt="2023-03-15T11:27:36.727" v="37"/>
        <pc:sldMkLst>
          <pc:docMk/>
          <pc:sldMk cId="3173148488" sldId="949"/>
        </pc:sldMkLst>
        <pc:spChg chg="mod">
          <ac:chgData name="Wyman, Hilary" userId="f3bca22b-3a42-4d89-8a24-ce254d13f28a" providerId="ADAL" clId="{D2EEC3F9-7C37-46DB-A99A-D1836B8C7943}" dt="2023-03-15T11:27:36.727" v="37"/>
          <ac:spMkLst>
            <pc:docMk/>
            <pc:sldMk cId="3173148488" sldId="949"/>
            <ac:spMk id="8" creationId="{E8D1F7B1-48E2-53E5-3167-01E3F3538F52}"/>
          </ac:spMkLst>
        </pc:spChg>
      </pc:sldChg>
      <pc:sldChg chg="modSp">
        <pc:chgData name="Wyman, Hilary" userId="f3bca22b-3a42-4d89-8a24-ce254d13f28a" providerId="ADAL" clId="{D2EEC3F9-7C37-46DB-A99A-D1836B8C7943}" dt="2023-03-15T11:27:58.357" v="39"/>
        <pc:sldMkLst>
          <pc:docMk/>
          <pc:sldMk cId="2144450443" sldId="950"/>
        </pc:sldMkLst>
        <pc:spChg chg="mod">
          <ac:chgData name="Wyman, Hilary" userId="f3bca22b-3a42-4d89-8a24-ce254d13f28a" providerId="ADAL" clId="{D2EEC3F9-7C37-46DB-A99A-D1836B8C7943}" dt="2023-03-15T11:27:58.357" v="39"/>
          <ac:spMkLst>
            <pc:docMk/>
            <pc:sldMk cId="2144450443" sldId="950"/>
            <ac:spMk id="10" creationId="{28C96E82-A59B-C6D6-EA76-7FCD47C416FF}"/>
          </ac:spMkLst>
        </pc:spChg>
      </pc:sldChg>
      <pc:sldChg chg="modSp">
        <pc:chgData name="Wyman, Hilary" userId="f3bca22b-3a42-4d89-8a24-ce254d13f28a" providerId="ADAL" clId="{D2EEC3F9-7C37-46DB-A99A-D1836B8C7943}" dt="2023-03-15T11:28:04.873" v="41"/>
        <pc:sldMkLst>
          <pc:docMk/>
          <pc:sldMk cId="2464182961" sldId="951"/>
        </pc:sldMkLst>
        <pc:spChg chg="mod">
          <ac:chgData name="Wyman, Hilary" userId="f3bca22b-3a42-4d89-8a24-ce254d13f28a" providerId="ADAL" clId="{D2EEC3F9-7C37-46DB-A99A-D1836B8C7943}" dt="2023-03-15T11:28:04.873" v="41"/>
          <ac:spMkLst>
            <pc:docMk/>
            <pc:sldMk cId="2464182961" sldId="951"/>
            <ac:spMk id="8" creationId="{64310ECA-831D-6F3F-2736-84050DCB2DA8}"/>
          </ac:spMkLst>
        </pc:spChg>
      </pc:sldChg>
      <pc:sldChg chg="modSp">
        <pc:chgData name="Wyman, Hilary" userId="f3bca22b-3a42-4d89-8a24-ce254d13f28a" providerId="ADAL" clId="{D2EEC3F9-7C37-46DB-A99A-D1836B8C7943}" dt="2023-03-15T11:28:10.158" v="43"/>
        <pc:sldMkLst>
          <pc:docMk/>
          <pc:sldMk cId="1994922091" sldId="952"/>
        </pc:sldMkLst>
        <pc:spChg chg="mod">
          <ac:chgData name="Wyman, Hilary" userId="f3bca22b-3a42-4d89-8a24-ce254d13f28a" providerId="ADAL" clId="{D2EEC3F9-7C37-46DB-A99A-D1836B8C7943}" dt="2023-03-15T11:28:10.158" v="43"/>
          <ac:spMkLst>
            <pc:docMk/>
            <pc:sldMk cId="1994922091" sldId="952"/>
            <ac:spMk id="8" creationId="{EBF0B153-0E4E-6008-3BAB-DB8237BED818}"/>
          </ac:spMkLst>
        </pc:spChg>
      </pc:sldChg>
      <pc:sldChg chg="modSp">
        <pc:chgData name="Wyman, Hilary" userId="f3bca22b-3a42-4d89-8a24-ce254d13f28a" providerId="ADAL" clId="{D2EEC3F9-7C37-46DB-A99A-D1836B8C7943}" dt="2023-03-15T11:28:38.198" v="51"/>
        <pc:sldMkLst>
          <pc:docMk/>
          <pc:sldMk cId="272167292" sldId="953"/>
        </pc:sldMkLst>
        <pc:spChg chg="mod">
          <ac:chgData name="Wyman, Hilary" userId="f3bca22b-3a42-4d89-8a24-ce254d13f28a" providerId="ADAL" clId="{D2EEC3F9-7C37-46DB-A99A-D1836B8C7943}" dt="2023-03-15T11:28:38.198" v="51"/>
          <ac:spMkLst>
            <pc:docMk/>
            <pc:sldMk cId="272167292" sldId="953"/>
            <ac:spMk id="8" creationId="{82905898-79BB-C031-9224-ECDCE5A70BEF}"/>
          </ac:spMkLst>
        </pc:spChg>
      </pc:sldChg>
      <pc:sldChg chg="modSp">
        <pc:chgData name="Wyman, Hilary" userId="f3bca22b-3a42-4d89-8a24-ce254d13f28a" providerId="ADAL" clId="{D2EEC3F9-7C37-46DB-A99A-D1836B8C7943}" dt="2023-03-15T11:28:42.243" v="53"/>
        <pc:sldMkLst>
          <pc:docMk/>
          <pc:sldMk cId="842026062" sldId="954"/>
        </pc:sldMkLst>
        <pc:spChg chg="mod">
          <ac:chgData name="Wyman, Hilary" userId="f3bca22b-3a42-4d89-8a24-ce254d13f28a" providerId="ADAL" clId="{D2EEC3F9-7C37-46DB-A99A-D1836B8C7943}" dt="2023-03-15T11:28:42.243" v="53"/>
          <ac:spMkLst>
            <pc:docMk/>
            <pc:sldMk cId="842026062" sldId="954"/>
            <ac:spMk id="8" creationId="{8D31F32A-8374-6D5B-20E0-A6272841C4E1}"/>
          </ac:spMkLst>
        </pc:spChg>
      </pc:sldChg>
      <pc:sldChg chg="modSp">
        <pc:chgData name="Wyman, Hilary" userId="f3bca22b-3a42-4d89-8a24-ce254d13f28a" providerId="ADAL" clId="{D2EEC3F9-7C37-46DB-A99A-D1836B8C7943}" dt="2023-03-15T11:29:01.196" v="61"/>
        <pc:sldMkLst>
          <pc:docMk/>
          <pc:sldMk cId="3681146905" sldId="955"/>
        </pc:sldMkLst>
        <pc:spChg chg="mod">
          <ac:chgData name="Wyman, Hilary" userId="f3bca22b-3a42-4d89-8a24-ce254d13f28a" providerId="ADAL" clId="{D2EEC3F9-7C37-46DB-A99A-D1836B8C7943}" dt="2023-03-15T11:29:01.196" v="61"/>
          <ac:spMkLst>
            <pc:docMk/>
            <pc:sldMk cId="3681146905" sldId="955"/>
            <ac:spMk id="10" creationId="{0DA5D053-ED14-001E-792E-8B72609C5721}"/>
          </ac:spMkLst>
        </pc:spChg>
      </pc:sldChg>
      <pc:sldChg chg="modSp">
        <pc:chgData name="Wyman, Hilary" userId="f3bca22b-3a42-4d89-8a24-ce254d13f28a" providerId="ADAL" clId="{D2EEC3F9-7C37-46DB-A99A-D1836B8C7943}" dt="2023-03-15T11:29:06.869" v="63"/>
        <pc:sldMkLst>
          <pc:docMk/>
          <pc:sldMk cId="393126268" sldId="956"/>
        </pc:sldMkLst>
        <pc:spChg chg="mod">
          <ac:chgData name="Wyman, Hilary" userId="f3bca22b-3a42-4d89-8a24-ce254d13f28a" providerId="ADAL" clId="{D2EEC3F9-7C37-46DB-A99A-D1836B8C7943}" dt="2023-03-15T11:29:06.869" v="63"/>
          <ac:spMkLst>
            <pc:docMk/>
            <pc:sldMk cId="393126268" sldId="956"/>
            <ac:spMk id="10" creationId="{17983D3B-92DC-0742-5EF7-6472D1EC7EED}"/>
          </ac:spMkLst>
        </pc:spChg>
      </pc:sldChg>
      <pc:sldChg chg="modSp">
        <pc:chgData name="Wyman, Hilary" userId="f3bca22b-3a42-4d89-8a24-ce254d13f28a" providerId="ADAL" clId="{D2EEC3F9-7C37-46DB-A99A-D1836B8C7943}" dt="2023-03-15T11:29:25.476" v="67"/>
        <pc:sldMkLst>
          <pc:docMk/>
          <pc:sldMk cId="460115063" sldId="957"/>
        </pc:sldMkLst>
        <pc:spChg chg="mod">
          <ac:chgData name="Wyman, Hilary" userId="f3bca22b-3a42-4d89-8a24-ce254d13f28a" providerId="ADAL" clId="{D2EEC3F9-7C37-46DB-A99A-D1836B8C7943}" dt="2023-03-15T11:29:25.476" v="67"/>
          <ac:spMkLst>
            <pc:docMk/>
            <pc:sldMk cId="460115063" sldId="957"/>
            <ac:spMk id="10" creationId="{9C1BECA4-CC7C-E946-4748-789F9CE1FDED}"/>
          </ac:spMkLst>
        </pc:spChg>
      </pc:sldChg>
      <pc:sldChg chg="modSp">
        <pc:chgData name="Wyman, Hilary" userId="f3bca22b-3a42-4d89-8a24-ce254d13f28a" providerId="ADAL" clId="{D2EEC3F9-7C37-46DB-A99A-D1836B8C7943}" dt="2023-03-15T11:29:16.753" v="65"/>
        <pc:sldMkLst>
          <pc:docMk/>
          <pc:sldMk cId="2708552206" sldId="958"/>
        </pc:sldMkLst>
        <pc:spChg chg="mod">
          <ac:chgData name="Wyman, Hilary" userId="f3bca22b-3a42-4d89-8a24-ce254d13f28a" providerId="ADAL" clId="{D2EEC3F9-7C37-46DB-A99A-D1836B8C7943}" dt="2023-03-15T11:29:16.753" v="65"/>
          <ac:spMkLst>
            <pc:docMk/>
            <pc:sldMk cId="2708552206" sldId="958"/>
            <ac:spMk id="10" creationId="{E9DF3A4A-F971-91D1-1398-853EECB63395}"/>
          </ac:spMkLst>
        </pc:spChg>
      </pc:sldChg>
      <pc:sldChg chg="modSp">
        <pc:chgData name="Wyman, Hilary" userId="f3bca22b-3a42-4d89-8a24-ce254d13f28a" providerId="ADAL" clId="{D2EEC3F9-7C37-46DB-A99A-D1836B8C7943}" dt="2023-03-15T11:28:46.321" v="55"/>
        <pc:sldMkLst>
          <pc:docMk/>
          <pc:sldMk cId="3627708641" sldId="959"/>
        </pc:sldMkLst>
        <pc:spChg chg="mod">
          <ac:chgData name="Wyman, Hilary" userId="f3bca22b-3a42-4d89-8a24-ce254d13f28a" providerId="ADAL" clId="{D2EEC3F9-7C37-46DB-A99A-D1836B8C7943}" dt="2023-03-15T11:28:46.321" v="55"/>
          <ac:spMkLst>
            <pc:docMk/>
            <pc:sldMk cId="3627708641" sldId="959"/>
            <ac:spMk id="8" creationId="{E1F40B2F-858E-1E66-6265-3110E69E2818}"/>
          </ac:spMkLst>
        </pc:spChg>
      </pc:sldChg>
      <pc:sldChg chg="modSp">
        <pc:chgData name="Wyman, Hilary" userId="f3bca22b-3a42-4d89-8a24-ce254d13f28a" providerId="ADAL" clId="{D2EEC3F9-7C37-46DB-A99A-D1836B8C7943}" dt="2023-03-15T11:28:51.322" v="57"/>
        <pc:sldMkLst>
          <pc:docMk/>
          <pc:sldMk cId="296569372" sldId="960"/>
        </pc:sldMkLst>
        <pc:spChg chg="mod">
          <ac:chgData name="Wyman, Hilary" userId="f3bca22b-3a42-4d89-8a24-ce254d13f28a" providerId="ADAL" clId="{D2EEC3F9-7C37-46DB-A99A-D1836B8C7943}" dt="2023-03-15T11:28:51.322" v="57"/>
          <ac:spMkLst>
            <pc:docMk/>
            <pc:sldMk cId="296569372" sldId="960"/>
            <ac:spMk id="10" creationId="{E0FE5C0B-9D56-EA0D-8405-919862F57118}"/>
          </ac:spMkLst>
        </pc:spChg>
      </pc:sldChg>
      <pc:sldChg chg="modSp">
        <pc:chgData name="Wyman, Hilary" userId="f3bca22b-3a42-4d89-8a24-ce254d13f28a" providerId="ADAL" clId="{D2EEC3F9-7C37-46DB-A99A-D1836B8C7943}" dt="2023-03-15T11:28:21.075" v="45"/>
        <pc:sldMkLst>
          <pc:docMk/>
          <pc:sldMk cId="1702340471" sldId="965"/>
        </pc:sldMkLst>
        <pc:spChg chg="mod">
          <ac:chgData name="Wyman, Hilary" userId="f3bca22b-3a42-4d89-8a24-ce254d13f28a" providerId="ADAL" clId="{D2EEC3F9-7C37-46DB-A99A-D1836B8C7943}" dt="2023-03-15T11:28:21.075" v="45"/>
          <ac:spMkLst>
            <pc:docMk/>
            <pc:sldMk cId="1702340471" sldId="965"/>
            <ac:spMk id="8" creationId="{9B069ADB-B65B-7EBD-EBAF-37F3ABDF69E6}"/>
          </ac:spMkLst>
        </pc:spChg>
      </pc:sldChg>
      <pc:sldChg chg="modSp">
        <pc:chgData name="Wyman, Hilary" userId="f3bca22b-3a42-4d89-8a24-ce254d13f28a" providerId="ADAL" clId="{D2EEC3F9-7C37-46DB-A99A-D1836B8C7943}" dt="2023-03-15T11:28:25.174" v="47"/>
        <pc:sldMkLst>
          <pc:docMk/>
          <pc:sldMk cId="954345579" sldId="966"/>
        </pc:sldMkLst>
        <pc:spChg chg="mod">
          <ac:chgData name="Wyman, Hilary" userId="f3bca22b-3a42-4d89-8a24-ce254d13f28a" providerId="ADAL" clId="{D2EEC3F9-7C37-46DB-A99A-D1836B8C7943}" dt="2023-03-15T11:28:25.174" v="47"/>
          <ac:spMkLst>
            <pc:docMk/>
            <pc:sldMk cId="954345579" sldId="966"/>
            <ac:spMk id="8" creationId="{5F12B0A8-00AD-301B-B00B-62F5408292EE}"/>
          </ac:spMkLst>
        </pc:spChg>
      </pc:sldChg>
      <pc:sldChg chg="modSp">
        <pc:chgData name="Wyman, Hilary" userId="f3bca22b-3a42-4d89-8a24-ce254d13f28a" providerId="ADAL" clId="{D2EEC3F9-7C37-46DB-A99A-D1836B8C7943}" dt="2023-03-15T11:28:29.569" v="49"/>
        <pc:sldMkLst>
          <pc:docMk/>
          <pc:sldMk cId="253973979" sldId="967"/>
        </pc:sldMkLst>
        <pc:spChg chg="mod">
          <ac:chgData name="Wyman, Hilary" userId="f3bca22b-3a42-4d89-8a24-ce254d13f28a" providerId="ADAL" clId="{D2EEC3F9-7C37-46DB-A99A-D1836B8C7943}" dt="2023-03-15T11:28:29.569" v="49"/>
          <ac:spMkLst>
            <pc:docMk/>
            <pc:sldMk cId="253973979" sldId="967"/>
            <ac:spMk id="8" creationId="{588AAA5B-CAC7-535E-9191-330A767F45DC}"/>
          </ac:spMkLst>
        </pc:spChg>
      </pc:sldChg>
      <pc:sldChg chg="modSp mod">
        <pc:chgData name="Wyman, Hilary" userId="f3bca22b-3a42-4d89-8a24-ce254d13f28a" providerId="ADAL" clId="{D2EEC3F9-7C37-46DB-A99A-D1836B8C7943}" dt="2023-03-15T11:24:30.414" v="3" actId="313"/>
        <pc:sldMkLst>
          <pc:docMk/>
          <pc:sldMk cId="3844016946" sldId="975"/>
        </pc:sldMkLst>
        <pc:spChg chg="mod">
          <ac:chgData name="Wyman, Hilary" userId="f3bca22b-3a42-4d89-8a24-ce254d13f28a" providerId="ADAL" clId="{D2EEC3F9-7C37-46DB-A99A-D1836B8C7943}" dt="2023-03-15T11:24:30.414" v="3" actId="313"/>
          <ac:spMkLst>
            <pc:docMk/>
            <pc:sldMk cId="3844016946" sldId="975"/>
            <ac:spMk id="2" creationId="{14EC3382-FA80-BAFC-9862-518E39AEA8FB}"/>
          </ac:spMkLst>
        </pc:spChg>
      </pc:sldChg>
      <pc:sldChg chg="modSp mod">
        <pc:chgData name="Wyman, Hilary" userId="f3bca22b-3a42-4d89-8a24-ce254d13f28a" providerId="ADAL" clId="{D2EEC3F9-7C37-46DB-A99A-D1836B8C7943}" dt="2023-03-15T11:26:13.332" v="17" actId="1076"/>
        <pc:sldMkLst>
          <pc:docMk/>
          <pc:sldMk cId="1748720478" sldId="992"/>
        </pc:sldMkLst>
        <pc:spChg chg="mod">
          <ac:chgData name="Wyman, Hilary" userId="f3bca22b-3a42-4d89-8a24-ce254d13f28a" providerId="ADAL" clId="{D2EEC3F9-7C37-46DB-A99A-D1836B8C7943}" dt="2023-03-15T11:26:13.332" v="17" actId="1076"/>
          <ac:spMkLst>
            <pc:docMk/>
            <pc:sldMk cId="1748720478" sldId="992"/>
            <ac:spMk id="2" creationId="{78972354-4C31-07E2-8C6C-C713140950E5}"/>
          </ac:spMkLst>
        </pc:spChg>
      </pc:sldChg>
      <pc:sldChg chg="modSp mod">
        <pc:chgData name="Wyman, Hilary" userId="f3bca22b-3a42-4d89-8a24-ce254d13f28a" providerId="ADAL" clId="{D2EEC3F9-7C37-46DB-A99A-D1836B8C7943}" dt="2023-03-15T11:25:54.166" v="15" actId="20577"/>
        <pc:sldMkLst>
          <pc:docMk/>
          <pc:sldMk cId="3905770218" sldId="996"/>
        </pc:sldMkLst>
        <pc:spChg chg="mod">
          <ac:chgData name="Wyman, Hilary" userId="f3bca22b-3a42-4d89-8a24-ce254d13f28a" providerId="ADAL" clId="{D2EEC3F9-7C37-46DB-A99A-D1836B8C7943}" dt="2023-03-15T11:25:54.166" v="15" actId="20577"/>
          <ac:spMkLst>
            <pc:docMk/>
            <pc:sldMk cId="3905770218" sldId="996"/>
            <ac:spMk id="3" creationId="{7ED9B16A-8270-E745-E4E3-78C5070F0A6F}"/>
          </ac:spMkLst>
        </pc:spChg>
        <pc:spChg chg="mod">
          <ac:chgData name="Wyman, Hilary" userId="f3bca22b-3a42-4d89-8a24-ce254d13f28a" providerId="ADAL" clId="{D2EEC3F9-7C37-46DB-A99A-D1836B8C7943}" dt="2023-03-15T11:25:46.256" v="12" actId="255"/>
          <ac:spMkLst>
            <pc:docMk/>
            <pc:sldMk cId="3905770218" sldId="996"/>
            <ac:spMk id="4" creationId="{86F7A649-05B1-C62C-968F-8424191FEA5E}"/>
          </ac:spMkLst>
        </pc:spChg>
        <pc:spChg chg="mod">
          <ac:chgData name="Wyman, Hilary" userId="f3bca22b-3a42-4d89-8a24-ce254d13f28a" providerId="ADAL" clId="{D2EEC3F9-7C37-46DB-A99A-D1836B8C7943}" dt="2023-03-15T11:25:49.980" v="14"/>
          <ac:spMkLst>
            <pc:docMk/>
            <pc:sldMk cId="3905770218" sldId="996"/>
            <ac:spMk id="8" creationId="{B02B05BE-3C84-8E78-1F7E-3C86D6D03917}"/>
          </ac:spMkLst>
        </pc:spChg>
      </pc:sldChg>
      <pc:sldChg chg="modSp">
        <pc:chgData name="Wyman, Hilary" userId="f3bca22b-3a42-4d89-8a24-ce254d13f28a" providerId="ADAL" clId="{D2EEC3F9-7C37-46DB-A99A-D1836B8C7943}" dt="2023-03-15T11:26:31.955" v="19"/>
        <pc:sldMkLst>
          <pc:docMk/>
          <pc:sldMk cId="3305390173" sldId="997"/>
        </pc:sldMkLst>
        <pc:spChg chg="mod">
          <ac:chgData name="Wyman, Hilary" userId="f3bca22b-3a42-4d89-8a24-ce254d13f28a" providerId="ADAL" clId="{D2EEC3F9-7C37-46DB-A99A-D1836B8C7943}" dt="2023-03-15T11:26:31.955" v="19"/>
          <ac:spMkLst>
            <pc:docMk/>
            <pc:sldMk cId="3305390173" sldId="997"/>
            <ac:spMk id="8" creationId="{9D10B8F1-3D07-5144-D429-D37997243BB2}"/>
          </ac:spMkLst>
        </pc:spChg>
      </pc:sldChg>
      <pc:sldChg chg="modSp">
        <pc:chgData name="Wyman, Hilary" userId="f3bca22b-3a42-4d89-8a24-ce254d13f28a" providerId="ADAL" clId="{D2EEC3F9-7C37-46DB-A99A-D1836B8C7943}" dt="2023-03-15T11:28:55.178" v="59"/>
        <pc:sldMkLst>
          <pc:docMk/>
          <pc:sldMk cId="4127813016" sldId="1000"/>
        </pc:sldMkLst>
        <pc:spChg chg="mod">
          <ac:chgData name="Wyman, Hilary" userId="f3bca22b-3a42-4d89-8a24-ce254d13f28a" providerId="ADAL" clId="{D2EEC3F9-7C37-46DB-A99A-D1836B8C7943}" dt="2023-03-15T11:28:55.178" v="59"/>
          <ac:spMkLst>
            <pc:docMk/>
            <pc:sldMk cId="4127813016" sldId="1000"/>
            <ac:spMk id="10" creationId="{65E95AEA-CF44-FA48-69CD-B18B13FC5FB8}"/>
          </ac:spMkLst>
        </pc:spChg>
      </pc:sldChg>
      <pc:sldChg chg="modSp">
        <pc:chgData name="Wyman, Hilary" userId="f3bca22b-3a42-4d89-8a24-ce254d13f28a" providerId="ADAL" clId="{D2EEC3F9-7C37-46DB-A99A-D1836B8C7943}" dt="2023-03-15T11:27:11.839" v="31"/>
        <pc:sldMkLst>
          <pc:docMk/>
          <pc:sldMk cId="1831661039" sldId="1001"/>
        </pc:sldMkLst>
        <pc:spChg chg="mod">
          <ac:chgData name="Wyman, Hilary" userId="f3bca22b-3a42-4d89-8a24-ce254d13f28a" providerId="ADAL" clId="{D2EEC3F9-7C37-46DB-A99A-D1836B8C7943}" dt="2023-03-15T11:27:11.839" v="31"/>
          <ac:spMkLst>
            <pc:docMk/>
            <pc:sldMk cId="1831661039" sldId="1001"/>
            <ac:spMk id="8" creationId="{D9239DA5-856D-BF80-794D-86482D52E5C7}"/>
          </ac:spMkLst>
        </pc:spChg>
      </pc:sldChg>
      <pc:sldChg chg="modSp">
        <pc:chgData name="Wyman, Hilary" userId="f3bca22b-3a42-4d89-8a24-ce254d13f28a" providerId="ADAL" clId="{D2EEC3F9-7C37-46DB-A99A-D1836B8C7943}" dt="2023-03-15T11:27:30.006" v="35"/>
        <pc:sldMkLst>
          <pc:docMk/>
          <pc:sldMk cId="557488316" sldId="1002"/>
        </pc:sldMkLst>
        <pc:spChg chg="mod">
          <ac:chgData name="Wyman, Hilary" userId="f3bca22b-3a42-4d89-8a24-ce254d13f28a" providerId="ADAL" clId="{D2EEC3F9-7C37-46DB-A99A-D1836B8C7943}" dt="2023-03-15T11:27:30.006" v="35"/>
          <ac:spMkLst>
            <pc:docMk/>
            <pc:sldMk cId="557488316" sldId="1002"/>
            <ac:spMk id="8" creationId="{793FD255-AFA0-701F-CC5C-FFCB5089A6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0BA66-DFC9-534D-99A0-7AB91D4C6BB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C178-9B0D-EC41-9857-3AF65FF7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7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4F7284-63E9-EB43-87B2-7F827E22A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9" t="2031" r="12828"/>
          <a:stretch>
            <a:fillRect/>
          </a:stretch>
        </p:blipFill>
        <p:spPr>
          <a:xfrm>
            <a:off x="-5012" y="-39102"/>
            <a:ext cx="5419130" cy="55751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29700" y="421798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675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575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7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5DA09FD-B682-354A-9574-13D11593D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30901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079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9AD96A73-4855-6A41-A728-EC7014B45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338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88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D721B1DD-D8BE-3F43-913C-6AE6C363B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91566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732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2C03CC8A-93D6-B84B-BF52-627582C5A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83071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869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9903" cy="5529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61950-F47D-CE4F-9F0E-61ECAB3CEA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2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0225CC33-ADB7-8D40-A83D-643DB8D9D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1518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883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881068" y="3490572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27988671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993042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31375974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634AAB-C1D1-B648-B2E7-6B151CE6E84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06401" y="1422400"/>
            <a:ext cx="9724572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16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it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724383" y="3432515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607808" y="1978448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tx1"/>
                </a:solidFill>
              </a:rPr>
              <a:t>Cwestiynau?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607808" y="3563144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179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230897" y="3345430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accent1"/>
                </a:solidFill>
              </a:rPr>
              <a:t>Diolch</a:t>
            </a:r>
            <a:endParaRPr lang="en-US" sz="80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3476059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accent2"/>
                </a:solidFill>
              </a:rPr>
              <a:t>Thank</a:t>
            </a:r>
            <a:r>
              <a:rPr lang="en-US" sz="8000" baseline="0">
                <a:solidFill>
                  <a:schemeClr val="accent2"/>
                </a:solidFill>
              </a:rPr>
              <a:t> you</a:t>
            </a:r>
            <a:endParaRPr lang="en-US" sz="800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B1593-38D4-DB47-86F9-00E17CF5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50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245411" y="2953544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err="1">
                <a:solidFill>
                  <a:schemeClr val="accent2"/>
                </a:solidFill>
              </a:rPr>
              <a:t>Cysylltwch â ni</a:t>
            </a:r>
            <a:endParaRPr lang="en-US" sz="54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2953544"/>
            <a:ext cx="7175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schemeClr val="accent1"/>
                </a:solidFill>
              </a:rPr>
              <a:t>Contact</a:t>
            </a:r>
            <a:r>
              <a:rPr lang="en-US" sz="5400" baseline="0">
                <a:solidFill>
                  <a:schemeClr val="accent1"/>
                </a:solidFill>
              </a:rPr>
              <a:t> us</a:t>
            </a:r>
            <a:endParaRPr lang="en-US" sz="540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F60F3-B939-FD4C-95A7-F8252274A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322" y="4325446"/>
            <a:ext cx="5448300" cy="219075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contact details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230DA-749C-4D45-8B33-70D9FF90B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96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259B5-C1AB-6546-BE9B-3BA10CA7F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57188"/>
            <a:ext cx="9144000" cy="673326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950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5399903" cy="5529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6F239-9C4E-C04E-B0BE-4B27932E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72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A0E6-4BCA-A747-9DEA-B73E85DF6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227" y="357414"/>
            <a:ext cx="9132887" cy="741362"/>
          </a:xfrm>
        </p:spPr>
        <p:txBody>
          <a:bodyPr anchor="b">
            <a:normAutofit/>
          </a:bodyPr>
          <a:lstStyle>
            <a:lvl1pPr>
              <a:defRPr lang="en-US" sz="2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481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74B1E-B22C-0B4A-B6B6-49044BDAB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017" y="1262219"/>
            <a:ext cx="892388" cy="86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F558-C818-994C-82C9-97DC0EFB9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09" y="6045631"/>
            <a:ext cx="841253" cy="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03F4-EB92-9841-8BEE-D7CF80581C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35" y="2210482"/>
            <a:ext cx="841253" cy="812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D3AAE-8819-D045-8C77-C251C6B119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075" y="3595425"/>
            <a:ext cx="902945" cy="876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0253AC-39E1-C043-BCCC-21AAD96CA5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962" y="4907271"/>
            <a:ext cx="874148" cy="848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BC8CA-195A-6D48-A217-6BC4A542A4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183" y="2458575"/>
            <a:ext cx="841253" cy="812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65DE7-6DAA-E54C-A8F0-597DEEAFFC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56" y="1248525"/>
            <a:ext cx="829622" cy="805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C913BD-BC91-D346-AC55-F344FDC7D7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31" y="2427351"/>
            <a:ext cx="876222" cy="850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55F55F-FB7B-C14B-9840-A5A6BAF8732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1256115"/>
            <a:ext cx="841253" cy="812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8F10DE-5153-B24A-8FB5-C52C1D01F33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52" y="3146245"/>
            <a:ext cx="841253" cy="812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4C92A6-BFE6-AC45-A28C-DC07EEC00B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4565913"/>
            <a:ext cx="836661" cy="812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AF2394-7651-C544-9BB7-0C014F16BC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558" y="2487494"/>
            <a:ext cx="836661" cy="8121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3191A1-F2F1-2445-A7D0-2AC86E0EDFE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416" y="4102731"/>
            <a:ext cx="841253" cy="8123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848B62-3627-1848-8721-31096C559A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82" y="5927590"/>
            <a:ext cx="927349" cy="885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DCE063-5D22-654D-97E8-0C23A919B03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748" y="1230708"/>
            <a:ext cx="888591" cy="8514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DA8EDF-9505-DE41-AB32-BAD146D88F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97" y="4971986"/>
            <a:ext cx="967119" cy="967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EC76A-AE9C-D44D-83B0-4FBF4D586F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389" y="4971986"/>
            <a:ext cx="855016" cy="8362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44C18C-B570-2C4D-B6D9-8ABA856CB45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583" y="3528389"/>
            <a:ext cx="943521" cy="9435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BD0DDE-9D68-154B-AECC-0C76CF275F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6" y="3704291"/>
            <a:ext cx="871584" cy="842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2858E8-9662-A742-ADB1-ECC3FD58D43C}"/>
              </a:ext>
            </a:extLst>
          </p:cNvPr>
          <p:cNvSpPr/>
          <p:nvPr userDrawn="1"/>
        </p:nvSpPr>
        <p:spPr>
          <a:xfrm>
            <a:off x="358222" y="1327786"/>
            <a:ext cx="2452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/>
              <a:t>Use icons as required – copy and past from icons master page</a:t>
            </a:r>
          </a:p>
          <a:p>
            <a:pPr lvl="0"/>
            <a:r>
              <a:rPr lang="en-US" sz="1400"/>
              <a:t>Please line up icons with text . Icons can be resized.  Please keep icons to a minimum</a:t>
            </a:r>
          </a:p>
          <a:p>
            <a:pPr lvl="0"/>
            <a:endParaRPr lang="en-US" sz="1400">
              <a:solidFill>
                <a:schemeClr val="accent2"/>
              </a:solidFill>
            </a:endParaRPr>
          </a:p>
          <a:p>
            <a:pPr lvl="0"/>
            <a:r>
              <a:rPr lang="en-US" sz="1400">
                <a:solidFill>
                  <a:schemeClr val="accent2"/>
                </a:solidFill>
              </a:rPr>
              <a:t>To access icons go to the main menu: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View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Master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Slide master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Scroll down to the last slide where you will fine icons.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Copy icon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Exit master and paste on selected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03436" y="92518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Icons for text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104488" y="966383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Progression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982416" y="217766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Quality outcome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213672" y="3348945"/>
            <a:ext cx="786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Awarded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230537" y="452379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/>
              <a:t>Employer </a:t>
            </a:r>
            <a:br>
              <a:rPr lang="en-GB" sz="1200"/>
            </a:br>
            <a:r>
              <a:rPr lang="en-GB" sz="1200"/>
              <a:t>needs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285129" y="581638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Contact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863522" y="971526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Questions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866843" y="219969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Information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84595" y="334894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Education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8667016" y="98354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Bilingual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8629558" y="2266761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Standards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8368875" y="343304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Ready/Complete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8775012" y="4754627"/>
            <a:ext cx="513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View</a:t>
            </a:r>
          </a:p>
        </p:txBody>
      </p:sp>
      <p:pic>
        <p:nvPicPr>
          <p:cNvPr id="48" name="Picture 47"/>
          <p:cNvPicPr/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2367736"/>
            <a:ext cx="761373" cy="760494"/>
          </a:xfrm>
          <a:prstGeom prst="rect">
            <a:avLst/>
          </a:prstGeom>
        </p:spPr>
      </p:pic>
      <p:pic>
        <p:nvPicPr>
          <p:cNvPr id="49" name="Picture 48"/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3801344"/>
            <a:ext cx="759908" cy="759908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10396319" y="189268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Health and </a:t>
            </a:r>
            <a:br>
              <a:rPr lang="en-GB" sz="1200"/>
            </a:br>
            <a:r>
              <a:rPr lang="en-GB" sz="1200"/>
              <a:t>Social</a:t>
            </a:r>
            <a:r>
              <a:rPr lang="en-GB" sz="1200" baseline="0"/>
              <a:t> Care</a:t>
            </a:r>
            <a:endParaRPr lang="en-GB" sz="120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10476280" y="352197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Childcare</a:t>
            </a:r>
          </a:p>
        </p:txBody>
      </p:sp>
    </p:spTree>
    <p:extLst>
      <p:ext uri="{BB962C8B-B14F-4D97-AF65-F5344CB8AC3E}">
        <p14:creationId xmlns:p14="http://schemas.microsoft.com/office/powerpoint/2010/main" val="41550552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defRPr b="0"/>
            </a:lvl3pPr>
            <a:lvl4pPr marL="268288" indent="0">
              <a:lnSpc>
                <a:spcPct val="100000"/>
              </a:lnSpc>
              <a:buNone/>
              <a:defRPr b="1"/>
            </a:lvl4pPr>
            <a:lvl5pPr marL="490538" indent="-187325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97011"/>
      </p:ext>
    </p:extLst>
  </p:cSld>
  <p:clrMapOvr>
    <a:masterClrMapping/>
  </p:clrMapOvr>
  <p:transition/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defRPr b="0"/>
            </a:lvl3pPr>
            <a:lvl4pPr marL="268288" indent="0">
              <a:lnSpc>
                <a:spcPct val="100000"/>
              </a:lnSpc>
              <a:buNone/>
              <a:defRPr b="1"/>
            </a:lvl4pPr>
            <a:lvl5pPr marL="490538" indent="-187325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54980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10224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1121567"/>
            <a:ext cx="10223323" cy="52236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/>
              <a:buNone/>
              <a:defRPr sz="1600" b="0">
                <a:solidFill>
                  <a:schemeClr val="tx1"/>
                </a:solidFill>
              </a:defRPr>
            </a:lvl1pPr>
            <a:lvl2pPr marL="185738" indent="0">
              <a:lnSpc>
                <a:spcPct val="100000"/>
              </a:lnSpc>
              <a:spcAft>
                <a:spcPts val="60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403225" indent="-187325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/>
              <a:buChar char="•"/>
              <a:defRPr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13811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857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40D-5881-4499-9566-B93555820A1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BD76-02B7-4258-A1FC-CFF8A1967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9336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40D-5881-4499-9566-B93555820A1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BD76-02B7-4258-A1FC-CFF8A1967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740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00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9899" cy="5529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7140A5-1D01-0747-9CD5-EA275321B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85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880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780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943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151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2152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173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884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68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5648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494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656D2-C8D0-AA42-923F-9E829787D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r="29895"/>
          <a:stretch>
            <a:fillRect/>
          </a:stretch>
        </p:blipFill>
        <p:spPr>
          <a:xfrm>
            <a:off x="-55716" y="-39103"/>
            <a:ext cx="5766486" cy="5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34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ct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ct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2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ct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500590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ENGLISH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1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617C-8E9E-AB41-AE93-9BEC9ADF1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9231087" cy="38961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Welsh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669144"/>
            <a:ext cx="5442176" cy="47110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66973" y="1669144"/>
            <a:ext cx="5199743" cy="47110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373E3E-7EAA-FF4C-A7F3-B0650A410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841147"/>
            <a:ext cx="9231086" cy="3921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English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7BF577-AB27-8549-8D2C-5C2D69007C80}"/>
              </a:ext>
            </a:extLst>
          </p:cNvPr>
          <p:cNvCxnSpPr/>
          <p:nvPr userDrawn="1"/>
        </p:nvCxnSpPr>
        <p:spPr>
          <a:xfrm flipV="1">
            <a:off x="493487" y="1356627"/>
            <a:ext cx="5297033" cy="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9B5888-41F2-8C4E-BAE0-545ACCAE2071}"/>
              </a:ext>
            </a:extLst>
          </p:cNvPr>
          <p:cNvCxnSpPr/>
          <p:nvPr userDrawn="1"/>
        </p:nvCxnSpPr>
        <p:spPr>
          <a:xfrm>
            <a:off x="6154057" y="1356627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A2B6F56-5A09-BF4C-AA14-C2678D945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>
            <a:fillRect/>
          </a:stretch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06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2946397"/>
            <a:ext cx="5442857" cy="352697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4739" y="2946396"/>
            <a:ext cx="5630862" cy="35269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377371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2801256"/>
            <a:ext cx="5442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31524B-6206-F947-92FA-2AB19A8BEDE1}"/>
              </a:ext>
            </a:extLst>
          </p:cNvPr>
          <p:cNvCxnSpPr/>
          <p:nvPr userDrawn="1"/>
        </p:nvCxnSpPr>
        <p:spPr>
          <a:xfrm>
            <a:off x="6154738" y="2808513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79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C830-BC46-2741-8298-360B6F28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9724572" cy="694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768B-83E1-EC40-A34A-77513EEF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480458"/>
            <a:ext cx="9722984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9F9E7D-756D-164B-8097-B956732673E4}"/>
              </a:ext>
            </a:extLst>
          </p:cNvPr>
          <p:cNvCxnSpPr/>
          <p:nvPr userDrawn="1"/>
        </p:nvCxnSpPr>
        <p:spPr>
          <a:xfrm>
            <a:off x="406400" y="1211943"/>
            <a:ext cx="1133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351E7-12BB-8F4D-B797-29BD2B0269F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>
            <a:fillRect/>
          </a:stretch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5" r:id="rId2"/>
    <p:sldLayoutId id="2147483716" r:id="rId3"/>
    <p:sldLayoutId id="2147483717" r:id="rId4"/>
    <p:sldLayoutId id="2147483718" r:id="rId5"/>
    <p:sldLayoutId id="2147483710" r:id="rId6"/>
    <p:sldLayoutId id="2147483686" r:id="rId7"/>
    <p:sldLayoutId id="2147483688" r:id="rId8"/>
    <p:sldLayoutId id="2147483700" r:id="rId9"/>
    <p:sldLayoutId id="2147483709" r:id="rId10"/>
    <p:sldLayoutId id="2147483708" r:id="rId11"/>
    <p:sldLayoutId id="2147483687" r:id="rId12"/>
    <p:sldLayoutId id="2147483719" r:id="rId13"/>
    <p:sldLayoutId id="2147483697" r:id="rId14"/>
    <p:sldLayoutId id="2147483720" r:id="rId15"/>
    <p:sldLayoutId id="2147483698" r:id="rId16"/>
    <p:sldLayoutId id="2147483722" r:id="rId17"/>
    <p:sldLayoutId id="2147483699" r:id="rId18"/>
    <p:sldLayoutId id="2147483723" r:id="rId19"/>
    <p:sldLayoutId id="2147483702" r:id="rId20"/>
    <p:sldLayoutId id="2147483724" r:id="rId21"/>
    <p:sldLayoutId id="2147483701" r:id="rId22"/>
    <p:sldLayoutId id="2147483704" r:id="rId23"/>
    <p:sldLayoutId id="2147483721" r:id="rId24"/>
    <p:sldLayoutId id="2147483703" r:id="rId25"/>
    <p:sldLayoutId id="2147483705" r:id="rId26"/>
    <p:sldLayoutId id="2147483706" r:id="rId27"/>
    <p:sldLayoutId id="2147483707" r:id="rId28"/>
    <p:sldLayoutId id="2147483712" r:id="rId29"/>
    <p:sldLayoutId id="2147483713" r:id="rId30"/>
    <p:sldLayoutId id="2147483711" r:id="rId31"/>
    <p:sldLayoutId id="2147483725" r:id="rId3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2746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3568" userDrawn="1">
          <p15:clr>
            <a:srgbClr val="F26B43"/>
          </p15:clr>
        </p15:guide>
        <p15:guide id="4" pos="7478" userDrawn="1">
          <p15:clr>
            <a:srgbClr val="F26B43"/>
          </p15:clr>
        </p15:guide>
        <p15:guide id="5" pos="6403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009471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B8476-C42C-E946-9AE6-450EBBA8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5" y="1121566"/>
            <a:ext cx="6615951" cy="5055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4B8640-7FCE-A346-B4B6-DA2804688F54}"/>
              </a:ext>
            </a:extLst>
          </p:cNvPr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E9D45D-B271-5D41-A966-131A637835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94130"/>
        </a:buClr>
        <a:buSzTx/>
        <a:buFont typeface="Arial"/>
        <a:buNone/>
        <a:defRPr lang="en-US"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937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None/>
        <a:defRPr lang="en-US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marR="0" indent="-214313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600"/>
        </a:spcAft>
        <a:buClr>
          <a:srgbClr val="F94130"/>
        </a:buClr>
        <a:buSzTx/>
        <a:buFont typeface="Arial" panose="020B0604020202020204" pitchFamily="34" charset="0"/>
        <a:buChar char="•"/>
        <a:defRPr lang="en-US"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2225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87325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>
          <p15:clr>
            <a:srgbClr val="F26B43"/>
          </p15:clr>
        </p15:guide>
        <p15:guide id="6" pos="7680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3997">
          <p15:clr>
            <a:srgbClr val="F26B43"/>
          </p15:clr>
        </p15:guide>
        <p15:guide id="10" pos="325">
          <p15:clr>
            <a:srgbClr val="F26B43"/>
          </p15:clr>
        </p15:guide>
        <p15:guide id="11" orient="horz" pos="618">
          <p15:clr>
            <a:srgbClr val="F26B43"/>
          </p15:clr>
        </p15:guide>
        <p15:guide id="12" orient="horz" pos="14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6A06-2A62-4D05-AEF0-8488E5688FF1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19EB3E8A-82D9-4509-A9CB-B8BE272473A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964A123-B1E7-4C74-BDF5-445BCA8DC75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3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3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3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3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3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HSCandCC@wjec.co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-Assessment@wjec.co.uk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6D46-990B-ED4B-BE9D-863181CE5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112" y="446049"/>
            <a:ext cx="6264387" cy="3412943"/>
          </a:xfrm>
        </p:spPr>
        <p:txBody>
          <a:bodyPr/>
          <a:lstStyle/>
          <a:p>
            <a:pPr algn="ctr">
              <a:defRPr b="0" i="0"/>
            </a:pPr>
            <a:r>
              <a:rPr lang="1106" sz="3600">
                <a:solidFill>
                  <a:schemeClr val="bg1"/>
                </a:solidFill>
                <a:ea typeface="+mj-lt"/>
                <a:cs typeface="+mj-lt"/>
              </a:rPr>
              <a:t>Iechyd a Gofal Cymdeithasol, a Gofal Plant</a:t>
            </a:r>
          </a:p>
          <a:p>
            <a:pPr algn="ctr"/>
            <a:endParaRPr lang="en-US" sz="3600">
              <a:solidFill>
                <a:schemeClr val="bg1"/>
              </a:solidFill>
              <a:ea typeface="+mj-lt"/>
              <a:cs typeface="+mj-lt"/>
            </a:endParaRPr>
          </a:p>
          <a:p>
            <a:pPr algn="ctr">
              <a:defRPr b="0" i="0"/>
            </a:pPr>
            <a:r>
              <a:rPr lang="1106" sz="3600">
                <a:solidFill>
                  <a:schemeClr val="bg1"/>
                </a:solidFill>
                <a:ea typeface="+mj-lt"/>
                <a:cs typeface="+mj-lt"/>
              </a:rPr>
              <a:t>Strategaethau Addysgu a Dysgu i Gefnogi gydag Unedau sy'n cael eu Harholi.</a:t>
            </a:r>
            <a:endParaRPr lang="en-US" sz="3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17BE3-7E34-8D44-B94C-A6254D32E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7244" y="4392603"/>
            <a:ext cx="4360124" cy="62678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defRPr b="0" i="0"/>
            </a:pPr>
            <a:r>
              <a:rPr lang="1106" sz="4400">
                <a:solidFill>
                  <a:schemeClr val="bg1"/>
                </a:solidFill>
                <a:latin typeface="Arial"/>
                <a:cs typeface="Arial"/>
              </a:rPr>
              <a:t>Geiriau Gorchymyn</a:t>
            </a:r>
            <a:endParaRPr lang="en-US" sz="4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081D-76FC-481C-B289-A574C05700DF}"/>
              </a:ext>
            </a:extLst>
          </p:cNvPr>
          <p:cNvSpPr/>
          <p:nvPr/>
        </p:nvSpPr>
        <p:spPr>
          <a:xfrm>
            <a:off x="5997115" y="3489660"/>
            <a:ext cx="240270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0" i="0"/>
            </a:pPr>
            <a:r>
              <a:rPr lang="1106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46803B4-2163-9BF9-3262-C6D05D10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27" y="5671992"/>
            <a:ext cx="845103" cy="845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3877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200">
                <a:ea typeface="+mn-lt"/>
                <a:cs typeface="+mn-lt"/>
              </a:rPr>
              <a:t>Mae angen manylion ar yr atebion hyn, nid un frawddeg neu ddwy...</a:t>
            </a:r>
          </a:p>
          <a:p>
            <a:pPr algn="ctr">
              <a:defRPr b="0" i="0"/>
            </a:pPr>
            <a:r>
              <a:rPr lang="1106" sz="3200">
                <a:ea typeface="+mn-lt"/>
                <a:cs typeface="+mn-lt"/>
              </a:rPr>
              <a:t>yn aml tri neu bedwar ...</a:t>
            </a:r>
          </a:p>
          <a:p>
            <a:pPr algn="ctr">
              <a:defRPr b="0" i="0"/>
            </a:pPr>
            <a:r>
              <a:rPr lang="1106" sz="3200">
                <a:ea typeface="+mn-lt"/>
                <a:cs typeface="+mn-lt"/>
              </a:rPr>
              <a:t>Cymerwch eich amser ...</a:t>
            </a:r>
            <a:endParaRPr lang="en-US" sz="320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E6BD4E-DFD3-A0B9-3194-221452CD9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7C6FDC-FF60-B170-01C7-663EFD812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Disgrifiwch</a:t>
            </a:r>
            <a:endParaRPr lang="en-US" sz="3600" b="1">
              <a:solidFill>
                <a:srgbClr val="FFFFFF"/>
              </a:solidFill>
              <a:cs typeface="Arial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75984D-7986-BCD1-96C5-E51BECD3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8150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46BD0FC-DFE0-1472-93C7-1C9AC593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029379"/>
            <a:ext cx="6288156" cy="735241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46040D7-CEF4-B516-B109-15149AA0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897056"/>
            <a:ext cx="6299199" cy="799974"/>
          </a:xfrm>
          <a:prstGeom prst="rect">
            <a:avLst/>
          </a:prstGeom>
        </p:spPr>
      </p:pic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A3D672-741B-5458-25DA-6051348F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0" y="2690221"/>
            <a:ext cx="5559286" cy="10026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7948FED-22AE-91C2-7A7A-2CE872A47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48" y="3774334"/>
            <a:ext cx="7480852" cy="78915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EEB7253-00B2-17B7-A4CE-8EDBC2319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33" y="4734339"/>
            <a:ext cx="7641534" cy="8569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380C7E9-B6A1-CD96-91E8-B442DEE12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5791" y="5673402"/>
            <a:ext cx="8828156" cy="988761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2617D9B-ACC4-491A-1E4F-BD2D2056E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233" y="137761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Enghreifftiau 'Disgrifiwch'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249D91F-EBB4-BD90-71D1-E4F58FB22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3746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69144"/>
            <a:ext cx="5358780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Rhowch</a:t>
            </a:r>
            <a:endParaRPr lang="en-US" sz="3600" b="1">
              <a:solidFill>
                <a:srgbClr val="FFFFFF"/>
              </a:solidFill>
              <a:ea typeface="+mn-lt"/>
              <a:cs typeface="+mn-lt"/>
            </a:endParaRP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cs typeface="Arial"/>
              </a:rPr>
              <a:t>Nodwch</a:t>
            </a:r>
            <a:endParaRPr lang="en-US" sz="3600" b="1">
              <a:solidFill>
                <a:srgbClr val="FFFFFF"/>
              </a:solidFill>
              <a:cs typeface="Arial"/>
            </a:endParaRP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cs typeface="Arial"/>
              </a:rPr>
              <a:t>Rhestrwch</a:t>
            </a: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Enwwch</a:t>
            </a: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Nodwch</a:t>
            </a: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78" y="1669144"/>
            <a:ext cx="5585522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ea typeface="+mn-lt"/>
                <a:cs typeface="+mn-lt"/>
              </a:rPr>
              <a:t>Darparu/enwi/dethol/adnabod ffeithiau cryno neu enghreifftiau (o ffynhonnell sydd wedi'i rhoi neu o'r cof).</a:t>
            </a:r>
            <a:endParaRPr lang="en-US" sz="2800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483FDE-7CF4-D402-DDAA-045993058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A367B66-708B-AB13-6B16-12A1A93A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883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96673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latin typeface="Arial"/>
                <a:ea typeface="+mn-lt"/>
                <a:cs typeface="+mn-lt"/>
              </a:rPr>
              <a:t>Fel arfer ar gyfer cwestiynau byr â marciau is ond yn ddefnyddiol iawn ar gyfer ennill marciau hawdd.</a:t>
            </a:r>
            <a:endParaRPr lang="en-US" sz="2800"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latin typeface="Arial"/>
                <a:ea typeface="+mn-lt"/>
                <a:cs typeface="+mn-lt"/>
              </a:rPr>
              <a:t>Mae hyn yn gofyn i chi dynnu sylw at y </a:t>
            </a:r>
            <a:r>
              <a:rPr lang="1106" sz="2800" b="1" i="1">
                <a:latin typeface="Arial"/>
                <a:ea typeface="+mn-lt"/>
                <a:cs typeface="+mn-lt"/>
              </a:rPr>
              <a:t>PRIF NODWEDDION </a:t>
            </a:r>
            <a:r>
              <a:rPr lang="1106" sz="2800">
                <a:latin typeface="Arial"/>
                <a:ea typeface="+mn-lt"/>
                <a:cs typeface="+mn-lt"/>
              </a:rPr>
              <a:t>i ddangos i'r arholwr eich bod chi wir yn gwybod am beth rydych chi'n siarad.</a:t>
            </a:r>
            <a:endParaRPr lang="en-GB" sz="2800">
              <a:latin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44BC06-9C0C-1DA5-722D-8095FB09F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91FB53-1FFB-6680-C0FD-72E69F2A9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285679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Rhowch</a:t>
            </a:r>
            <a:endParaRPr lang="en-US" sz="3600" b="1">
              <a:solidFill>
                <a:srgbClr val="FFFFFF"/>
              </a:solidFill>
              <a:ea typeface="+mn-lt"/>
              <a:cs typeface="+mn-lt"/>
            </a:endParaRP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cs typeface="Arial"/>
              </a:rPr>
              <a:t>Nodwch (identify)</a:t>
            </a:r>
            <a:endParaRPr lang="en-US" sz="3600" b="1">
              <a:solidFill>
                <a:srgbClr val="FFFFFF"/>
              </a:solidFill>
              <a:cs typeface="Arial"/>
            </a:endParaRP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cs typeface="Arial"/>
              </a:rPr>
              <a:t>Rhestrwch</a:t>
            </a: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Enwch</a:t>
            </a:r>
          </a:p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Nodwch</a:t>
            </a:r>
            <a:endParaRPr lang="en-GB" sz="3600" b="1">
              <a:solidFill>
                <a:srgbClr val="FFFFFF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89F270B-91EB-3039-DF57-A7602272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2850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358" y="224996"/>
            <a:ext cx="9144000" cy="673326"/>
          </a:xfrm>
        </p:spPr>
        <p:txBody>
          <a:bodyPr>
            <a:normAutofit fontScale="77500" lnSpcReduction="20000"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'Rhowch', 'Nodwch', 'Rhestrwch', 'Enwch', 'Nodwch'</a:t>
            </a:r>
            <a:endParaRPr lang="en-GB" sz="3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DA3E5AD-D3D7-0E55-50FF-6395407E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1336307"/>
            <a:ext cx="8806069" cy="75086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85124E9-85F3-8C93-BEFB-C58794DF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3" b="39743"/>
          <a:stretch>
            <a:fillRect/>
          </a:stretch>
        </p:blipFill>
        <p:spPr>
          <a:xfrm>
            <a:off x="6780074" y="2216426"/>
            <a:ext cx="5158568" cy="516384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368553A-D209-4DF0-DB89-562B0E46E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2855559"/>
            <a:ext cx="7326243" cy="10474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9B7B02-35D8-D248-A2E2-059D9583D3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139" r="185" b="-1075"/>
          <a:stretch>
            <a:fillRect/>
          </a:stretch>
        </p:blipFill>
        <p:spPr>
          <a:xfrm>
            <a:off x="6369946" y="4387577"/>
            <a:ext cx="5382471" cy="66668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EBE6327-5379-D1FC-C585-C1EB4210C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6" y="4311287"/>
            <a:ext cx="5481982" cy="74229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4FBF9D2-A42F-6171-FFF9-59847AC71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55" y="5530780"/>
            <a:ext cx="4503392" cy="77704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FB48CAC-20E9-90D0-086C-E7A419127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183" y="5476533"/>
            <a:ext cx="6409634" cy="5763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1AD0F1-B05A-9A2E-30A9-D0E9B16472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3086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Amlinellwch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96673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ct val="0"/>
              </a:spcAft>
              <a:defRPr b="0" i="0"/>
            </a:pPr>
            <a:r>
              <a:rPr lang="1106" sz="2800">
                <a:ea typeface="+mn-lt"/>
                <a:cs typeface="+mn-lt"/>
              </a:rPr>
              <a:t>Fel arfer (ond nid bob amser) ar gyfer cwestiynau marciau is ac mae'n gofyn i chi roi trosolwg, ychydig fel crynodeb, o beth bynnag yw pwrpas y cwestiwn.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7ED855-FF83-04A9-9081-6F4160EB7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2198B4B-B179-3EC0-F433-94DA0C4F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7857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56" y="122886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Enghreifftiau 'Amlinellwch'</a:t>
            </a:r>
            <a:endParaRPr lang="en-GB" sz="3600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2960E98-BDEE-BE3E-D295-DE5B2516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05" b="1449"/>
          <a:stretch>
            <a:fillRect/>
          </a:stretch>
        </p:blipFill>
        <p:spPr>
          <a:xfrm>
            <a:off x="141356" y="978189"/>
            <a:ext cx="5813929" cy="7493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79C9A23-4EBE-A6CD-29E0-75BD8198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" y="2663696"/>
            <a:ext cx="7469808" cy="98947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C894ED-D1E5-D7EF-AB70-7127E157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82" y="3750953"/>
            <a:ext cx="8275982" cy="78070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FB84FF2-E1FC-E8E0-0055-A22E5973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835" y="1887210"/>
            <a:ext cx="5934765" cy="68714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F087A4A-3DA0-54F6-5756-CD971B1D3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9" y="4744172"/>
            <a:ext cx="8574156" cy="68269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FE96E04-0807-72AB-AF82-2D9E650F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443" y="5646781"/>
            <a:ext cx="9225721" cy="68861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6698DB4-A5D8-70FA-2E23-D83AC380B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3636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Awgrymwch</a:t>
            </a:r>
            <a:endParaRPr lang="en-US" sz="36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689600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spcAft>
                <a:spcPct val="0"/>
              </a:spcAft>
              <a:defRPr b="0" i="0"/>
            </a:pPr>
            <a:r>
              <a:rPr lang="1106" sz="2800">
                <a:latin typeface="Arial"/>
                <a:cs typeface="Arial"/>
              </a:rPr>
              <a:t>Cyflwynwch syniad, rheswm neu gam gweithredu posibl.</a:t>
            </a:r>
            <a:endParaRPr lang="en-US" sz="280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4D2CA-7E03-A5C9-75C5-8762B1E08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60104B6-5D11-315C-14E6-466B855FE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6990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922" y="279130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Enghreifftiau 'Awgrymwch'</a:t>
            </a:r>
            <a:endParaRPr lang="en-GB" sz="36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C81C3A-1008-672F-400F-93B99FEF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87" y="2227219"/>
            <a:ext cx="10065026" cy="93709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F545469-AAAF-A121-3BC3-671E67050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7790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7" y="1669144"/>
            <a:ext cx="5199744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Crynhowch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8" y="1669144"/>
            <a:ext cx="5575610" cy="47110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ct val="0"/>
              </a:spcAft>
              <a:defRPr b="0" i="0"/>
            </a:pPr>
            <a:r>
              <a:rPr lang="1106" sz="2800">
                <a:cs typeface="Arial"/>
              </a:rPr>
              <a:t>Dewis a chyflwyno'r prif bwyntiau (heb fanylion).</a:t>
            </a:r>
            <a:endParaRPr lang="en-US" sz="2800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205845B-07A4-7C79-A3B0-8A75C3B5B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8964B08-26A8-FB72-5FA1-63068C77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6912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6D46-990B-ED4B-BE9D-863181CE5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3629" y="2062975"/>
            <a:ext cx="6264387" cy="1978631"/>
          </a:xfrm>
        </p:spPr>
        <p:txBody>
          <a:bodyPr/>
          <a:lstStyle/>
          <a:p>
            <a:pPr algn="ctr">
              <a:defRPr b="0" i="0"/>
            </a:pPr>
            <a:r>
              <a:rPr lang="1106" sz="2000">
                <a:solidFill>
                  <a:schemeClr val="bg1"/>
                </a:solidFill>
                <a:ea typeface="+mj-lt"/>
                <a:cs typeface="+mj-lt"/>
              </a:rPr>
              <a:t>Dyluniwyd y cyflwyniad hwn i wella'ch cyflwyniad o'r gyfres o gymwysterau Iechyd a Gofal Cymdeithasol a Gofal Plant.</a:t>
            </a:r>
          </a:p>
          <a:p>
            <a:pPr algn="ctr"/>
            <a:endParaRPr lang="en-US" sz="2000">
              <a:solidFill>
                <a:schemeClr val="bg1"/>
              </a:solidFill>
              <a:ea typeface="+mj-lt"/>
              <a:cs typeface="+mj-lt"/>
            </a:endParaRPr>
          </a:p>
          <a:p>
            <a:pPr algn="ctr">
              <a:defRPr b="0" i="0"/>
            </a:pPr>
            <a:r>
              <a:rPr lang="1106" sz="2000">
                <a:solidFill>
                  <a:schemeClr val="bg1"/>
                </a:solidFill>
                <a:ea typeface="+mj-lt"/>
                <a:cs typeface="+mj-lt"/>
              </a:rPr>
              <a:t>Dylid ei gyfuno â chynnwys arall er mwyn rhoi profiad dysgu cyflawn i fyfyrwyr.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17BE3-7E34-8D44-B94C-A6254D32E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1357" y="691219"/>
            <a:ext cx="6264386" cy="535932"/>
          </a:xfrm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algn="ctr">
              <a:defRPr b="0" i="0"/>
            </a:pPr>
            <a:r>
              <a:rPr lang="1106" sz="4400">
                <a:solidFill>
                  <a:schemeClr val="bg1"/>
                </a:solidFill>
                <a:latin typeface="Arial"/>
                <a:cs typeface="Arial"/>
              </a:rPr>
              <a:t>Geiriau Gorchymyn</a:t>
            </a:r>
            <a:endParaRPr lang="en-US" sz="4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081D-76FC-481C-B289-A574C05700DF}"/>
              </a:ext>
            </a:extLst>
          </p:cNvPr>
          <p:cNvSpPr/>
          <p:nvPr/>
        </p:nvSpPr>
        <p:spPr>
          <a:xfrm>
            <a:off x="5974813" y="3244334"/>
            <a:ext cx="240270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0" i="0"/>
            </a:pPr>
            <a:r>
              <a:rPr lang="1106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CA5C60D-8CDD-03D6-231F-E807B0AC7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27" y="5713088"/>
            <a:ext cx="845103" cy="845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631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1106" sz="3600" dirty="0">
                <a:cs typeface="Arial"/>
              </a:rPr>
              <a:t>Enghreifftiau </a:t>
            </a:r>
            <a:r>
              <a:rPr lang="en-GB" sz="3600" dirty="0">
                <a:cs typeface="Arial"/>
              </a:rPr>
              <a:t>‘</a:t>
            </a:r>
            <a:r>
              <a:rPr lang="1106" sz="3600" dirty="0">
                <a:cs typeface="Arial"/>
              </a:rPr>
              <a:t>Crynhowch'</a:t>
            </a: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BC200D-E556-7EAB-3FAF-1B1662B1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4" y="2349239"/>
            <a:ext cx="11158330" cy="95158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6800DC-6578-F9A8-3FCB-F4D6B90F0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69" y="3539543"/>
            <a:ext cx="6030153" cy="768626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B195FCB-A464-9700-6229-4ADD11D6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0169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319-6A69-0B7A-7E90-9E7AADB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88882"/>
            <a:ext cx="1374255" cy="661171"/>
          </a:xfrm>
        </p:spPr>
        <p:txBody>
          <a:bodyPr/>
          <a:lstStyle/>
          <a:p>
            <a:pPr algn="ctr">
              <a:defRPr b="0" i="0"/>
            </a:pPr>
            <a:r>
              <a:rPr lang="1106" b="1">
                <a:solidFill>
                  <a:schemeClr val="bg1"/>
                </a:solidFill>
                <a:cs typeface="Arial"/>
              </a:rPr>
              <a:t>AA2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1934-1496-359C-D4F3-86BFC40C5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07948"/>
            <a:ext cx="4570937" cy="6611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defRPr b="0" i="0"/>
            </a:pPr>
            <a:r>
              <a:rPr lang="1106">
                <a:solidFill>
                  <a:schemeClr val="bg1"/>
                </a:solidFill>
                <a:cs typeface="Arial"/>
              </a:rPr>
              <a:t>Geiriau Gorchymyn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4DC72EC-6C39-9572-AF54-3A995199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5473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6" y="1747203"/>
            <a:ext cx="5357922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Cymhwyswch</a:t>
            </a:r>
            <a:r>
              <a:rPr lang="1106" sz="3600" b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GB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01267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ct val="0"/>
              </a:spcAft>
              <a:defRPr b="0" i="0"/>
            </a:pPr>
            <a:r>
              <a:rPr lang="1106" sz="2800">
                <a:solidFill>
                  <a:srgbClr val="FFC000"/>
                </a:solidFill>
                <a:cs typeface="Arial"/>
              </a:rPr>
              <a:t>Defnyddio eich gwybodaeth a'ch dealltwriaeth o ddamcaniaeth neu gysyniad a chysylltu hynny â chyd-destun penodol.</a:t>
            </a:r>
            <a:endParaRPr lang="en-US" sz="280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FB6119-4031-DC51-DE4C-0BE83FE06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55C8157-F555-2306-D819-4D691504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9368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6" y="1669144"/>
            <a:ext cx="5319132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Cyfrifwch</a:t>
            </a:r>
            <a:r>
              <a:rPr lang="1106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597912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FFC000"/>
                </a:solidFill>
                <a:cs typeface="Arial"/>
              </a:rPr>
              <a:t>Datrys gan ddefnyddio ffeithiau, ffigurau neu wybodaeth sydd wedi'u rhoi.</a:t>
            </a:r>
            <a:endParaRPr lang="en-US" sz="280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95B0158-8A72-3AA1-B0BD-3E73C84A3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8858333-A960-AA8D-286E-4E6ABA0C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4234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Lluniwch</a:t>
            </a:r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5" y="1669144"/>
            <a:ext cx="5631365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defRPr b="0" i="0"/>
            </a:pPr>
            <a:r>
              <a:rPr lang="1106" sz="3200">
                <a:solidFill>
                  <a:srgbClr val="FFC000"/>
                </a:solidFill>
                <a:cs typeface="Arial"/>
              </a:rPr>
              <a:t>Creu fframwaith neu ddadl.</a:t>
            </a:r>
            <a:endParaRPr lang="en-US" sz="320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01CC3A0-C410-CD08-7F74-1EDAD8845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B74F357-46E0-FFBA-752E-15B30ED25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9666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324469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 dirty="0">
                <a:solidFill>
                  <a:schemeClr val="bg1"/>
                </a:solidFill>
                <a:ea typeface="+mn-lt"/>
                <a:cs typeface="+mn-lt"/>
              </a:rPr>
              <a:t>Esboniwch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68537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200">
                <a:solidFill>
                  <a:srgbClr val="FFC000"/>
                </a:solidFill>
                <a:cs typeface="Arial"/>
              </a:rPr>
              <a:t>Rhowch fanylion a rhesymau i egluro sut a pham mae rhywbeth fel y mae.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9828C33-C981-62BD-0942-AB8227AC8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492A41E-B12A-09AD-EC4B-1366A50A0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0007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 dirty="0">
                <a:solidFill>
                  <a:schemeClr val="bg1"/>
                </a:solidFill>
                <a:ea typeface="+mn-lt"/>
                <a:cs typeface="+mn-lt"/>
              </a:rPr>
              <a:t>Esboniwch</a:t>
            </a:r>
          </a:p>
          <a:p>
            <a:pPr algn="ctr">
              <a:defRPr b="0" i="0"/>
            </a:pPr>
            <a:r>
              <a:rPr lang="1106" sz="3600" b="1" dirty="0">
                <a:solidFill>
                  <a:schemeClr val="bg1"/>
                </a:solidFill>
                <a:ea typeface="+mn-lt"/>
                <a:cs typeface="+mn-lt"/>
              </a:rPr>
              <a:t>Eglurwch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9" y="1669144"/>
            <a:ext cx="5542157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 dirty="0">
                <a:solidFill>
                  <a:srgbClr val="FFC000"/>
                </a:solidFill>
                <a:latin typeface="Arial"/>
                <a:cs typeface="Arial"/>
              </a:rPr>
              <a:t>Dangos  eich bod yn deall tarddiad, swyddogaethau ac amcanion pwnc a'i addasrwydd i bwrpas. Rhowch resymau i gefnogi barn, safbwynt neu ddadl, gyda manylion clir.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FFC00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Cynghorwch</a:t>
            </a:r>
            <a:r>
              <a:rPr lang="1106" sz="2800" b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Gwnewch bwynt, yna meddyliwch am y gair 'oherwydd' ...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02B05BE-3C84-8E78-1F7E-3C86D6D03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00FFAB7-787B-DCA9-92B6-DBBC34B54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7702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496" y="253058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600" dirty="0">
                <a:cs typeface="Arial"/>
              </a:rPr>
              <a:t>Enghreifftiau 'Esboniwch'</a:t>
            </a: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842092F-812F-5C96-331B-D5B7C6A97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6" y="1392024"/>
            <a:ext cx="7304156" cy="7985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58C308-C7F8-F25A-B15C-F9224F45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0" y="2387744"/>
            <a:ext cx="6983895" cy="8787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797F860-C6D0-EDCF-F8C4-459CB739A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96" y="3384765"/>
            <a:ext cx="6056243" cy="79385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FB116D-E7FE-88E9-1058-56F30347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667" y="4342497"/>
            <a:ext cx="7436678" cy="6035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3CCFB3E-4680-F108-9083-65B4BB32A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96" y="5109897"/>
            <a:ext cx="8817112" cy="90551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D59AF99-C15C-B9D9-CAD3-F2B6CD60E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7204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Eglurwch (Illustrate)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Dangoswch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53308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FFC000"/>
                </a:solidFill>
                <a:cs typeface="Arial"/>
              </a:rPr>
              <a:t>Defnyddio diagram neu eiriau i ddangos yn glir sut mae cysyniad neu ddamcaniaeth yn gweithio mewn cyd-destun penodol.</a:t>
            </a:r>
            <a:endParaRPr lang="en-US" sz="280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D10B8F1-3D07-5144-D429-D37997243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62F8426-5667-90D0-17DE-508A1C01B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3901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669144"/>
            <a:ext cx="5199743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Dehonglwch</a:t>
            </a:r>
            <a:r>
              <a:rPr lang="1106" sz="3600" b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42156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FFC000"/>
                </a:solidFill>
                <a:cs typeface="Arial"/>
              </a:rPr>
              <a:t>Trosi gwybodaeth a roddwyd i ffurf arall.</a:t>
            </a:r>
            <a:endParaRPr lang="en-US" sz="280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578F2B-50A7-6245-B809-4EBBE3AE0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7AAB37E-C9CA-FE71-612B-2914070C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0152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Beth yw geiriau gorchymyn?</a:t>
            </a:r>
            <a:endParaRPr lang="en-GB" sz="36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426" y="1669144"/>
            <a:ext cx="5287296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Defnyddir geiriau gorchymyn i'ch cynghori beth sydd angen i chi ei wneud i ateb cwestiwn arholiad yn llwyddiannus.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8AB0E-4183-158D-4D22-A97B3BF30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40E7B87-C815-3884-D820-4D11A805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6886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346771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Defnyddiwch</a:t>
            </a:r>
            <a:r>
              <a:rPr lang="1106" sz="3600" b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86761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FFC000"/>
                </a:solidFill>
                <a:cs typeface="Arial"/>
              </a:rPr>
              <a:t>Cymhwyso'r wybodaeth a ddarparwyd at ddamcaniaeth neu gysyniad penodol.</a:t>
            </a:r>
            <a:endParaRPr lang="en-US" sz="280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FA0D6A-B33B-66AA-D620-82FDB9E3B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rgbClr val="FFC000"/>
                </a:solidFill>
                <a:cs typeface="Arial"/>
              </a:rPr>
              <a:t>Geiriau Gorchymyn AA2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A8857E5-E022-DA02-59E4-0944790E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4676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319-6A69-0B7A-7E90-9E7AADB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88521"/>
            <a:ext cx="1349528" cy="761532"/>
          </a:xfrm>
        </p:spPr>
        <p:txBody>
          <a:bodyPr/>
          <a:lstStyle/>
          <a:p>
            <a:pPr algn="ctr">
              <a:defRPr b="0" i="0"/>
            </a:pPr>
            <a:r>
              <a:rPr lang="1106" b="1">
                <a:cs typeface="Arial"/>
              </a:rPr>
              <a:t>AA3</a:t>
            </a:r>
            <a:endParaRPr lang="1106" b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1934-1496-359C-D4F3-86BFC40C5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13691"/>
            <a:ext cx="4615542" cy="6633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defRPr b="0" i="0"/>
            </a:pPr>
            <a:r>
              <a:rPr lang="1106">
                <a:solidFill>
                  <a:schemeClr val="bg1"/>
                </a:solidFill>
                <a:cs typeface="Arial"/>
              </a:rPr>
              <a:t>Geiriau Gorchymyn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3F17999-0297-8D7C-8CAD-7671AB915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47832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Cynghorwch 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70199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Awgrymu cynnig neu ffordd o weithredu yn seiliedig ar resymau wedi'u cefnogi.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9171E68-020F-FB6F-DB8D-095939221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7309B80-F1D9-9AB8-D646-67D0DB2CD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09451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263377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Dadansoddi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77" y="1669144"/>
            <a:ext cx="5620215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Archwilio mater yn fanwl y berthynas rhwng rhannau a'r cyfan, i esbonio a dehongli.</a:t>
            </a:r>
            <a:endParaRPr lang="en-US">
              <a:solidFill>
                <a:srgbClr val="00B0F0"/>
              </a:solidFill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878244-00A3-11D9-DA2D-871F8E09F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2A6A0C9-4F9E-1BEA-C0E1-618D32C63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7943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324469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Dadansoddi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597912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534988" indent="-446088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Dweud beth sydd wedi cael ei ddarganfod.</a:t>
            </a:r>
            <a:endParaRPr lang="en-US" sz="2800" b="1">
              <a:solidFill>
                <a:srgbClr val="00B0F0"/>
              </a:solidFill>
              <a:ea typeface="+mn-lt"/>
              <a:cs typeface="+mn-lt"/>
            </a:endParaRPr>
          </a:p>
          <a:p>
            <a:pPr marL="534988" indent="-446088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Archwilio'n fanwl, gwahanu'n wahanol rannau.</a:t>
            </a:r>
          </a:p>
          <a:p>
            <a:pPr marL="534988" indent="-446088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Archwilio cam wrth gam.</a:t>
            </a:r>
            <a:endParaRPr lang="en-GB" sz="280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9239DA5-856D-BF80-794D-86482D52E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E14DC71-3C75-644B-C626-A46DDAAD3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6610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78" y="203263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Enghreifftiau 'Dadansoddwch'</a:t>
            </a:r>
            <a:endParaRPr lang="en-GB" sz="36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BE63A0C-5938-EC2B-7D74-94152EE2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15401"/>
            <a:ext cx="7017026" cy="6835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343C637-59BA-9879-F6A9-3B3ADF69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65" y="1993208"/>
            <a:ext cx="9590156" cy="58987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62F63B4-1588-14E7-EE82-9D2E501CD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08" y="2766894"/>
            <a:ext cx="7248939" cy="91452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DB43CC5-5525-5FAD-520F-B6E44C377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839" y="3902381"/>
            <a:ext cx="10142330" cy="1046001"/>
          </a:xfrm>
          <a:prstGeom prst="rect">
            <a:avLst/>
          </a:prstGeom>
        </p:spPr>
      </p:pic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795C4C3F-6996-5EAE-BEB4-0CB89B4CE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87" y="5202361"/>
            <a:ext cx="10827026" cy="134446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7555F69-A7C7-499D-4F4B-3CD07C90F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0150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346771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Aseswch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9" y="1669144"/>
            <a:ext cx="5564459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Llunio barn ar sail gwybodaeth.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5488D76-5D02-E298-8269-97FDB9A1D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9D468BF-C0FB-FFB5-7629-6B20BEA94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23449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Aseswch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97912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534988" indent="-446088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Cymharu syniadau fel bod modd barnu/gwneud penderfyniadau.</a:t>
            </a:r>
          </a:p>
          <a:p>
            <a:pPr marL="534988" indent="-446088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Mae hyn yn helpu i lunio barn gan ddefnyddio gwybodaeth iechyd a gofal cymdeithasol.</a:t>
            </a:r>
            <a:endParaRPr lang="en-US">
              <a:solidFill>
                <a:srgbClr val="00B0F0"/>
              </a:solidFill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3FD255-AFA0-701F-CC5C-FFCB5089A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748B97B-758D-4038-1FAB-CBF61E87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48831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56" y="217845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'Aseswch'</a:t>
            </a:r>
            <a:endParaRPr lang="en-GB" sz="3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1689500-2B02-4D87-891C-A36147DF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6" y="1129064"/>
            <a:ext cx="7480852" cy="75819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E76921-6E75-7C96-23EC-EC4F7BA6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92" y="1966622"/>
            <a:ext cx="8165547" cy="82649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F466D2D-709F-605D-5F1B-6090BBC4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56" y="2979540"/>
            <a:ext cx="7845286" cy="105352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70A4F9-9B2F-940E-4405-19D90B58F0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3" b="25397"/>
          <a:stretch>
            <a:fillRect/>
          </a:stretch>
        </p:blipFill>
        <p:spPr>
          <a:xfrm>
            <a:off x="196567" y="4219494"/>
            <a:ext cx="11798866" cy="10333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2AEB691-CCE1-B32F-D0F6-ECB002A99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56" y="5459448"/>
            <a:ext cx="8828156" cy="96241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F878618-BAD8-360E-E34D-92C49F8F7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9283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346771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Cymharwch </a:t>
            </a:r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478967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Nodi tebygrwydd a rhoi sylwadau/esbonio.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8D1F7B1-48E2-53E5-3167-01E3F3538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C943D31-0FA9-859B-16B8-BBC79615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1484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91C69E-A9AC-D478-6DDB-505B584F2422}"/>
              </a:ext>
            </a:extLst>
          </p:cNvPr>
          <p:cNvSpPr txBox="1"/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3600">
                <a:cs typeface="Arial"/>
              </a:rPr>
              <a:t>Geiriau gorchymyn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5" y="1676756"/>
            <a:ext cx="5296830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Pam mae geiriau gorchymyn yn bwysig?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8" y="1676756"/>
            <a:ext cx="5501268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ea typeface="+mn-lt"/>
                <a:cs typeface="+mn-lt"/>
              </a:rPr>
              <a:t>Maen nhw'n eich helpu i ddeall prif ffocws unrhyw gwestiwn.</a:t>
            </a:r>
            <a:endParaRPr lang="en-GB" sz="2800" i="1" u="sng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spcAft>
                <a:spcPct val="0"/>
              </a:spcAft>
            </a:pPr>
            <a:endParaRPr lang="en-GB" sz="280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ea typeface="+mn-lt"/>
                <a:cs typeface="+mn-lt"/>
              </a:rPr>
              <a:t>Maen nhw'n eich cyfarwyddo sut i ateb y cwestiwn.</a:t>
            </a:r>
          </a:p>
          <a:p>
            <a:pPr algn="ctr">
              <a:spcAft>
                <a:spcPct val="0"/>
              </a:spcAft>
            </a:pPr>
            <a:endParaRPr lang="en-GB" sz="280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spcAft>
                <a:spcPct val="0"/>
              </a:spcAft>
              <a:defRPr b="0" i="0"/>
            </a:pPr>
            <a:r>
              <a:rPr lang="1106" sz="2800" b="1">
                <a:latin typeface="Comic Sans MS" panose="030F0702030302020204" pitchFamily="66" charset="0"/>
                <a:ea typeface="+mn-lt"/>
                <a:cs typeface="+mn-lt"/>
              </a:rPr>
              <a:t>Awgrym defnyddiol! </a:t>
            </a:r>
          </a:p>
          <a:p>
            <a:pPr algn="ctr">
              <a:spcAft>
                <a:spcPct val="0"/>
              </a:spcAft>
              <a:defRPr b="0" i="0"/>
            </a:pPr>
            <a:r>
              <a:rPr lang="1106" sz="2800">
                <a:highlight>
                  <a:srgbClr val="FFFF00"/>
                </a:highlight>
                <a:latin typeface="Comic Sans MS" panose="030F0702030302020204" pitchFamily="66" charset="0"/>
                <a:ea typeface="+mn-lt"/>
                <a:cs typeface="+mn-lt"/>
              </a:rPr>
              <a:t>Uwcholeuwch </a:t>
            </a:r>
            <a:r>
              <a:rPr lang="1106" sz="2800">
                <a:latin typeface="Comic Sans MS" panose="030F0702030302020204" pitchFamily="66" charset="0"/>
                <a:ea typeface="+mn-lt"/>
                <a:cs typeface="+mn-lt"/>
              </a:rPr>
              <a:t> neu </a:t>
            </a:r>
            <a:r>
              <a:rPr lang="1106" sz="2800" u="sng">
                <a:latin typeface="Comic Sans MS" panose="030F0702030302020204" pitchFamily="66" charset="0"/>
                <a:ea typeface="+mn-lt"/>
                <a:cs typeface="+mn-lt"/>
              </a:rPr>
              <a:t>danlinellwch y</a:t>
            </a:r>
            <a:r>
              <a:rPr lang="1106" sz="2800">
                <a:latin typeface="Comic Sans MS" panose="030F0702030302020204" pitchFamily="66" charset="0"/>
                <a:ea typeface="+mn-lt"/>
                <a:cs typeface="+mn-lt"/>
              </a:rPr>
              <a:t> gair gorchymyn yn ystod yr arholiad</a:t>
            </a:r>
            <a:endParaRPr lang="en-GB" sz="2800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0E54DE1-AAE1-A773-544C-5E17C3D9F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89243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Ystyriwch 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7561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Darllen y wybodaeth a roddwyd ac ymateb iddi.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8C96E82-A59B-C6D6-EA76-7FCD47C41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2321F48-471D-E8DE-65F4-EBA50102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45044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791" y="219583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'Ystyriwch'</a:t>
            </a:r>
            <a:endParaRPr lang="en-GB" sz="3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CCB6E9-026E-6C22-4D4C-11501127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272072"/>
            <a:ext cx="6056243" cy="76065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4A36588-293D-E101-F5D6-719AF979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70" y="2212232"/>
            <a:ext cx="6144591" cy="86816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46F195-DFB0-2EFB-E2E5-C18BD441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" y="3174451"/>
            <a:ext cx="8982765" cy="87633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EBC161-3559-695C-3555-B5D5920FA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04" y="4219418"/>
            <a:ext cx="10407374" cy="97300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143DB0B-A00F-8AE5-218B-61A1B1373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17" y="5509394"/>
            <a:ext cx="9700591" cy="89992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8DEA176-851A-0E3D-47E3-2D23A04DC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10868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Cyferbynnwch </a:t>
            </a:r>
            <a:endParaRPr lang="en-GB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77" y="1669144"/>
            <a:ext cx="5586761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Nodi gwahaniaethau a rhoi sylwadau/esbonio.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310ECA-831D-6F3F-2736-84050DCB2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5506561-E3FC-A571-E5AD-E3228AA6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1829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'Cyferbynnwch'</a:t>
            </a:r>
            <a:endParaRPr lang="en-GB" sz="3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F02E01-6B64-C119-B66E-8A19D439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6" y="1732022"/>
            <a:ext cx="6453808" cy="8057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9C18012-B954-C0F9-92CE-AB4C7890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95" y="3131432"/>
            <a:ext cx="10307982" cy="8107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D89AC4-4CF6-B9F1-9BBC-B04D7EC77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96" y="4539817"/>
            <a:ext cx="8496852" cy="52913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6F7D71C-219D-B521-E6C5-083D166C7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91538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Trafodwch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12419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Archwilio mater yn fanwl/mewn ffordd strwythuredig, gan ystyried syniadau gwahanol.</a:t>
            </a:r>
            <a:endParaRPr lang="en-US" sz="2800">
              <a:solidFill>
                <a:srgbClr val="00B0F0"/>
              </a:solidFill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BF0B153-0E4E-6008-3BAB-DB8237BED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06B4F44-E87B-7E94-C0AC-503E5BCAE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92209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912" y="1669144"/>
            <a:ext cx="5258420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Trafodwch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1913" y="1669144"/>
            <a:ext cx="5521471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ea typeface="+mn-lt"/>
                <a:cs typeface="+mn-lt"/>
              </a:rPr>
              <a:t>Ystyried gwahanol agweddau ar bwnc; sut maen nhw'n plethu, ac i ba raddau maen nhw'n bwysig.</a:t>
            </a:r>
            <a:endParaRPr lang="en-US" sz="280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 b="1">
                <a:solidFill>
                  <a:srgbClr val="00B0F0"/>
                </a:solidFill>
                <a:latin typeface="Arial"/>
                <a:ea typeface="+mn-lt"/>
                <a:cs typeface="+mn-lt"/>
              </a:rPr>
              <a:t>I ba raddau - </a:t>
            </a:r>
            <a:r>
              <a:rPr lang="1106" sz="2800" b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hefyd yn drafodaeth ...</a:t>
            </a:r>
            <a:endParaRPr lang="en-US" sz="2800">
              <a:solidFill>
                <a:srgbClr val="00B0F0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069ADB-B65B-7EBD-EBAF-37F3ABDF6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411F7-96FA-905A-06B6-1D00D165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34047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19131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Trafodwch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52357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ea typeface="+mn-lt"/>
                <a:cs typeface="+mn-lt"/>
              </a:rPr>
              <a:t>Ystyriwch wahanol agweddau ar bwnc; sut maen nhw'n plethu, ac i ba raddau maen nhw'n bwysig.</a:t>
            </a:r>
            <a:endParaRPr lang="en-US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F12B0A8-00AD-301B-B00B-62F540829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8112796-E824-81E6-74B9-B7763172B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34557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Trafodwch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68960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750">
                <a:solidFill>
                  <a:srgbClr val="00B0F0"/>
                </a:solidFill>
                <a:latin typeface="Arial"/>
                <a:cs typeface="Arial"/>
              </a:rPr>
              <a:t>Gwnewch eich pwynt ... a thrafodwch ... defnyddio terminoleg fel ...</a:t>
            </a:r>
            <a:endParaRPr lang="en-US" sz="275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75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750">
                <a:solidFill>
                  <a:srgbClr val="00B0F0"/>
                </a:solidFill>
                <a:latin typeface="Arial"/>
                <a:cs typeface="Arial"/>
              </a:rPr>
              <a:t>“I gyferbynnu … ”</a:t>
            </a:r>
            <a:endParaRPr lang="en-US" sz="275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750">
                <a:solidFill>
                  <a:srgbClr val="00B0F0"/>
                </a:solidFill>
                <a:latin typeface="Arial"/>
                <a:cs typeface="Arial"/>
              </a:rPr>
              <a:t>“Fodd bynnag, ... ”</a:t>
            </a:r>
            <a:endParaRPr lang="en-US" sz="275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750">
                <a:solidFill>
                  <a:srgbClr val="00B0F0"/>
                </a:solidFill>
                <a:latin typeface="Arial"/>
                <a:cs typeface="Arial"/>
              </a:rPr>
              <a:t>“Ar y llaw arall, … ”</a:t>
            </a:r>
            <a:endParaRPr lang="en-US" sz="275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750">
                <a:solidFill>
                  <a:srgbClr val="00B0F0"/>
                </a:solidFill>
                <a:latin typeface="Arial"/>
                <a:cs typeface="Arial"/>
              </a:rPr>
              <a:t>“Ond nid felly y mae bob amser … ”</a:t>
            </a:r>
            <a:endParaRPr lang="en-US" sz="275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750">
                <a:solidFill>
                  <a:srgbClr val="00B0F0"/>
                </a:solidFill>
                <a:latin typeface="Arial"/>
                <a:cs typeface="Arial"/>
              </a:rPr>
              <a:t>"Gallai hyn ... ”</a:t>
            </a:r>
            <a:endParaRPr lang="en-GB" sz="2750">
              <a:solidFill>
                <a:srgbClr val="00B0F0"/>
              </a:solidFill>
              <a:latin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88AAA5B-CAC7-535E-9191-330A767F4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20BEC89-9389-EF3E-78F6-460B81CC5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739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9E91F4F-E6D3-A631-40DE-1112E095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98" y="1185689"/>
            <a:ext cx="6056243" cy="755554"/>
          </a:xfrm>
          <a:prstGeom prst="rect">
            <a:avLst/>
          </a:prstGeom>
        </p:spPr>
      </p:pic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3EA5E10-3601-ADB0-E88A-19687A6E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76" y="2131880"/>
            <a:ext cx="6409634" cy="9624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45F2709-E776-4D47-4BCB-67222958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98" y="3285387"/>
            <a:ext cx="7304157" cy="9094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1D6CE6-BC90-3921-62ED-F7312BB0F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624" y="4343196"/>
            <a:ext cx="8607286" cy="7266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AEBD874-3BA8-D852-0C99-F93E86789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98" y="5401188"/>
            <a:ext cx="8496852" cy="90908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4802841-5770-B184-D871-C2EF494FC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'Trafodwch'</a:t>
            </a:r>
            <a:endParaRPr lang="en-GB" sz="32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9A75B10-99A7-898C-3A64-B78B80E9B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6368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69144"/>
            <a:ext cx="5392234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Gwahaniaethwch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607824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Nodi ac esbonio'r gwahaniaethau rhwng syniadau neu bynciau.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2905898-79BB-C031-9224-ECDCE5A70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913F6F1-E3E5-5535-81BF-4C694AFA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672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319-6A69-0B7A-7E90-9E7AADB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26666"/>
            <a:ext cx="1438508" cy="687772"/>
          </a:xfrm>
        </p:spPr>
        <p:txBody>
          <a:bodyPr/>
          <a:lstStyle/>
          <a:p>
            <a:pPr algn="ctr">
              <a:defRPr b="0" i="0"/>
            </a:pPr>
            <a:r>
              <a:rPr lang="1106" b="1">
                <a:solidFill>
                  <a:schemeClr val="bg1"/>
                </a:solidFill>
                <a:cs typeface="Arial"/>
              </a:rPr>
              <a:t>AA1</a:t>
            </a:r>
            <a:endParaRPr lang="1106" b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1934-1496-359C-D4F3-86BFC40C5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43563"/>
            <a:ext cx="4274866" cy="68777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defRPr b="0" i="0"/>
            </a:pPr>
            <a:r>
              <a:rPr lang="1106" dirty="0">
                <a:cs typeface="Arial"/>
              </a:rPr>
              <a:t>Geiriau Gorchymyn</a:t>
            </a:r>
          </a:p>
          <a:p>
            <a:pPr algn="ctr"/>
            <a:endParaRPr lang="en-GB" dirty="0">
              <a:cs typeface="Arial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35F549-F6E6-827A-F4DC-055F8A34C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1685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Gwerthuswch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08703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Llunio barn drwy bwyso a mesur tystiolaeth er mwyn dod i gasgliad.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1F32A-8374-6D5B-20E0-A6272841C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7EDAD51-9FB3-C9A1-45AF-1F8A182BE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02606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57385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Tynnu ar wybodaeth, themâu neu gysyniadau amrywiol i ystyried agweddau megis cryfderau neu wendidau, manteision neu anfanteision, gweithredoedd amgen, a pherthnasedd neu arwyddocâd ...</a:t>
            </a:r>
            <a:endParaRPr lang="en-GB" sz="2800">
              <a:latin typeface="Century Gothic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1F40B2F-858E-1E66-6265-3110E69E2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71F9A0-2E0C-F060-62F3-1AD1D7F33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Gwerthuswch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515AB4D-8F1C-A0D8-1016-AE222669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7086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Cadarnhaol +</a:t>
            </a:r>
            <a:endParaRPr lang="en-US" sz="280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Negyddol –</a:t>
            </a:r>
            <a:endParaRPr lang="en-US" sz="280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Casgliad</a:t>
            </a:r>
            <a:endParaRPr lang="en-GB" sz="2800" b="1">
              <a:solidFill>
                <a:srgbClr val="00B0F0"/>
              </a:solidFill>
              <a:latin typeface="Century Gothic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FE5C0B-9D56-EA0D-8405-919862F57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BD8786-9035-B634-E407-733077DF6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Gwerthuswch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709BFFF-4B8E-0D31-E6F2-E5307E92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693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646234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Trafod manteision/ anfanteision.</a:t>
            </a:r>
            <a:endParaRPr lang="en-US" sz="2800">
              <a:solidFill>
                <a:srgbClr val="00B0F0"/>
              </a:solidFill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Trafod cryfderau/ gwendidau.</a:t>
            </a:r>
            <a:endParaRPr lang="en-US" sz="2800">
              <a:solidFill>
                <a:srgbClr val="00B0F0"/>
              </a:solidFill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Defnyddiwch tystiolaeth o'r ymchwil i gefnogi'r canfyddiadau a'r casgliadau.</a:t>
            </a:r>
            <a:endParaRPr lang="en-GB">
              <a:solidFill>
                <a:srgbClr val="00B0F0"/>
              </a:solidFill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ü"/>
              <a:defRPr b="0" i="0"/>
            </a:pPr>
            <a:r>
              <a:rPr lang="1106" sz="2800">
                <a:solidFill>
                  <a:srgbClr val="00B0F0"/>
                </a:solidFill>
                <a:ea typeface="+mn-lt"/>
                <a:cs typeface="+mn-lt"/>
              </a:rPr>
              <a:t>Adnabod anawsterau.</a:t>
            </a:r>
            <a:endParaRPr lang="en-GB">
              <a:solidFill>
                <a:srgbClr val="00B0F0"/>
              </a:solidFill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E95AEA-CF44-FA48-69CD-B18B13FC5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759C37-DDFA-FA38-A19C-B3699244B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Gwerthuswch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00430D6-FD47-1477-526A-832B84853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8130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C86BCA7-8CD7-7F68-ECDC-AC0DD9CF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" y="1105814"/>
            <a:ext cx="10197547" cy="11252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0FEB41-FA0B-E10A-CCD8-F5914E6B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86" y="2396532"/>
            <a:ext cx="10330069" cy="53758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667973-18F3-7CB9-32C1-9E714989D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8" y="3042759"/>
            <a:ext cx="8828156" cy="9606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9EF3026-27BE-7D75-BF52-8965F417D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43" y="4106057"/>
            <a:ext cx="11611113" cy="89703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F93BD5B-E925-A358-7810-794BA74F7F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258" b="699"/>
          <a:stretch>
            <a:fillRect/>
          </a:stretch>
        </p:blipFill>
        <p:spPr>
          <a:xfrm>
            <a:off x="329096" y="5105774"/>
            <a:ext cx="8662594" cy="1564058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D8C4CDE-902D-3E70-88EA-EADC3F84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'Gwerthuswch'</a:t>
            </a:r>
            <a:endParaRPr lang="en-GB" sz="32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B090BA7-8B7E-7CBD-0252-DC6934A21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6543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57385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Ymchwilio yn agos ac yn fanwl.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DA5D053-ED14-001E-792E-8B72609C5721}"/>
              </a:ext>
            </a:extLst>
          </p:cNvPr>
          <p:cNvSpPr txBox="1"/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CC8F4E-06D7-57BF-74DF-582D12C65879}"/>
              </a:ext>
            </a:extLst>
          </p:cNvPr>
          <p:cNvSpPr txBox="1"/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Archwiliwch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65A1B48-B4CD-045A-AE72-1AEB8F58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14690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7F28674-5E2F-36D7-8949-895F34BA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2" b="23431"/>
          <a:stretch>
            <a:fillRect/>
          </a:stretch>
        </p:blipFill>
        <p:spPr>
          <a:xfrm>
            <a:off x="461605" y="1353222"/>
            <a:ext cx="8706678" cy="721312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9E39CF3-BBC7-14A3-6F21-CDC18082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" b="24427"/>
          <a:stretch>
            <a:fillRect/>
          </a:stretch>
        </p:blipFill>
        <p:spPr>
          <a:xfrm>
            <a:off x="3296667" y="2265185"/>
            <a:ext cx="8364343" cy="11000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938E5E2-F3C6-FEE5-1C04-EC4CE549F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05" y="3586486"/>
            <a:ext cx="8529982" cy="92244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AF899A6-B781-8617-FC66-59235D31F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506" y="4681238"/>
            <a:ext cx="8408504" cy="9757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5B6CF77-DCB2-5945-8702-B091A437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70" y="5829277"/>
            <a:ext cx="7469808" cy="80953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C08DA1A-739B-9FD7-1407-7063D0093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'Archwiliwch'</a:t>
            </a:r>
            <a:endParaRPr lang="en-GB" sz="32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AB9B86D-D72D-0954-810D-C7315453F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29507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90839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Defnyddio tystiolaeth/dadl i ategu achos.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983D3B-92DC-0742-5EF7-6472D1EC7EED}"/>
              </a:ext>
            </a:extLst>
          </p:cNvPr>
          <p:cNvSpPr txBox="1"/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4DC41F-243C-8C6C-6E6D-DA4608F13502}"/>
              </a:ext>
            </a:extLst>
          </p:cNvPr>
          <p:cNvSpPr txBox="1"/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Cyfiawnhewch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235B04F-5616-1AAD-6503-DCAA4107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2626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Rhoi rhesymau neu dystiolaeth i gefnogi barn neu brofi rhywbeth cywir neu resymol.</a:t>
            </a:r>
            <a:endParaRPr lang="en-US" sz="280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Defnyddiwch y geiriau ... Y rheswm am hyn yw ...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2800">
                <a:solidFill>
                  <a:srgbClr val="00B0F0"/>
                </a:solidFill>
                <a:latin typeface="Arial"/>
                <a:cs typeface="Arial"/>
              </a:rPr>
              <a:t>Rwy'n meddwl hyn oherwydd ...</a:t>
            </a:r>
            <a:endParaRPr lang="en-GB" sz="2800">
              <a:solidFill>
                <a:srgbClr val="00B0F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DF3A4A-F971-91D1-1398-853EECB63395}"/>
              </a:ext>
            </a:extLst>
          </p:cNvPr>
          <p:cNvSpPr txBox="1"/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7D5192-C9F1-2015-1068-FA2F96C8F3C7}"/>
              </a:ext>
            </a:extLst>
          </p:cNvPr>
          <p:cNvSpPr txBox="1"/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600" b="1" dirty="0">
                <a:solidFill>
                  <a:srgbClr val="FFFFFF"/>
                </a:solidFill>
                <a:ea typeface="+mn-lt"/>
                <a:cs typeface="+mn-lt"/>
              </a:rPr>
              <a:t>Archwiliwch</a:t>
            </a:r>
            <a:endParaRPr lang="en-GB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EC249B8-9FBF-6EF7-3724-CE26475AF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55220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222FB34-BE35-5EF1-339A-6FBA7106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06" r="89" b="-1493"/>
          <a:stretch>
            <a:fillRect/>
          </a:stretch>
        </p:blipFill>
        <p:spPr>
          <a:xfrm>
            <a:off x="591478" y="2064268"/>
            <a:ext cx="11600522" cy="75746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A778C61-3C23-1341-1CB8-4FCADE7C2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>
                <a:cs typeface="Arial"/>
              </a:rPr>
              <a:t>Enghreifftiau 'Cyfiawnhewch'</a:t>
            </a:r>
            <a:endParaRPr lang="en-GB" sz="32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50EC49F-FDFD-9DE8-55F8-5A73351DA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5559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6" y="1669144"/>
            <a:ext cx="5335620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chemeClr val="bg1"/>
                </a:solidFill>
                <a:ea typeface="+mn-lt"/>
                <a:cs typeface="+mn-lt"/>
              </a:rPr>
              <a:t>Diffiniwch</a:t>
            </a:r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550" y="1669144"/>
            <a:ext cx="5471494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cs typeface="Arial"/>
              </a:rPr>
              <a:t>Rhoi union ystyr.</a:t>
            </a:r>
            <a:endParaRPr lang="en-GB" sz="2800"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D7EC9F8-379B-32BB-BECD-DD7327EDC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  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49BD4BC-9F81-4182-B23A-5AB9B2625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6013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68537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B0F0"/>
                </a:solidFill>
                <a:cs typeface="Arial"/>
              </a:rPr>
              <a:t>Cyflwyno cynnig yn seiliedig ar resymau/tystiolaeth</a:t>
            </a:r>
            <a:endParaRPr lang="en-US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C1BECA4-CC7C-E946-4748-789F9CE1FDED}"/>
              </a:ext>
            </a:extLst>
          </p:cNvPr>
          <p:cNvSpPr txBox="1"/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Geiriau Gorchymyn AA3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E70952-5F71-5B4A-3F6F-ADB47E1A9458}"/>
              </a:ext>
            </a:extLst>
          </p:cNvPr>
          <p:cNvSpPr txBox="1"/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Argymell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1506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16114"/>
            <a:ext cx="9724572" cy="943429"/>
          </a:xfrm>
        </p:spPr>
        <p:txBody>
          <a:bodyPr>
            <a:normAutofit/>
          </a:bodyPr>
          <a:lstStyle/>
          <a:p>
            <a:pPr>
              <a:defRPr b="0" i="0"/>
            </a:pPr>
            <a:br>
              <a:rPr lang="1106" sz="2400" b="1" i="0" u="none" strike="noStrike" baseline="0">
                <a:latin typeface="Arial-BoldM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2B0A-2B88-EE46-B96A-CA94BF2C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37" y="1692924"/>
            <a:ext cx="11267725" cy="4691743"/>
          </a:xfrm>
        </p:spPr>
        <p:txBody>
          <a:bodyPr>
            <a:noAutofit/>
          </a:bodyPr>
          <a:lstStyle/>
          <a:p>
            <a:pPr marL="180975">
              <a:defRPr b="0" i="0"/>
            </a:pPr>
            <a:r>
              <a:rPr lang="1106" sz="3000" b="1" dirty="0">
                <a:latin typeface="Arial" panose="020B0604020202020204" pitchFamily="34" charset="0"/>
                <a:cs typeface="Arial" panose="020B0604020202020204" pitchFamily="34" charset="0"/>
              </a:rPr>
              <a:t>Manylion Cyswllt</a:t>
            </a:r>
          </a:p>
          <a:p>
            <a:pPr marL="180975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>
              <a:defRPr b="0" i="0"/>
            </a:pPr>
            <a:r>
              <a:rPr lang="1106" sz="3000" dirty="0">
                <a:latin typeface="Arial" panose="020B0604020202020204" pitchFamily="34" charset="0"/>
                <a:cs typeface="Arial" panose="020B0604020202020204" pitchFamily="34" charset="0"/>
              </a:rPr>
              <a:t>Cysylltwch â'n Swyddogion Pwnc arbenigol a'r tîm cefnogi gweinyddol os oes gennych unrhyw gwestiynau:</a:t>
            </a:r>
            <a:endParaRPr lang="en-US" sz="3000" b="1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>
              <a:defRPr b="0" i="0"/>
            </a:pPr>
            <a:r>
              <a:rPr lang="1106" sz="3000" kern="1100" spc="-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HSCandCC@wjec.co.uk </a:t>
            </a:r>
          </a:p>
          <a:p>
            <a:pPr marL="180975"/>
            <a:endParaRPr lang="en-GB" sz="3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>
              <a:spcAft>
                <a:spcPts val="0"/>
              </a:spcAft>
              <a:defRPr b="0" i="0"/>
            </a:pPr>
            <a:r>
              <a:rPr lang="1106" sz="3000" dirty="0">
                <a:latin typeface="Arial" panose="020B0604020202020204" pitchFamily="34" charset="0"/>
                <a:cs typeface="Arial" panose="020B0604020202020204" pitchFamily="34" charset="0"/>
              </a:rPr>
              <a:t>e-Asesu:</a:t>
            </a:r>
          </a:p>
          <a:p>
            <a:pPr marL="180975">
              <a:defRPr b="0" i="0"/>
            </a:pPr>
            <a:r>
              <a:rPr lang="1106" sz="3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wjec.co.uk</a:t>
            </a:r>
            <a:r>
              <a:rPr lang="1106" sz="3000" u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</a:p>
          <a:p>
            <a:pPr algn="l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2475FF-8296-131C-C553-2E0A95F006FC}"/>
              </a:ext>
            </a:extLst>
          </p:cNvPr>
          <p:cNvSpPr txBox="1"/>
          <p:nvPr/>
        </p:nvSpPr>
        <p:spPr>
          <a:xfrm>
            <a:off x="653143" y="473333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3600">
                <a:solidFill>
                  <a:schemeClr val="accent4">
                    <a:lumMod val="75000"/>
                  </a:schemeClr>
                </a:solidFill>
                <a:cs typeface="Arial"/>
              </a:rPr>
              <a:t>Unrhyw gwestiynau?</a:t>
            </a:r>
            <a:endParaRPr lang="en-GB" sz="360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7200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920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Enghreifftiau 'Diffiniwch'</a:t>
            </a:r>
            <a:endParaRPr lang="en-GB" sz="36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D61E07D-67A5-3EDC-C8FD-352D9CCC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730" y="2425066"/>
            <a:ext cx="3118540" cy="66316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12F2049-4C88-4BE1-3EC3-8A731547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029" y="3880613"/>
            <a:ext cx="6109942" cy="72403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B3DF333-F305-C7FC-B8A4-7B610F752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7825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285679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Disgrifiwch</a:t>
            </a:r>
            <a:endParaRPr lang="en-US" sz="3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713141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ea typeface="+mn-lt"/>
                <a:cs typeface="+mn-lt"/>
              </a:rPr>
              <a:t>Darparu nodweddion/prif nodweddion neu ddisgrifiad cryno/manylion ar effaith h.y., beth sydd wedi newid/digwydd?</a:t>
            </a:r>
            <a:endParaRPr lang="en-US" sz="240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C75125-9DFC-5A7A-7CAA-C8D4B9696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5C9EE8D-6739-97F7-B42F-5244AC87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6874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FFFFFF"/>
                </a:solidFill>
                <a:ea typeface="+mn-lt"/>
                <a:cs typeface="+mn-lt"/>
              </a:rPr>
              <a:t>Disgrifiwch</a:t>
            </a:r>
            <a:endParaRPr lang="en-US" sz="3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74371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defRPr b="0" i="0"/>
            </a:pPr>
            <a:r>
              <a:rPr lang="1106" sz="2800">
                <a:latin typeface="Arial"/>
                <a:ea typeface="+mn-lt"/>
                <a:cs typeface="+mn-lt"/>
              </a:rPr>
              <a:t>Rhoi ddisgrifiad clir, gwrthrychol yn eich geiriau eich hun, gan ddangos adalw ac, mewn rhai achosion, cymhwyso, y nodweddion a'r wybodaeth berthnasol am bwnc. </a:t>
            </a:r>
            <a:endParaRPr lang="en-GB" sz="2400"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35A8CE5-5867-5151-DFD5-8F098E30E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3600">
                <a:cs typeface="Arial"/>
              </a:rPr>
              <a:t>Geiriau Gorchymyn AA1 </a:t>
            </a:r>
            <a:endParaRPr lang="en-GB" sz="36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66F9C68-AF7D-3DF4-A01A-D0317B2A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90" y="375096"/>
            <a:ext cx="586210" cy="58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3906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theme/theme1.xml><?xml version="1.0" encoding="utf-8"?>
<a:theme xmlns:a="http://schemas.openxmlformats.org/drawingml/2006/main" name="Custom Design">
  <a:themeElements>
    <a:clrScheme name="C AND G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 and guilds 0119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>
            <a:solidFill>
              <a:srgbClr val="00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&amp;G_PowerPoint_New_Template_V1 [Read-Only]" id="{9814EAAC-C1C9-41D0-82E1-0AF7615562C8}" vid="{3259BF9B-0B01-4419-95C1-0789706EF4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01960c9-2583-49a4-9434-4c0cad7b266a" xsi:nil="true"/>
    <SharedWithUsers xmlns="10ebebe9-ad9c-417c-96aa-6a2f5b72dbd6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D75E50D38D1449095CDF5BED87B3E" ma:contentTypeVersion="14" ma:contentTypeDescription="Create a new document." ma:contentTypeScope="" ma:versionID="5b32c214397ea94442bf58b860b9a032">
  <xsd:schema xmlns:xsd="http://www.w3.org/2001/XMLSchema" xmlns:xs="http://www.w3.org/2001/XMLSchema" xmlns:p="http://schemas.microsoft.com/office/2006/metadata/properties" xmlns:ns1="http://schemas.microsoft.com/sharepoint/v3" xmlns:ns2="10ebebe9-ad9c-417c-96aa-6a2f5b72dbd6" xmlns:ns3="101960c9-2583-49a4-9434-4c0cad7b266a" targetNamespace="http://schemas.microsoft.com/office/2006/metadata/properties" ma:root="true" ma:fieldsID="30d30fa648607fe669b34d123eb4056f" ns1:_="" ns2:_="" ns3:_="">
    <xsd:import namespace="http://schemas.microsoft.com/sharepoint/v3"/>
    <xsd:import namespace="10ebebe9-ad9c-417c-96aa-6a2f5b72dbd6"/>
    <xsd:import namespace="101960c9-2583-49a4-9434-4c0cad7b26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bebe9-ad9c-417c-96aa-6a2f5b72d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960c9-2583-49a4-9434-4c0cad7b2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0514B1-7015-47D3-8B33-208C186FC557}">
  <ds:schemaRefs>
    <ds:schemaRef ds:uri="http://schemas.microsoft.com/office/2006/metadata/properties"/>
    <ds:schemaRef ds:uri="10ebebe9-ad9c-417c-96aa-6a2f5b72db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01960c9-2583-49a4-9434-4c0cad7b266a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D796AE2-7CF1-4206-AC3D-8FB239D60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DCF6B-6818-4A32-A731-7978DBF01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ebebe9-ad9c-417c-96aa-6a2f5b72dbd6"/>
    <ds:schemaRef ds:uri="101960c9-2583-49a4-9434-4c0cad7b2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1069</Words>
  <Application>Microsoft Office PowerPoint</Application>
  <PresentationFormat>Widescreen</PresentationFormat>
  <Paragraphs>208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Arial-BoldMT</vt:lpstr>
      <vt:lpstr>Calibri</vt:lpstr>
      <vt:lpstr>Calibri Light</vt:lpstr>
      <vt:lpstr>Century Gothic</vt:lpstr>
      <vt:lpstr>Comic Sans MS</vt:lpstr>
      <vt:lpstr>Gill Sans MT</vt:lpstr>
      <vt:lpstr>Times New Roman</vt:lpstr>
      <vt:lpstr>Verdana</vt:lpstr>
      <vt:lpstr>Wingdings</vt:lpstr>
      <vt:lpstr>Wingdings 2</vt:lpstr>
      <vt:lpstr>Custom Design</vt:lpstr>
      <vt:lpstr>Office Theme</vt:lpstr>
      <vt:lpstr>Office Theme</vt:lpstr>
      <vt:lpstr>Solstice</vt:lpstr>
      <vt:lpstr>PowerPoint Presentation</vt:lpstr>
      <vt:lpstr>PowerPoint Presentation</vt:lpstr>
      <vt:lpstr>PowerPoint Presentation</vt:lpstr>
      <vt:lpstr>PowerPoint Presentation</vt:lpstr>
      <vt:lpstr>AA1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&amp; Guilds/WJEC PP template</dc:title>
  <dc:creator>City &amp; Guilds/WJEC</dc:creator>
  <cp:lastModifiedBy>Wyman, Hilary</cp:lastModifiedBy>
  <cp:revision>1051</cp:revision>
  <dcterms:created xsi:type="dcterms:W3CDTF">2019-02-21T11:49:42Z</dcterms:created>
  <dcterms:modified xsi:type="dcterms:W3CDTF">2023-03-15T11:29:46Z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0x0101005E8D75E50D38D1449095CDF5BED87B3E</vt:lpwstr>
  </property>
  <property fmtid="{D5CDD505-2E9C-101B-9397-08002B2CF9AE}" pid="5" name="Order">
    <vt:r8>34900</vt:r8>
  </property>
  <property fmtid="{D5CDD505-2E9C-101B-9397-08002B2CF9AE}" pid="6" name="TemplateUrl">
    <vt:lpwstr/>
  </property>
  <property fmtid="{D5CDD505-2E9C-101B-9397-08002B2CF9AE}" pid="7" name="TriggerFlowInfo">
    <vt:lpwstr/>
  </property>
  <property fmtid="{D5CDD505-2E9C-101B-9397-08002B2CF9AE}" pid="8" name="WJEC Audiences">
    <vt:lpwstr/>
  </property>
  <property fmtid="{D5CDD505-2E9C-101B-9397-08002B2CF9AE}" pid="9" name="WJEC Available Online">
    <vt:lpwstr>false</vt:lpwstr>
  </property>
  <property fmtid="{D5CDD505-2E9C-101B-9397-08002B2CF9AE}" pid="10" name="WJEC Department">
    <vt:lpwstr/>
  </property>
  <property fmtid="{D5CDD505-2E9C-101B-9397-08002B2CF9AE}" pid="11" name="WJEC Language">
    <vt:lpwstr>;#English;#</vt:lpwstr>
  </property>
  <property fmtid="{D5CDD505-2E9C-101B-9397-08002B2CF9AE}" pid="12" name="xd_ProgID">
    <vt:lpwstr/>
  </property>
  <property fmtid="{D5CDD505-2E9C-101B-9397-08002B2CF9AE}" pid="13" name="xd_Signature">
    <vt:bool>false</vt:bool>
  </property>
</Properties>
</file>