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3.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4.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5.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notesSlides/notesSlide6.xml" ContentType="application/vnd.openxmlformats-officedocument.presentationml.notesSlide+xml"/>
  <Override PartName="/ppt/comments/modernComment_203_212A084C.xml" ContentType="application/vnd.ms-powerpoint.comments+xml"/>
  <Override PartName="/ppt/tags/tag13.xml" ContentType="application/vnd.openxmlformats-officedocument.presentationml.tags+xml"/>
  <Override PartName="/ppt/tags/tag14.xml" ContentType="application/vnd.openxmlformats-officedocument.presentationml.tags+xml"/>
  <Override PartName="/ppt/notesSlides/notesSlide7.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notesSlides/notesSlide8.xml" ContentType="application/vnd.openxmlformats-officedocument.presentationml.notesSlide+xml"/>
  <Override PartName="/ppt/comments/modernComment_1FE_52C4B328.xml" ContentType="application/vnd.ms-powerpoint.comments+xml"/>
  <Override PartName="/ppt/tags/tag17.xml" ContentType="application/vnd.openxmlformats-officedocument.presentationml.tags+xml"/>
  <Override PartName="/ppt/tags/tag18.xml" ContentType="application/vnd.openxmlformats-officedocument.presentationml.tags+xml"/>
  <Override PartName="/ppt/notesSlides/notesSlide9.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notesSlides/notesSlide13.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notesSlides/notesSlide14.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notesSlides/notesSlide15.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29"/>
  </p:notesMasterIdLst>
  <p:handoutMasterIdLst>
    <p:handoutMasterId r:id="rId30"/>
  </p:handoutMasterIdLst>
  <p:sldIdLst>
    <p:sldId id="477" r:id="rId5"/>
    <p:sldId id="532" r:id="rId6"/>
    <p:sldId id="534" r:id="rId7"/>
    <p:sldId id="533" r:id="rId8"/>
    <p:sldId id="504" r:id="rId9"/>
    <p:sldId id="505" r:id="rId10"/>
    <p:sldId id="507" r:id="rId11"/>
    <p:sldId id="506" r:id="rId12"/>
    <p:sldId id="515" r:id="rId13"/>
    <p:sldId id="508" r:id="rId14"/>
    <p:sldId id="510" r:id="rId15"/>
    <p:sldId id="521" r:id="rId16"/>
    <p:sldId id="527" r:id="rId17"/>
    <p:sldId id="528" r:id="rId18"/>
    <p:sldId id="529" r:id="rId19"/>
    <p:sldId id="530" r:id="rId20"/>
    <p:sldId id="531" r:id="rId21"/>
    <p:sldId id="304" r:id="rId22"/>
    <p:sldId id="523" r:id="rId23"/>
    <p:sldId id="305" r:id="rId24"/>
    <p:sldId id="522" r:id="rId25"/>
    <p:sldId id="511" r:id="rId26"/>
    <p:sldId id="512" r:id="rId27"/>
    <p:sldId id="524" r:id="rId28"/>
  </p:sldIdLst>
  <p:sldSz cx="9144000" cy="6858000" type="screen4x3"/>
  <p:notesSz cx="6858000" cy="9144000"/>
  <p:custDataLst>
    <p:tags r:id="rId31"/>
  </p:custDataLst>
  <p:defaultTextStyle>
    <a:defPPr>
      <a:defRPr lang="en-US"/>
    </a:defPPr>
    <a:lvl1pPr algn="l" defTabSz="912813" rtl="0" eaLnBrk="0" fontAlgn="base" hangingPunct="0">
      <a:spcBef>
        <a:spcPct val="0"/>
      </a:spcBef>
      <a:spcAft>
        <a:spcPct val="0"/>
      </a:spcAft>
      <a:defRPr kern="1200">
        <a:solidFill>
          <a:schemeClr val="tx1"/>
        </a:solidFill>
        <a:latin typeface="Arial" charset="0"/>
        <a:ea typeface="+mn-ea"/>
        <a:cs typeface="+mn-cs"/>
      </a:defRPr>
    </a:lvl1pPr>
    <a:lvl2pPr marL="455613" indent="1588" algn="l" defTabSz="912813" rtl="0" eaLnBrk="0" fontAlgn="base" hangingPunct="0">
      <a:spcBef>
        <a:spcPct val="0"/>
      </a:spcBef>
      <a:spcAft>
        <a:spcPct val="0"/>
      </a:spcAft>
      <a:defRPr kern="1200">
        <a:solidFill>
          <a:schemeClr val="tx1"/>
        </a:solidFill>
        <a:latin typeface="Arial" charset="0"/>
        <a:ea typeface="+mn-ea"/>
        <a:cs typeface="+mn-cs"/>
      </a:defRPr>
    </a:lvl2pPr>
    <a:lvl3pPr marL="912813" indent="1588" algn="l" defTabSz="912813" rtl="0" eaLnBrk="0" fontAlgn="base" hangingPunct="0">
      <a:spcBef>
        <a:spcPct val="0"/>
      </a:spcBef>
      <a:spcAft>
        <a:spcPct val="0"/>
      </a:spcAft>
      <a:defRPr kern="1200">
        <a:solidFill>
          <a:schemeClr val="tx1"/>
        </a:solidFill>
        <a:latin typeface="Arial" charset="0"/>
        <a:ea typeface="+mn-ea"/>
        <a:cs typeface="+mn-cs"/>
      </a:defRPr>
    </a:lvl3pPr>
    <a:lvl4pPr marL="1370013" indent="1588" algn="l" defTabSz="912813" rtl="0" eaLnBrk="0" fontAlgn="base" hangingPunct="0">
      <a:spcBef>
        <a:spcPct val="0"/>
      </a:spcBef>
      <a:spcAft>
        <a:spcPct val="0"/>
      </a:spcAft>
      <a:defRPr kern="1200">
        <a:solidFill>
          <a:schemeClr val="tx1"/>
        </a:solidFill>
        <a:latin typeface="Arial" charset="0"/>
        <a:ea typeface="+mn-ea"/>
        <a:cs typeface="+mn-cs"/>
      </a:defRPr>
    </a:lvl4pPr>
    <a:lvl5pPr marL="1827213" indent="1588" algn="l" defTabSz="912813"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BF22841-363B-ACD0-6F13-94CED6572DF3}" name="cheryl.stevens@socialcare.wales" initials="ch" userId="S::urn:spo:guest#cheryl.stevens@socialcare.wales::"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E3F3"/>
    <a:srgbClr val="16AD85"/>
    <a:srgbClr val="FFFFFF"/>
    <a:srgbClr val="EB5E57"/>
    <a:srgbClr val="37394C"/>
    <a:srgbClr val="004B00"/>
    <a:srgbClr val="257D86"/>
    <a:srgbClr val="F7AB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D87E46-AC42-4A01-820A-A2A7B08E97F6}" v="3" dt="2024-01-10T14:07:55.873"/>
    <p1510:client id="{D0D18FD3-6564-EADD-867D-5CDF9620AAC2}" v="43" dt="2024-01-10T09:15:23.514"/>
    <p1510:client id="{FF32F48B-01BD-FE21-0131-D59F941EA26F}" v="1" dt="2024-01-11T12:07:25.3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358" autoAdjust="0"/>
    <p:restoredTop sz="72776" autoAdjust="0"/>
  </p:normalViewPr>
  <p:slideViewPr>
    <p:cSldViewPr snapToGrid="0" snapToObjects="1">
      <p:cViewPr varScale="1">
        <p:scale>
          <a:sx n="80" d="100"/>
          <a:sy n="80" d="100"/>
        </p:scale>
        <p:origin x="2112"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85" d="100"/>
          <a:sy n="85" d="100"/>
        </p:scale>
        <p:origin x="3928" y="19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38"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inity Rees" userId="S::t.rees@npt.gov.uk::23ed69b1-c9cb-4295-a16f-e57105e4c724" providerId="AD" clId="Web-{D0D18FD3-6564-EADD-867D-5CDF9620AAC2}"/>
    <pc:docChg chg="modSld">
      <pc:chgData name="Trinity Rees" userId="S::t.rees@npt.gov.uk::23ed69b1-c9cb-4295-a16f-e57105e4c724" providerId="AD" clId="Web-{D0D18FD3-6564-EADD-867D-5CDF9620AAC2}" dt="2024-01-10T09:15:23.514" v="37" actId="20577"/>
      <pc:docMkLst>
        <pc:docMk/>
      </pc:docMkLst>
      <pc:sldChg chg="modSp">
        <pc:chgData name="Trinity Rees" userId="S::t.rees@npt.gov.uk::23ed69b1-c9cb-4295-a16f-e57105e4c724" providerId="AD" clId="Web-{D0D18FD3-6564-EADD-867D-5CDF9620AAC2}" dt="2024-01-10T09:13:19.916" v="9" actId="20577"/>
        <pc:sldMkLst>
          <pc:docMk/>
          <pc:sldMk cId="2826409201" sldId="528"/>
        </pc:sldMkLst>
        <pc:spChg chg="mod">
          <ac:chgData name="Trinity Rees" userId="S::t.rees@npt.gov.uk::23ed69b1-c9cb-4295-a16f-e57105e4c724" providerId="AD" clId="Web-{D0D18FD3-6564-EADD-867D-5CDF9620AAC2}" dt="2024-01-10T09:12:59.056" v="1" actId="20577"/>
          <ac:spMkLst>
            <pc:docMk/>
            <pc:sldMk cId="2826409201" sldId="528"/>
            <ac:spMk id="2" creationId="{00000000-0000-0000-0000-000000000000}"/>
          </ac:spMkLst>
        </pc:spChg>
        <pc:spChg chg="mod">
          <ac:chgData name="Trinity Rees" userId="S::t.rees@npt.gov.uk::23ed69b1-c9cb-4295-a16f-e57105e4c724" providerId="AD" clId="Web-{D0D18FD3-6564-EADD-867D-5CDF9620AAC2}" dt="2024-01-10T09:13:17.010" v="7" actId="20577"/>
          <ac:spMkLst>
            <pc:docMk/>
            <pc:sldMk cId="2826409201" sldId="528"/>
            <ac:spMk id="3" creationId="{00000000-0000-0000-0000-000000000000}"/>
          </ac:spMkLst>
        </pc:spChg>
        <pc:spChg chg="mod">
          <ac:chgData name="Trinity Rees" userId="S::t.rees@npt.gov.uk::23ed69b1-c9cb-4295-a16f-e57105e4c724" providerId="AD" clId="Web-{D0D18FD3-6564-EADD-867D-5CDF9620AAC2}" dt="2024-01-10T09:13:12.947" v="6" actId="20577"/>
          <ac:spMkLst>
            <pc:docMk/>
            <pc:sldMk cId="2826409201" sldId="528"/>
            <ac:spMk id="4" creationId="{00000000-0000-0000-0000-000000000000}"/>
          </ac:spMkLst>
        </pc:spChg>
        <pc:spChg chg="mod">
          <ac:chgData name="Trinity Rees" userId="S::t.rees@npt.gov.uk::23ed69b1-c9cb-4295-a16f-e57105e4c724" providerId="AD" clId="Web-{D0D18FD3-6564-EADD-867D-5CDF9620AAC2}" dt="2024-01-10T09:13:19.916" v="9" actId="20577"/>
          <ac:spMkLst>
            <pc:docMk/>
            <pc:sldMk cId="2826409201" sldId="528"/>
            <ac:spMk id="5" creationId="{00000000-0000-0000-0000-000000000000}"/>
          </ac:spMkLst>
        </pc:spChg>
      </pc:sldChg>
      <pc:sldChg chg="modSp">
        <pc:chgData name="Trinity Rees" userId="S::t.rees@npt.gov.uk::23ed69b1-c9cb-4295-a16f-e57105e4c724" providerId="AD" clId="Web-{D0D18FD3-6564-EADD-867D-5CDF9620AAC2}" dt="2024-01-10T09:14:23.012" v="23" actId="20577"/>
        <pc:sldMkLst>
          <pc:docMk/>
          <pc:sldMk cId="3729027397" sldId="529"/>
        </pc:sldMkLst>
        <pc:spChg chg="mod">
          <ac:chgData name="Trinity Rees" userId="S::t.rees@npt.gov.uk::23ed69b1-c9cb-4295-a16f-e57105e4c724" providerId="AD" clId="Web-{D0D18FD3-6564-EADD-867D-5CDF9620AAC2}" dt="2024-01-10T09:13:30.276" v="11" actId="20577"/>
          <ac:spMkLst>
            <pc:docMk/>
            <pc:sldMk cId="3729027397" sldId="529"/>
            <ac:spMk id="2" creationId="{00000000-0000-0000-0000-000000000000}"/>
          </ac:spMkLst>
        </pc:spChg>
        <pc:spChg chg="mod">
          <ac:chgData name="Trinity Rees" userId="S::t.rees@npt.gov.uk::23ed69b1-c9cb-4295-a16f-e57105e4c724" providerId="AD" clId="Web-{D0D18FD3-6564-EADD-867D-5CDF9620AAC2}" dt="2024-01-10T09:14:05.246" v="21" actId="20577"/>
          <ac:spMkLst>
            <pc:docMk/>
            <pc:sldMk cId="3729027397" sldId="529"/>
            <ac:spMk id="3" creationId="{00000000-0000-0000-0000-000000000000}"/>
          </ac:spMkLst>
        </pc:spChg>
        <pc:spChg chg="mod">
          <ac:chgData name="Trinity Rees" userId="S::t.rees@npt.gov.uk::23ed69b1-c9cb-4295-a16f-e57105e4c724" providerId="AD" clId="Web-{D0D18FD3-6564-EADD-867D-5CDF9620AAC2}" dt="2024-01-10T09:14:02.121" v="20" actId="20577"/>
          <ac:spMkLst>
            <pc:docMk/>
            <pc:sldMk cId="3729027397" sldId="529"/>
            <ac:spMk id="4" creationId="{00000000-0000-0000-0000-000000000000}"/>
          </ac:spMkLst>
        </pc:spChg>
        <pc:spChg chg="mod">
          <ac:chgData name="Trinity Rees" userId="S::t.rees@npt.gov.uk::23ed69b1-c9cb-4295-a16f-e57105e4c724" providerId="AD" clId="Web-{D0D18FD3-6564-EADD-867D-5CDF9620AAC2}" dt="2024-01-10T09:14:23.012" v="23" actId="20577"/>
          <ac:spMkLst>
            <pc:docMk/>
            <pc:sldMk cId="3729027397" sldId="529"/>
            <ac:spMk id="5" creationId="{00000000-0000-0000-0000-000000000000}"/>
          </ac:spMkLst>
        </pc:spChg>
      </pc:sldChg>
      <pc:sldChg chg="modSp">
        <pc:chgData name="Trinity Rees" userId="S::t.rees@npt.gov.uk::23ed69b1-c9cb-4295-a16f-e57105e4c724" providerId="AD" clId="Web-{D0D18FD3-6564-EADD-867D-5CDF9620AAC2}" dt="2024-01-10T09:15:23.514" v="37" actId="20577"/>
        <pc:sldMkLst>
          <pc:docMk/>
          <pc:sldMk cId="3941129020" sldId="530"/>
        </pc:sldMkLst>
        <pc:spChg chg="mod">
          <ac:chgData name="Trinity Rees" userId="S::t.rees@npt.gov.uk::23ed69b1-c9cb-4295-a16f-e57105e4c724" providerId="AD" clId="Web-{D0D18FD3-6564-EADD-867D-5CDF9620AAC2}" dt="2024-01-10T09:14:31.575" v="25" actId="20577"/>
          <ac:spMkLst>
            <pc:docMk/>
            <pc:sldMk cId="3941129020" sldId="530"/>
            <ac:spMk id="2" creationId="{00000000-0000-0000-0000-000000000000}"/>
          </ac:spMkLst>
        </pc:spChg>
        <pc:spChg chg="mod">
          <ac:chgData name="Trinity Rees" userId="S::t.rees@npt.gov.uk::23ed69b1-c9cb-4295-a16f-e57105e4c724" providerId="AD" clId="Web-{D0D18FD3-6564-EADD-867D-5CDF9620AAC2}" dt="2024-01-10T09:14:50.638" v="30" actId="20577"/>
          <ac:spMkLst>
            <pc:docMk/>
            <pc:sldMk cId="3941129020" sldId="530"/>
            <ac:spMk id="3" creationId="{00000000-0000-0000-0000-000000000000}"/>
          </ac:spMkLst>
        </pc:spChg>
        <pc:spChg chg="mod">
          <ac:chgData name="Trinity Rees" userId="S::t.rees@npt.gov.uk::23ed69b1-c9cb-4295-a16f-e57105e4c724" providerId="AD" clId="Web-{D0D18FD3-6564-EADD-867D-5CDF9620AAC2}" dt="2024-01-10T09:14:43.935" v="28" actId="20577"/>
          <ac:spMkLst>
            <pc:docMk/>
            <pc:sldMk cId="3941129020" sldId="530"/>
            <ac:spMk id="4" creationId="{00000000-0000-0000-0000-000000000000}"/>
          </ac:spMkLst>
        </pc:spChg>
        <pc:spChg chg="mod">
          <ac:chgData name="Trinity Rees" userId="S::t.rees@npt.gov.uk::23ed69b1-c9cb-4295-a16f-e57105e4c724" providerId="AD" clId="Web-{D0D18FD3-6564-EADD-867D-5CDF9620AAC2}" dt="2024-01-10T09:15:23.514" v="37" actId="20577"/>
          <ac:spMkLst>
            <pc:docMk/>
            <pc:sldMk cId="3941129020" sldId="530"/>
            <ac:spMk id="5" creationId="{00000000-0000-0000-0000-000000000000}"/>
          </ac:spMkLst>
        </pc:spChg>
      </pc:sldChg>
      <pc:sldChg chg="modSp">
        <pc:chgData name="Trinity Rees" userId="S::t.rees@npt.gov.uk::23ed69b1-c9cb-4295-a16f-e57105e4c724" providerId="AD" clId="Web-{D0D18FD3-6564-EADD-867D-5CDF9620AAC2}" dt="2024-01-10T09:15:19.545" v="36" actId="20577"/>
        <pc:sldMkLst>
          <pc:docMk/>
          <pc:sldMk cId="1364273873" sldId="531"/>
        </pc:sldMkLst>
        <pc:spChg chg="mod">
          <ac:chgData name="Trinity Rees" userId="S::t.rees@npt.gov.uk::23ed69b1-c9cb-4295-a16f-e57105e4c724" providerId="AD" clId="Web-{D0D18FD3-6564-EADD-867D-5CDF9620AAC2}" dt="2024-01-10T09:15:01.732" v="32" actId="20577"/>
          <ac:spMkLst>
            <pc:docMk/>
            <pc:sldMk cId="1364273873" sldId="531"/>
            <ac:spMk id="2" creationId="{00000000-0000-0000-0000-000000000000}"/>
          </ac:spMkLst>
        </pc:spChg>
        <pc:spChg chg="mod">
          <ac:chgData name="Trinity Rees" userId="S::t.rees@npt.gov.uk::23ed69b1-c9cb-4295-a16f-e57105e4c724" providerId="AD" clId="Web-{D0D18FD3-6564-EADD-867D-5CDF9620AAC2}" dt="2024-01-10T09:15:19.545" v="36" actId="20577"/>
          <ac:spMkLst>
            <pc:docMk/>
            <pc:sldMk cId="1364273873" sldId="531"/>
            <ac:spMk id="3" creationId="{00000000-0000-0000-0000-000000000000}"/>
          </ac:spMkLst>
        </pc:spChg>
        <pc:spChg chg="mod">
          <ac:chgData name="Trinity Rees" userId="S::t.rees@npt.gov.uk::23ed69b1-c9cb-4295-a16f-e57105e4c724" providerId="AD" clId="Web-{D0D18FD3-6564-EADD-867D-5CDF9620AAC2}" dt="2024-01-10T09:15:11.639" v="34" actId="20577"/>
          <ac:spMkLst>
            <pc:docMk/>
            <pc:sldMk cId="1364273873" sldId="531"/>
            <ac:spMk id="4" creationId="{00000000-0000-0000-0000-000000000000}"/>
          </ac:spMkLst>
        </pc:spChg>
        <pc:spChg chg="mod">
          <ac:chgData name="Trinity Rees" userId="S::t.rees@npt.gov.uk::23ed69b1-c9cb-4295-a16f-e57105e4c724" providerId="AD" clId="Web-{D0D18FD3-6564-EADD-867D-5CDF9620AAC2}" dt="2024-01-10T09:15:16.030" v="35" actId="20577"/>
          <ac:spMkLst>
            <pc:docMk/>
            <pc:sldMk cId="1364273873" sldId="531"/>
            <ac:spMk id="5" creationId="{00000000-0000-0000-0000-000000000000}"/>
          </ac:spMkLst>
        </pc:spChg>
      </pc:sldChg>
    </pc:docChg>
  </pc:docChgLst>
  <pc:docChgLst>
    <pc:chgData name="Polly Duncan" userId="S::p.duncan@npt.gov.uk::b8f6264a-9836-4730-8ca9-23013ec67ff8" providerId="AD" clId="Web-{FF32F48B-01BD-FE21-0131-D59F941EA26F}"/>
    <pc:docChg chg="sldOrd">
      <pc:chgData name="Polly Duncan" userId="S::p.duncan@npt.gov.uk::b8f6264a-9836-4730-8ca9-23013ec67ff8" providerId="AD" clId="Web-{FF32F48B-01BD-FE21-0131-D59F941EA26F}" dt="2024-01-11T12:07:25.358" v="0"/>
      <pc:docMkLst>
        <pc:docMk/>
      </pc:docMkLst>
      <pc:sldChg chg="ord">
        <pc:chgData name="Polly Duncan" userId="S::p.duncan@npt.gov.uk::b8f6264a-9836-4730-8ca9-23013ec67ff8" providerId="AD" clId="Web-{FF32F48B-01BD-FE21-0131-D59F941EA26F}" dt="2024-01-11T12:07:25.358" v="0"/>
        <pc:sldMkLst>
          <pc:docMk/>
          <pc:sldMk cId="678641025" sldId="511"/>
        </pc:sldMkLst>
      </pc:sldChg>
    </pc:docChg>
  </pc:docChgLst>
  <pc:docChgLst>
    <pc:chgData name="Catherine Roberts" userId="S::c.roberts2@npt.gov.uk::32661960-39be-46fa-89c1-d86cab22c2f5" providerId="AD" clId="Web-{1674D23E-0B14-926D-62B2-E3D83EB33935}"/>
    <pc:docChg chg="modSld">
      <pc:chgData name="Catherine Roberts" userId="S::c.roberts2@npt.gov.uk::32661960-39be-46fa-89c1-d86cab22c2f5" providerId="AD" clId="Web-{1674D23E-0B14-926D-62B2-E3D83EB33935}" dt="2024-01-04T21:25:08.814" v="90" actId="14100"/>
      <pc:docMkLst>
        <pc:docMk/>
      </pc:docMkLst>
      <pc:sldChg chg="addSp modSp delCm">
        <pc:chgData name="Catherine Roberts" userId="S::c.roberts2@npt.gov.uk::32661960-39be-46fa-89c1-d86cab22c2f5" providerId="AD" clId="Web-{1674D23E-0B14-926D-62B2-E3D83EB33935}" dt="2024-01-04T21:24:52.438" v="88"/>
        <pc:sldMkLst>
          <pc:docMk/>
          <pc:sldMk cId="3786401964" sldId="305"/>
        </pc:sldMkLst>
        <pc:spChg chg="mod">
          <ac:chgData name="Catherine Roberts" userId="S::c.roberts2@npt.gov.uk::32661960-39be-46fa-89c1-d86cab22c2f5" providerId="AD" clId="Web-{1674D23E-0B14-926D-62B2-E3D83EB33935}" dt="2024-01-04T21:21:31.478" v="15" actId="14100"/>
          <ac:spMkLst>
            <pc:docMk/>
            <pc:sldMk cId="3786401964" sldId="305"/>
            <ac:spMk id="2" creationId="{00000000-0000-0000-0000-000000000000}"/>
          </ac:spMkLst>
        </pc:spChg>
        <pc:spChg chg="mod">
          <ac:chgData name="Catherine Roberts" userId="S::c.roberts2@npt.gov.uk::32661960-39be-46fa-89c1-d86cab22c2f5" providerId="AD" clId="Web-{1674D23E-0B14-926D-62B2-E3D83EB33935}" dt="2024-01-04T21:24:49.172" v="87" actId="14100"/>
          <ac:spMkLst>
            <pc:docMk/>
            <pc:sldMk cId="3786401964" sldId="305"/>
            <ac:spMk id="3" creationId="{00000000-0000-0000-0000-000000000000}"/>
          </ac:spMkLst>
        </pc:spChg>
        <pc:spChg chg="mod">
          <ac:chgData name="Catherine Roberts" userId="S::c.roberts2@npt.gov.uk::32661960-39be-46fa-89c1-d86cab22c2f5" providerId="AD" clId="Web-{1674D23E-0B14-926D-62B2-E3D83EB33935}" dt="2024-01-04T21:21:27.259" v="14" actId="1076"/>
          <ac:spMkLst>
            <pc:docMk/>
            <pc:sldMk cId="3786401964" sldId="305"/>
            <ac:spMk id="4" creationId="{00000000-0000-0000-0000-000000000000}"/>
          </ac:spMkLst>
        </pc:spChg>
        <pc:spChg chg="add mod">
          <ac:chgData name="Catherine Roberts" userId="S::c.roberts2@npt.gov.uk::32661960-39be-46fa-89c1-d86cab22c2f5" providerId="AD" clId="Web-{1674D23E-0B14-926D-62B2-E3D83EB33935}" dt="2024-01-04T21:24:08.890" v="70" actId="20577"/>
          <ac:spMkLst>
            <pc:docMk/>
            <pc:sldMk cId="3786401964" sldId="305"/>
            <ac:spMk id="6" creationId="{C1913642-7604-F183-7B47-E7489221D044}"/>
          </ac:spMkLst>
        </pc:spChg>
        <pc:extLst>
          <p:ext xmlns:p="http://schemas.openxmlformats.org/presentationml/2006/main" uri="{D6D511B9-2390-475A-947B-AFAB55BFBCF1}">
            <pc226:cmChg xmlns:pc226="http://schemas.microsoft.com/office/powerpoint/2022/06/main/command" chg="del">
              <pc226:chgData name="Catherine Roberts" userId="S::c.roberts2@npt.gov.uk::32661960-39be-46fa-89c1-d86cab22c2f5" providerId="AD" clId="Web-{1674D23E-0B14-926D-62B2-E3D83EB33935}" dt="2024-01-04T21:24:52.438" v="88"/>
              <pc2:cmMkLst xmlns:pc2="http://schemas.microsoft.com/office/powerpoint/2019/9/main/command">
                <pc:docMk/>
                <pc:sldMk cId="3786401964" sldId="305"/>
                <pc2:cmMk id="{8AFF8260-D591-4426-A357-5C4B5AF8A05E}"/>
              </pc2:cmMkLst>
            </pc226:cmChg>
          </p:ext>
        </pc:extLst>
      </pc:sldChg>
      <pc:sldChg chg="delCm">
        <pc:chgData name="Catherine Roberts" userId="S::c.roberts2@npt.gov.uk::32661960-39be-46fa-89c1-d86cab22c2f5" providerId="AD" clId="Web-{1674D23E-0B14-926D-62B2-E3D83EB33935}" dt="2024-01-04T21:19:40.756" v="0"/>
        <pc:sldMkLst>
          <pc:docMk/>
          <pc:sldMk cId="1784037712" sldId="506"/>
        </pc:sldMkLst>
        <pc:extLst>
          <p:ext xmlns:p="http://schemas.openxmlformats.org/presentationml/2006/main" uri="{D6D511B9-2390-475A-947B-AFAB55BFBCF1}">
            <pc226:cmChg xmlns:pc226="http://schemas.microsoft.com/office/powerpoint/2022/06/main/command" chg="del">
              <pc226:chgData name="Catherine Roberts" userId="S::c.roberts2@npt.gov.uk::32661960-39be-46fa-89c1-d86cab22c2f5" providerId="AD" clId="Web-{1674D23E-0B14-926D-62B2-E3D83EB33935}" dt="2024-01-04T21:19:40.756" v="0"/>
              <pc2:cmMkLst xmlns:pc2="http://schemas.microsoft.com/office/powerpoint/2019/9/main/command">
                <pc:docMk/>
                <pc:sldMk cId="1784037712" sldId="506"/>
                <pc2:cmMk id="{D570537B-33DE-49F0-976E-95A65E70825C}"/>
              </pc2:cmMkLst>
            </pc226:cmChg>
          </p:ext>
        </pc:extLst>
      </pc:sldChg>
      <pc:sldChg chg="modSp addCm delCm">
        <pc:chgData name="Catherine Roberts" userId="S::c.roberts2@npt.gov.uk::32661960-39be-46fa-89c1-d86cab22c2f5" providerId="AD" clId="Web-{1674D23E-0B14-926D-62B2-E3D83EB33935}" dt="2024-01-04T21:20:31.929" v="7"/>
        <pc:sldMkLst>
          <pc:docMk/>
          <pc:sldMk cId="556402764" sldId="515"/>
        </pc:sldMkLst>
        <pc:spChg chg="mod">
          <ac:chgData name="Catherine Roberts" userId="S::c.roberts2@npt.gov.uk::32661960-39be-46fa-89c1-d86cab22c2f5" providerId="AD" clId="Web-{1674D23E-0B14-926D-62B2-E3D83EB33935}" dt="2024-01-04T21:20:12.647" v="5" actId="14100"/>
          <ac:spMkLst>
            <pc:docMk/>
            <pc:sldMk cId="556402764" sldId="515"/>
            <ac:spMk id="5" creationId="{E39022C7-DE04-9A46-969A-3646289120D0}"/>
          </ac:spMkLst>
        </pc:spChg>
        <pc:spChg chg="mod">
          <ac:chgData name="Catherine Roberts" userId="S::c.roberts2@npt.gov.uk::32661960-39be-46fa-89c1-d86cab22c2f5" providerId="AD" clId="Web-{1674D23E-0B14-926D-62B2-E3D83EB33935}" dt="2024-01-04T21:20:09.272" v="4" actId="14100"/>
          <ac:spMkLst>
            <pc:docMk/>
            <pc:sldMk cId="556402764" sldId="515"/>
            <ac:spMk id="6" creationId="{E39022C7-DE04-9A46-969A-3646289120D0}"/>
          </ac:spMkLst>
        </pc:spChg>
        <pc:extLst>
          <p:ext xmlns:p="http://schemas.openxmlformats.org/presentationml/2006/main" uri="{D6D511B9-2390-475A-947B-AFAB55BFBCF1}">
            <pc226:cmChg xmlns:pc226="http://schemas.microsoft.com/office/powerpoint/2022/06/main/command" chg="add del">
              <pc226:chgData name="Catherine Roberts" userId="S::c.roberts2@npt.gov.uk::32661960-39be-46fa-89c1-d86cab22c2f5" providerId="AD" clId="Web-{1674D23E-0B14-926D-62B2-E3D83EB33935}" dt="2024-01-04T21:20:31.929" v="7"/>
              <pc2:cmMkLst xmlns:pc2="http://schemas.microsoft.com/office/powerpoint/2019/9/main/command">
                <pc:docMk/>
                <pc:sldMk cId="556402764" sldId="515"/>
                <pc2:cmMk id="{2B717019-4FBF-4A1A-98CF-856E62FE66F2}"/>
              </pc2:cmMkLst>
            </pc226:cmChg>
          </p:ext>
        </pc:extLst>
      </pc:sldChg>
      <pc:sldChg chg="modSp">
        <pc:chgData name="Catherine Roberts" userId="S::c.roberts2@npt.gov.uk::32661960-39be-46fa-89c1-d86cab22c2f5" providerId="AD" clId="Web-{1674D23E-0B14-926D-62B2-E3D83EB33935}" dt="2024-01-04T21:25:08.814" v="90" actId="14100"/>
        <pc:sldMkLst>
          <pc:docMk/>
          <pc:sldMk cId="2619327935" sldId="522"/>
        </pc:sldMkLst>
        <pc:picChg chg="mod">
          <ac:chgData name="Catherine Roberts" userId="S::c.roberts2@npt.gov.uk::32661960-39be-46fa-89c1-d86cab22c2f5" providerId="AD" clId="Web-{1674D23E-0B14-926D-62B2-E3D83EB33935}" dt="2024-01-04T21:25:08.814" v="90" actId="14100"/>
          <ac:picMkLst>
            <pc:docMk/>
            <pc:sldMk cId="2619327935" sldId="522"/>
            <ac:picMk id="6" creationId="{ED1B45CE-CE07-B94A-919F-9EBE3B43F31C}"/>
          </ac:picMkLst>
        </pc:picChg>
      </pc:sldChg>
    </pc:docChg>
  </pc:docChgLst>
  <pc:docChgLst>
    <pc:chgData name="Trinity Rees" userId="S::t.rees@npt.gov.uk::23ed69b1-c9cb-4295-a16f-e57105e4c724" providerId="AD" clId="Web-{D9B087C7-B7E1-D43B-7E75-0CD08782DAF4}"/>
    <pc:docChg chg="addSld modSld">
      <pc:chgData name="Trinity Rees" userId="S::t.rees@npt.gov.uk::23ed69b1-c9cb-4295-a16f-e57105e4c724" providerId="AD" clId="Web-{D9B087C7-B7E1-D43B-7E75-0CD08782DAF4}" dt="2023-10-12T15:21:26.429" v="30" actId="14100"/>
      <pc:docMkLst>
        <pc:docMk/>
      </pc:docMkLst>
      <pc:sldChg chg="addSp delSp modSp new mod modClrScheme chgLayout">
        <pc:chgData name="Trinity Rees" userId="S::t.rees@npt.gov.uk::23ed69b1-c9cb-4295-a16f-e57105e4c724" providerId="AD" clId="Web-{D9B087C7-B7E1-D43B-7E75-0CD08782DAF4}" dt="2023-10-12T15:20:36.881" v="12" actId="14100"/>
        <pc:sldMkLst>
          <pc:docMk/>
          <pc:sldMk cId="2610866489" sldId="532"/>
        </pc:sldMkLst>
        <pc:spChg chg="del">
          <ac:chgData name="Trinity Rees" userId="S::t.rees@npt.gov.uk::23ed69b1-c9cb-4295-a16f-e57105e4c724" providerId="AD" clId="Web-{D9B087C7-B7E1-D43B-7E75-0CD08782DAF4}" dt="2023-10-12T15:20:10.928" v="3"/>
          <ac:spMkLst>
            <pc:docMk/>
            <pc:sldMk cId="2610866489" sldId="532"/>
            <ac:spMk id="2" creationId="{EBA38325-1268-0D82-3DD9-C58FBA9F7C70}"/>
          </ac:spMkLst>
        </pc:spChg>
        <pc:spChg chg="del">
          <ac:chgData name="Trinity Rees" userId="S::t.rees@npt.gov.uk::23ed69b1-c9cb-4295-a16f-e57105e4c724" providerId="AD" clId="Web-{D9B087C7-B7E1-D43B-7E75-0CD08782DAF4}" dt="2023-10-12T15:20:10.928" v="3"/>
          <ac:spMkLst>
            <pc:docMk/>
            <pc:sldMk cId="2610866489" sldId="532"/>
            <ac:spMk id="3" creationId="{1600C945-7BEE-48F4-C739-40A7A6CFDA46}"/>
          </ac:spMkLst>
        </pc:spChg>
        <pc:spChg chg="del">
          <ac:chgData name="Trinity Rees" userId="S::t.rees@npt.gov.uk::23ed69b1-c9cb-4295-a16f-e57105e4c724" providerId="AD" clId="Web-{D9B087C7-B7E1-D43B-7E75-0CD08782DAF4}" dt="2023-10-12T15:20:10.928" v="3"/>
          <ac:spMkLst>
            <pc:docMk/>
            <pc:sldMk cId="2610866489" sldId="532"/>
            <ac:spMk id="4" creationId="{EF5443A9-7574-2D00-0E94-5175EE5610D0}"/>
          </ac:spMkLst>
        </pc:spChg>
        <pc:spChg chg="del">
          <ac:chgData name="Trinity Rees" userId="S::t.rees@npt.gov.uk::23ed69b1-c9cb-4295-a16f-e57105e4c724" providerId="AD" clId="Web-{D9B087C7-B7E1-D43B-7E75-0CD08782DAF4}" dt="2023-10-12T15:20:10.928" v="3"/>
          <ac:spMkLst>
            <pc:docMk/>
            <pc:sldMk cId="2610866489" sldId="532"/>
            <ac:spMk id="5" creationId="{DECC02DF-C66D-46D6-6E2B-B54AF6F96259}"/>
          </ac:spMkLst>
        </pc:spChg>
        <pc:spChg chg="add del mod">
          <ac:chgData name="Trinity Rees" userId="S::t.rees@npt.gov.uk::23ed69b1-c9cb-4295-a16f-e57105e4c724" providerId="AD" clId="Web-{D9B087C7-B7E1-D43B-7E75-0CD08782DAF4}" dt="2023-10-12T15:20:13.178" v="5"/>
          <ac:spMkLst>
            <pc:docMk/>
            <pc:sldMk cId="2610866489" sldId="532"/>
            <ac:spMk id="10" creationId="{CD3F2163-75FD-6C7E-7F1F-AF00B6411EA0}"/>
          </ac:spMkLst>
        </pc:spChg>
        <pc:spChg chg="add del mod">
          <ac:chgData name="Trinity Rees" userId="S::t.rees@npt.gov.uk::23ed69b1-c9cb-4295-a16f-e57105e4c724" providerId="AD" clId="Web-{D9B087C7-B7E1-D43B-7E75-0CD08782DAF4}" dt="2023-10-12T15:20:14.553" v="6"/>
          <ac:spMkLst>
            <pc:docMk/>
            <pc:sldMk cId="2610866489" sldId="532"/>
            <ac:spMk id="12" creationId="{A72BBEF2-41B6-6131-3F4C-E4BF5CC9E526}"/>
          </ac:spMkLst>
        </pc:spChg>
        <pc:spChg chg="add del mod">
          <ac:chgData name="Trinity Rees" userId="S::t.rees@npt.gov.uk::23ed69b1-c9cb-4295-a16f-e57105e4c724" providerId="AD" clId="Web-{D9B087C7-B7E1-D43B-7E75-0CD08782DAF4}" dt="2023-10-12T15:20:15.662" v="7"/>
          <ac:spMkLst>
            <pc:docMk/>
            <pc:sldMk cId="2610866489" sldId="532"/>
            <ac:spMk id="14" creationId="{C1AFA1B2-4688-4105-6096-E3E6EC5F4D16}"/>
          </ac:spMkLst>
        </pc:spChg>
        <pc:spChg chg="add del mod">
          <ac:chgData name="Trinity Rees" userId="S::t.rees@npt.gov.uk::23ed69b1-c9cb-4295-a16f-e57105e4c724" providerId="AD" clId="Web-{D9B087C7-B7E1-D43B-7E75-0CD08782DAF4}" dt="2023-10-12T15:20:12.178" v="4"/>
          <ac:spMkLst>
            <pc:docMk/>
            <pc:sldMk cId="2610866489" sldId="532"/>
            <ac:spMk id="16" creationId="{5B57324F-4362-8ABB-56EC-2E6020A68688}"/>
          </ac:spMkLst>
        </pc:spChg>
        <pc:picChg chg="add mod">
          <ac:chgData name="Trinity Rees" userId="S::t.rees@npt.gov.uk::23ed69b1-c9cb-4295-a16f-e57105e4c724" providerId="AD" clId="Web-{D9B087C7-B7E1-D43B-7E75-0CD08782DAF4}" dt="2023-10-12T15:20:36.881" v="12" actId="14100"/>
          <ac:picMkLst>
            <pc:docMk/>
            <pc:sldMk cId="2610866489" sldId="532"/>
            <ac:picMk id="6" creationId="{0DEAD9A1-E0A8-4AAA-CD68-E7742BE7A6B7}"/>
          </ac:picMkLst>
        </pc:picChg>
      </pc:sldChg>
      <pc:sldChg chg="addSp delSp modSp new">
        <pc:chgData name="Trinity Rees" userId="S::t.rees@npt.gov.uk::23ed69b1-c9cb-4295-a16f-e57105e4c724" providerId="AD" clId="Web-{D9B087C7-B7E1-D43B-7E75-0CD08782DAF4}" dt="2023-10-12T15:21:26.429" v="30" actId="14100"/>
        <pc:sldMkLst>
          <pc:docMk/>
          <pc:sldMk cId="2537976945" sldId="533"/>
        </pc:sldMkLst>
        <pc:spChg chg="del">
          <ac:chgData name="Trinity Rees" userId="S::t.rees@npt.gov.uk::23ed69b1-c9cb-4295-a16f-e57105e4c724" providerId="AD" clId="Web-{D9B087C7-B7E1-D43B-7E75-0CD08782DAF4}" dt="2023-10-12T15:21:04.913" v="23"/>
          <ac:spMkLst>
            <pc:docMk/>
            <pc:sldMk cId="2537976945" sldId="533"/>
            <ac:spMk id="2" creationId="{741FAC1C-CAE6-8F49-6674-4FABC091C39F}"/>
          </ac:spMkLst>
        </pc:spChg>
        <pc:spChg chg="del">
          <ac:chgData name="Trinity Rees" userId="S::t.rees@npt.gov.uk::23ed69b1-c9cb-4295-a16f-e57105e4c724" providerId="AD" clId="Web-{D9B087C7-B7E1-D43B-7E75-0CD08782DAF4}" dt="2023-10-12T15:21:03.476" v="22"/>
          <ac:spMkLst>
            <pc:docMk/>
            <pc:sldMk cId="2537976945" sldId="533"/>
            <ac:spMk id="3" creationId="{313CFCE4-5D04-220A-3657-B2A94BC6B2E6}"/>
          </ac:spMkLst>
        </pc:spChg>
        <pc:spChg chg="del">
          <ac:chgData name="Trinity Rees" userId="S::t.rees@npt.gov.uk::23ed69b1-c9cb-4295-a16f-e57105e4c724" providerId="AD" clId="Web-{D9B087C7-B7E1-D43B-7E75-0CD08782DAF4}" dt="2023-10-12T15:21:05.554" v="24"/>
          <ac:spMkLst>
            <pc:docMk/>
            <pc:sldMk cId="2537976945" sldId="533"/>
            <ac:spMk id="4" creationId="{2E9D153E-64E1-6325-09F5-EDE17C19ADC5}"/>
          </ac:spMkLst>
        </pc:spChg>
        <pc:spChg chg="del">
          <ac:chgData name="Trinity Rees" userId="S::t.rees@npt.gov.uk::23ed69b1-c9cb-4295-a16f-e57105e4c724" providerId="AD" clId="Web-{D9B087C7-B7E1-D43B-7E75-0CD08782DAF4}" dt="2023-10-12T15:21:06.898" v="25"/>
          <ac:spMkLst>
            <pc:docMk/>
            <pc:sldMk cId="2537976945" sldId="533"/>
            <ac:spMk id="5" creationId="{60328165-AE34-ACA3-EA3A-41A35A4AE11A}"/>
          </ac:spMkLst>
        </pc:spChg>
        <pc:picChg chg="add mod">
          <ac:chgData name="Trinity Rees" userId="S::t.rees@npt.gov.uk::23ed69b1-c9cb-4295-a16f-e57105e4c724" providerId="AD" clId="Web-{D9B087C7-B7E1-D43B-7E75-0CD08782DAF4}" dt="2023-10-12T15:21:26.429" v="30" actId="14100"/>
          <ac:picMkLst>
            <pc:docMk/>
            <pc:sldMk cId="2537976945" sldId="533"/>
            <ac:picMk id="6" creationId="{025FCC7E-DA36-E2BB-4AC1-44543B8CA640}"/>
          </ac:picMkLst>
        </pc:picChg>
      </pc:sldChg>
      <pc:sldChg chg="addSp delSp modSp new">
        <pc:chgData name="Trinity Rees" userId="S::t.rees@npt.gov.uk::23ed69b1-c9cb-4295-a16f-e57105e4c724" providerId="AD" clId="Web-{D9B087C7-B7E1-D43B-7E75-0CD08782DAF4}" dt="2023-10-12T15:20:59.835" v="21" actId="14100"/>
        <pc:sldMkLst>
          <pc:docMk/>
          <pc:sldMk cId="1870435309" sldId="534"/>
        </pc:sldMkLst>
        <pc:spChg chg="del">
          <ac:chgData name="Trinity Rees" userId="S::t.rees@npt.gov.uk::23ed69b1-c9cb-4295-a16f-e57105e4c724" providerId="AD" clId="Web-{D9B087C7-B7E1-D43B-7E75-0CD08782DAF4}" dt="2023-10-12T15:20:43.007" v="14"/>
          <ac:spMkLst>
            <pc:docMk/>
            <pc:sldMk cId="1870435309" sldId="534"/>
            <ac:spMk id="2" creationId="{343BD0DD-6C9D-DB6F-DB98-9D0E95CD4102}"/>
          </ac:spMkLst>
        </pc:spChg>
        <pc:spChg chg="del">
          <ac:chgData name="Trinity Rees" userId="S::t.rees@npt.gov.uk::23ed69b1-c9cb-4295-a16f-e57105e4c724" providerId="AD" clId="Web-{D9B087C7-B7E1-D43B-7E75-0CD08782DAF4}" dt="2023-10-12T15:20:42.038" v="13"/>
          <ac:spMkLst>
            <pc:docMk/>
            <pc:sldMk cId="1870435309" sldId="534"/>
            <ac:spMk id="3" creationId="{ED4D4F5B-4FB6-7101-271A-0D4E527A0FD1}"/>
          </ac:spMkLst>
        </pc:spChg>
        <pc:spChg chg="del">
          <ac:chgData name="Trinity Rees" userId="S::t.rees@npt.gov.uk::23ed69b1-c9cb-4295-a16f-e57105e4c724" providerId="AD" clId="Web-{D9B087C7-B7E1-D43B-7E75-0CD08782DAF4}" dt="2023-10-12T15:20:44.178" v="15"/>
          <ac:spMkLst>
            <pc:docMk/>
            <pc:sldMk cId="1870435309" sldId="534"/>
            <ac:spMk id="4" creationId="{E65CC3BC-5A6E-2B03-4A71-30164BCE945C}"/>
          </ac:spMkLst>
        </pc:spChg>
        <pc:spChg chg="del">
          <ac:chgData name="Trinity Rees" userId="S::t.rees@npt.gov.uk::23ed69b1-c9cb-4295-a16f-e57105e4c724" providerId="AD" clId="Web-{D9B087C7-B7E1-D43B-7E75-0CD08782DAF4}" dt="2023-10-12T15:20:45.835" v="16"/>
          <ac:spMkLst>
            <pc:docMk/>
            <pc:sldMk cId="1870435309" sldId="534"/>
            <ac:spMk id="5" creationId="{6EE15EC0-FF2D-933E-BFEC-AAD5A386CF77}"/>
          </ac:spMkLst>
        </pc:spChg>
        <pc:picChg chg="add mod">
          <ac:chgData name="Trinity Rees" userId="S::t.rees@npt.gov.uk::23ed69b1-c9cb-4295-a16f-e57105e4c724" providerId="AD" clId="Web-{D9B087C7-B7E1-D43B-7E75-0CD08782DAF4}" dt="2023-10-12T15:20:59.835" v="21" actId="14100"/>
          <ac:picMkLst>
            <pc:docMk/>
            <pc:sldMk cId="1870435309" sldId="534"/>
            <ac:picMk id="6" creationId="{CA91D7CD-49A4-6195-0BA3-28C2EBE1D671}"/>
          </ac:picMkLst>
        </pc:picChg>
      </pc:sldChg>
    </pc:docChg>
  </pc:docChgLst>
  <pc:docChgLst>
    <pc:chgData name="cheryl.stevens@socialcare.wales" userId="S::urn:spo:guest#cheryl.stevens@socialcare.wales::" providerId="AD" clId="Web-{518D0C60-0312-71D4-78D6-CCEED3252C59}"/>
    <pc:docChg chg="mod modSld">
      <pc:chgData name="cheryl.stevens@socialcare.wales" userId="S::urn:spo:guest#cheryl.stevens@socialcare.wales::" providerId="AD" clId="Web-{518D0C60-0312-71D4-78D6-CCEED3252C59}" dt="2023-01-13T16:29:53.961" v="200" actId="20577"/>
      <pc:docMkLst>
        <pc:docMk/>
      </pc:docMkLst>
      <pc:sldChg chg="modSp addCm">
        <pc:chgData name="cheryl.stevens@socialcare.wales" userId="S::urn:spo:guest#cheryl.stevens@socialcare.wales::" providerId="AD" clId="Web-{518D0C60-0312-71D4-78D6-CCEED3252C59}" dt="2023-01-13T16:27:15.018" v="162"/>
        <pc:sldMkLst>
          <pc:docMk/>
          <pc:sldMk cId="3786401964" sldId="305"/>
        </pc:sldMkLst>
        <pc:spChg chg="mod">
          <ac:chgData name="cheryl.stevens@socialcare.wales" userId="S::urn:spo:guest#cheryl.stevens@socialcare.wales::" providerId="AD" clId="Web-{518D0C60-0312-71D4-78D6-CCEED3252C59}" dt="2023-01-13T16:26:04.672" v="161" actId="1076"/>
          <ac:spMkLst>
            <pc:docMk/>
            <pc:sldMk cId="3786401964" sldId="305"/>
            <ac:spMk id="4" creationId="{00000000-0000-0000-0000-000000000000}"/>
          </ac:spMkLst>
        </pc:spChg>
        <pc:extLst>
          <p:ext xmlns:p="http://schemas.openxmlformats.org/presentationml/2006/main" uri="{D6D511B9-2390-475A-947B-AFAB55BFBCF1}">
            <pc226:cmChg xmlns:pc226="http://schemas.microsoft.com/office/powerpoint/2022/06/main/command" chg="add">
              <pc226:chgData name="cheryl.stevens@socialcare.wales" userId="S::urn:spo:guest#cheryl.stevens@socialcare.wales::" providerId="AD" clId="Web-{518D0C60-0312-71D4-78D6-CCEED3252C59}" dt="2023-01-13T16:27:15.018" v="162"/>
              <pc2:cmMkLst xmlns:pc2="http://schemas.microsoft.com/office/powerpoint/2019/9/main/command">
                <pc:docMk/>
                <pc:sldMk cId="3786401964" sldId="305"/>
                <pc2:cmMk id="{8AFF8260-D591-4426-A357-5C4B5AF8A05E}"/>
              </pc2:cmMkLst>
            </pc226:cmChg>
          </p:ext>
        </pc:extLst>
      </pc:sldChg>
      <pc:sldChg chg="modSp">
        <pc:chgData name="cheryl.stevens@socialcare.wales" userId="S::urn:spo:guest#cheryl.stevens@socialcare.wales::" providerId="AD" clId="Web-{518D0C60-0312-71D4-78D6-CCEED3252C59}" dt="2023-01-13T16:00:13.525" v="1" actId="20577"/>
        <pc:sldMkLst>
          <pc:docMk/>
          <pc:sldMk cId="3015660481" sldId="505"/>
        </pc:sldMkLst>
        <pc:spChg chg="mod">
          <ac:chgData name="cheryl.stevens@socialcare.wales" userId="S::urn:spo:guest#cheryl.stevens@socialcare.wales::" providerId="AD" clId="Web-{518D0C60-0312-71D4-78D6-CCEED3252C59}" dt="2023-01-13T16:00:13.525" v="1" actId="20577"/>
          <ac:spMkLst>
            <pc:docMk/>
            <pc:sldMk cId="3015660481" sldId="505"/>
            <ac:spMk id="5" creationId="{A381B8BA-6DF9-EE49-9129-7ED46A52B961}"/>
          </ac:spMkLst>
        </pc:spChg>
      </pc:sldChg>
      <pc:sldChg chg="addCm">
        <pc:chgData name="cheryl.stevens@socialcare.wales" userId="S::urn:spo:guest#cheryl.stevens@socialcare.wales::" providerId="AD" clId="Web-{518D0C60-0312-71D4-78D6-CCEED3252C59}" dt="2023-01-13T16:01:46.716" v="7"/>
        <pc:sldMkLst>
          <pc:docMk/>
          <pc:sldMk cId="1784037712" sldId="506"/>
        </pc:sldMkLst>
        <pc:extLst>
          <p:ext xmlns:p="http://schemas.openxmlformats.org/presentationml/2006/main" uri="{D6D511B9-2390-475A-947B-AFAB55BFBCF1}">
            <pc226:cmChg xmlns:pc226="http://schemas.microsoft.com/office/powerpoint/2022/06/main/command" chg="add">
              <pc226:chgData name="cheryl.stevens@socialcare.wales" userId="S::urn:spo:guest#cheryl.stevens@socialcare.wales::" providerId="AD" clId="Web-{518D0C60-0312-71D4-78D6-CCEED3252C59}" dt="2023-01-13T16:01:46.716" v="7"/>
              <pc2:cmMkLst xmlns:pc2="http://schemas.microsoft.com/office/powerpoint/2019/9/main/command">
                <pc:docMk/>
                <pc:sldMk cId="1784037712" sldId="506"/>
                <pc2:cmMk id="{D570537B-33DE-49F0-976E-95A65E70825C}"/>
              </pc2:cmMkLst>
            </pc226:cmChg>
          </p:ext>
        </pc:extLst>
      </pc:sldChg>
      <pc:sldChg chg="modSp">
        <pc:chgData name="cheryl.stevens@socialcare.wales" userId="S::urn:spo:guest#cheryl.stevens@socialcare.wales::" providerId="AD" clId="Web-{518D0C60-0312-71D4-78D6-CCEED3252C59}" dt="2023-01-13T16:00:40.010" v="5" actId="20577"/>
        <pc:sldMkLst>
          <pc:docMk/>
          <pc:sldMk cId="2959368622" sldId="507"/>
        </pc:sldMkLst>
        <pc:spChg chg="mod">
          <ac:chgData name="cheryl.stevens@socialcare.wales" userId="S::urn:spo:guest#cheryl.stevens@socialcare.wales::" providerId="AD" clId="Web-{518D0C60-0312-71D4-78D6-CCEED3252C59}" dt="2023-01-13T16:00:40.010" v="5" actId="20577"/>
          <ac:spMkLst>
            <pc:docMk/>
            <pc:sldMk cId="2959368622" sldId="507"/>
            <ac:spMk id="5" creationId="{8D8426DC-F92D-4A4F-9033-10AB08A1AB23}"/>
          </ac:spMkLst>
        </pc:spChg>
      </pc:sldChg>
      <pc:sldChg chg="addSp delSp modSp addAnim delAnim addCm">
        <pc:chgData name="cheryl.stevens@socialcare.wales" userId="S::urn:spo:guest#cheryl.stevens@socialcare.wales::" providerId="AD" clId="Web-{518D0C60-0312-71D4-78D6-CCEED3252C59}" dt="2023-01-13T16:13:42.803" v="139"/>
        <pc:sldMkLst>
          <pc:docMk/>
          <pc:sldMk cId="1388622632" sldId="510"/>
        </pc:sldMkLst>
        <pc:spChg chg="add del mod">
          <ac:chgData name="cheryl.stevens@socialcare.wales" userId="S::urn:spo:guest#cheryl.stevens@socialcare.wales::" providerId="AD" clId="Web-{518D0C60-0312-71D4-78D6-CCEED3252C59}" dt="2023-01-13T16:10:56.641" v="72"/>
          <ac:spMkLst>
            <pc:docMk/>
            <pc:sldMk cId="1388622632" sldId="510"/>
            <ac:spMk id="2" creationId="{ABEA7405-78C5-D3BC-D614-218BED5BE7FB}"/>
          </ac:spMkLst>
        </pc:spChg>
        <pc:spChg chg="mod">
          <ac:chgData name="cheryl.stevens@socialcare.wales" userId="S::urn:spo:guest#cheryl.stevens@socialcare.wales::" providerId="AD" clId="Web-{518D0C60-0312-71D4-78D6-CCEED3252C59}" dt="2023-01-13T16:13:05.708" v="135" actId="20577"/>
          <ac:spMkLst>
            <pc:docMk/>
            <pc:sldMk cId="1388622632" sldId="510"/>
            <ac:spMk id="5" creationId="{F59B361E-CCF5-AC4C-8DAB-C6347F148633}"/>
          </ac:spMkLst>
        </pc:spChg>
        <pc:spChg chg="mod">
          <ac:chgData name="cheryl.stevens@socialcare.wales" userId="S::urn:spo:guest#cheryl.stevens@socialcare.wales::" providerId="AD" clId="Web-{518D0C60-0312-71D4-78D6-CCEED3252C59}" dt="2023-01-13T16:13:12.693" v="138" actId="20577"/>
          <ac:spMkLst>
            <pc:docMk/>
            <pc:sldMk cId="1388622632" sldId="510"/>
            <ac:spMk id="6" creationId="{F59B361E-CCF5-AC4C-8DAB-C6347F148633}"/>
          </ac:spMkLst>
        </pc:spChg>
        <pc:extLst>
          <p:ext xmlns:p="http://schemas.openxmlformats.org/presentationml/2006/main" uri="{D6D511B9-2390-475A-947B-AFAB55BFBCF1}">
            <pc226:cmChg xmlns:pc226="http://schemas.microsoft.com/office/powerpoint/2022/06/main/command" chg="add">
              <pc226:chgData name="cheryl.stevens@socialcare.wales" userId="S::urn:spo:guest#cheryl.stevens@socialcare.wales::" providerId="AD" clId="Web-{518D0C60-0312-71D4-78D6-CCEED3252C59}" dt="2023-01-13T16:13:42.803" v="139"/>
              <pc2:cmMkLst xmlns:pc2="http://schemas.microsoft.com/office/powerpoint/2019/9/main/command">
                <pc:docMk/>
                <pc:sldMk cId="1388622632" sldId="510"/>
                <pc2:cmMk id="{933F68C1-6B8B-4BA2-82DC-F78B7C902AFA}"/>
              </pc2:cmMkLst>
            </pc226:cmChg>
          </p:ext>
        </pc:extLst>
      </pc:sldChg>
      <pc:sldChg chg="modSp">
        <pc:chgData name="cheryl.stevens@socialcare.wales" userId="S::urn:spo:guest#cheryl.stevens@socialcare.wales::" providerId="AD" clId="Web-{518D0C60-0312-71D4-78D6-CCEED3252C59}" dt="2023-01-13T16:29:53.961" v="200" actId="20577"/>
        <pc:sldMkLst>
          <pc:docMk/>
          <pc:sldMk cId="678641025" sldId="511"/>
        </pc:sldMkLst>
        <pc:spChg chg="mod">
          <ac:chgData name="cheryl.stevens@socialcare.wales" userId="S::urn:spo:guest#cheryl.stevens@socialcare.wales::" providerId="AD" clId="Web-{518D0C60-0312-71D4-78D6-CCEED3252C59}" dt="2023-01-13T16:29:53.961" v="200" actId="20577"/>
          <ac:spMkLst>
            <pc:docMk/>
            <pc:sldMk cId="678641025" sldId="511"/>
            <ac:spMk id="5" creationId="{93B7AE4A-A595-894E-BB10-F36A5C489E4C}"/>
          </ac:spMkLst>
        </pc:spChg>
        <pc:spChg chg="mod">
          <ac:chgData name="cheryl.stevens@socialcare.wales" userId="S::urn:spo:guest#cheryl.stevens@socialcare.wales::" providerId="AD" clId="Web-{518D0C60-0312-71D4-78D6-CCEED3252C59}" dt="2023-01-13T16:29:51.258" v="198" actId="20577"/>
          <ac:spMkLst>
            <pc:docMk/>
            <pc:sldMk cId="678641025" sldId="511"/>
            <ac:spMk id="6" creationId="{93B7AE4A-A595-894E-BB10-F36A5C489E4C}"/>
          </ac:spMkLst>
        </pc:spChg>
      </pc:sldChg>
      <pc:sldChg chg="modSp addCm modNotes">
        <pc:chgData name="cheryl.stevens@socialcare.wales" userId="S::urn:spo:guest#cheryl.stevens@socialcare.wales::" providerId="AD" clId="Web-{518D0C60-0312-71D4-78D6-CCEED3252C59}" dt="2023-01-13T16:08:16.104" v="45"/>
        <pc:sldMkLst>
          <pc:docMk/>
          <pc:sldMk cId="556402764" sldId="515"/>
        </pc:sldMkLst>
        <pc:spChg chg="mod">
          <ac:chgData name="cheryl.stevens@socialcare.wales" userId="S::urn:spo:guest#cheryl.stevens@socialcare.wales::" providerId="AD" clId="Web-{518D0C60-0312-71D4-78D6-CCEED3252C59}" dt="2023-01-13T16:02:43.874" v="18" actId="20577"/>
          <ac:spMkLst>
            <pc:docMk/>
            <pc:sldMk cId="556402764" sldId="515"/>
            <ac:spMk id="5" creationId="{E39022C7-DE04-9A46-969A-3646289120D0}"/>
          </ac:spMkLst>
        </pc:spChg>
        <pc:spChg chg="mod">
          <ac:chgData name="cheryl.stevens@socialcare.wales" userId="S::urn:spo:guest#cheryl.stevens@socialcare.wales::" providerId="AD" clId="Web-{518D0C60-0312-71D4-78D6-CCEED3252C59}" dt="2023-01-13T16:05:13.176" v="37" actId="20577"/>
          <ac:spMkLst>
            <pc:docMk/>
            <pc:sldMk cId="556402764" sldId="515"/>
            <ac:spMk id="6" creationId="{E39022C7-DE04-9A46-969A-3646289120D0}"/>
          </ac:spMkLst>
        </pc:spChg>
        <pc:extLst>
          <p:ext xmlns:p="http://schemas.openxmlformats.org/presentationml/2006/main" uri="{D6D511B9-2390-475A-947B-AFAB55BFBCF1}">
            <pc226:cmChg xmlns:pc226="http://schemas.microsoft.com/office/powerpoint/2022/06/main/command" chg="add">
              <pc226:chgData name="cheryl.stevens@socialcare.wales" userId="S::urn:spo:guest#cheryl.stevens@socialcare.wales::" providerId="AD" clId="Web-{518D0C60-0312-71D4-78D6-CCEED3252C59}" dt="2023-01-13T16:08:16.104" v="45"/>
              <pc2:cmMkLst xmlns:pc2="http://schemas.microsoft.com/office/powerpoint/2019/9/main/command">
                <pc:docMk/>
                <pc:sldMk cId="556402764" sldId="515"/>
                <pc2:cmMk id="{2B717019-4FBF-4A1A-98CF-856E62FE66F2}"/>
              </pc2:cmMkLst>
            </pc226:cmChg>
          </p:ext>
        </pc:extLst>
      </pc:sldChg>
      <pc:sldChg chg="modSp">
        <pc:chgData name="cheryl.stevens@socialcare.wales" userId="S::urn:spo:guest#cheryl.stevens@socialcare.wales::" providerId="AD" clId="Web-{518D0C60-0312-71D4-78D6-CCEED3252C59}" dt="2023-01-13T16:14:12.382" v="142" actId="20577"/>
        <pc:sldMkLst>
          <pc:docMk/>
          <pc:sldMk cId="2982636618" sldId="521"/>
        </pc:sldMkLst>
        <pc:spChg chg="mod">
          <ac:chgData name="cheryl.stevens@socialcare.wales" userId="S::urn:spo:guest#cheryl.stevens@socialcare.wales::" providerId="AD" clId="Web-{518D0C60-0312-71D4-78D6-CCEED3252C59}" dt="2023-01-13T16:14:08.538" v="140" actId="20577"/>
          <ac:spMkLst>
            <pc:docMk/>
            <pc:sldMk cId="2982636618" sldId="521"/>
            <ac:spMk id="5" creationId="{9462126B-64FB-2542-9765-A6C15BC71B11}"/>
          </ac:spMkLst>
        </pc:spChg>
        <pc:spChg chg="mod">
          <ac:chgData name="cheryl.stevens@socialcare.wales" userId="S::urn:spo:guest#cheryl.stevens@socialcare.wales::" providerId="AD" clId="Web-{518D0C60-0312-71D4-78D6-CCEED3252C59}" dt="2023-01-13T16:14:12.382" v="142" actId="20577"/>
          <ac:spMkLst>
            <pc:docMk/>
            <pc:sldMk cId="2982636618" sldId="521"/>
            <ac:spMk id="6" creationId="{9462126B-64FB-2542-9765-A6C15BC71B11}"/>
          </ac:spMkLst>
        </pc:spChg>
      </pc:sldChg>
      <pc:sldChg chg="modSp">
        <pc:chgData name="cheryl.stevens@socialcare.wales" userId="S::urn:spo:guest#cheryl.stevens@socialcare.wales::" providerId="AD" clId="Web-{518D0C60-0312-71D4-78D6-CCEED3252C59}" dt="2023-01-13T16:16:43.715" v="156" actId="20577"/>
        <pc:sldMkLst>
          <pc:docMk/>
          <pc:sldMk cId="2619327935" sldId="522"/>
        </pc:sldMkLst>
        <pc:spChg chg="mod">
          <ac:chgData name="cheryl.stevens@socialcare.wales" userId="S::urn:spo:guest#cheryl.stevens@socialcare.wales::" providerId="AD" clId="Web-{518D0C60-0312-71D4-78D6-CCEED3252C59}" dt="2023-01-13T16:16:43.715" v="156" actId="20577"/>
          <ac:spMkLst>
            <pc:docMk/>
            <pc:sldMk cId="2619327935" sldId="522"/>
            <ac:spMk id="3" creationId="{7A40C84C-A81A-CD46-BE8A-6C39EF2DDB54}"/>
          </ac:spMkLst>
        </pc:spChg>
      </pc:sldChg>
      <pc:sldChg chg="modNotes">
        <pc:chgData name="cheryl.stevens@socialcare.wales" userId="S::urn:spo:guest#cheryl.stevens@socialcare.wales::" providerId="AD" clId="Web-{518D0C60-0312-71D4-78D6-CCEED3252C59}" dt="2023-01-13T16:16:05.824" v="155"/>
        <pc:sldMkLst>
          <pc:docMk/>
          <pc:sldMk cId="425554779" sldId="527"/>
        </pc:sldMkLst>
      </pc:sldChg>
    </pc:docChg>
  </pc:docChgLst>
  <pc:docChgLst>
    <pc:chgData name="Trinity Rees" userId="S::t.rees@npt.gov.uk::23ed69b1-c9cb-4295-a16f-e57105e4c724" providerId="AD" clId="Web-{32C01568-15C5-2352-683B-675F29C5C599}"/>
    <pc:docChg chg="modSld">
      <pc:chgData name="Trinity Rees" userId="S::t.rees@npt.gov.uk::23ed69b1-c9cb-4295-a16f-e57105e4c724" providerId="AD" clId="Web-{32C01568-15C5-2352-683B-675F29C5C599}" dt="2024-01-05T09:33:45.082" v="8" actId="20577"/>
      <pc:docMkLst>
        <pc:docMk/>
      </pc:docMkLst>
      <pc:sldChg chg="modSp">
        <pc:chgData name="Trinity Rees" userId="S::t.rees@npt.gov.uk::23ed69b1-c9cb-4295-a16f-e57105e4c724" providerId="AD" clId="Web-{32C01568-15C5-2352-683B-675F29C5C599}" dt="2024-01-05T09:33:15.519" v="1" actId="20577"/>
        <pc:sldMkLst>
          <pc:docMk/>
          <pc:sldMk cId="2826409201" sldId="528"/>
        </pc:sldMkLst>
        <pc:spChg chg="mod">
          <ac:chgData name="Trinity Rees" userId="S::t.rees@npt.gov.uk::23ed69b1-c9cb-4295-a16f-e57105e4c724" providerId="AD" clId="Web-{32C01568-15C5-2352-683B-675F29C5C599}" dt="2024-01-05T09:33:15.519" v="1" actId="20577"/>
          <ac:spMkLst>
            <pc:docMk/>
            <pc:sldMk cId="2826409201" sldId="528"/>
            <ac:spMk id="3" creationId="{00000000-0000-0000-0000-000000000000}"/>
          </ac:spMkLst>
        </pc:spChg>
        <pc:spChg chg="mod">
          <ac:chgData name="Trinity Rees" userId="S::t.rees@npt.gov.uk::23ed69b1-c9cb-4295-a16f-e57105e4c724" providerId="AD" clId="Web-{32C01568-15C5-2352-683B-675F29C5C599}" dt="2024-01-05T09:33:12.691" v="0" actId="20577"/>
          <ac:spMkLst>
            <pc:docMk/>
            <pc:sldMk cId="2826409201" sldId="528"/>
            <ac:spMk id="5" creationId="{00000000-0000-0000-0000-000000000000}"/>
          </ac:spMkLst>
        </pc:spChg>
      </pc:sldChg>
      <pc:sldChg chg="modSp">
        <pc:chgData name="Trinity Rees" userId="S::t.rees@npt.gov.uk::23ed69b1-c9cb-4295-a16f-e57105e4c724" providerId="AD" clId="Web-{32C01568-15C5-2352-683B-675F29C5C599}" dt="2024-01-05T09:33:30.332" v="3" actId="20577"/>
        <pc:sldMkLst>
          <pc:docMk/>
          <pc:sldMk cId="3729027397" sldId="529"/>
        </pc:sldMkLst>
        <pc:spChg chg="mod">
          <ac:chgData name="Trinity Rees" userId="S::t.rees@npt.gov.uk::23ed69b1-c9cb-4295-a16f-e57105e4c724" providerId="AD" clId="Web-{32C01568-15C5-2352-683B-675F29C5C599}" dt="2024-01-05T09:33:30.332" v="3" actId="20577"/>
          <ac:spMkLst>
            <pc:docMk/>
            <pc:sldMk cId="3729027397" sldId="529"/>
            <ac:spMk id="3" creationId="{00000000-0000-0000-0000-000000000000}"/>
          </ac:spMkLst>
        </pc:spChg>
        <pc:spChg chg="mod">
          <ac:chgData name="Trinity Rees" userId="S::t.rees@npt.gov.uk::23ed69b1-c9cb-4295-a16f-e57105e4c724" providerId="AD" clId="Web-{32C01568-15C5-2352-683B-675F29C5C599}" dt="2024-01-05T09:33:26.519" v="2" actId="20577"/>
          <ac:spMkLst>
            <pc:docMk/>
            <pc:sldMk cId="3729027397" sldId="529"/>
            <ac:spMk id="5" creationId="{00000000-0000-0000-0000-000000000000}"/>
          </ac:spMkLst>
        </pc:spChg>
      </pc:sldChg>
      <pc:sldChg chg="modSp">
        <pc:chgData name="Trinity Rees" userId="S::t.rees@npt.gov.uk::23ed69b1-c9cb-4295-a16f-e57105e4c724" providerId="AD" clId="Web-{32C01568-15C5-2352-683B-675F29C5C599}" dt="2024-01-05T09:33:37.598" v="6" actId="20577"/>
        <pc:sldMkLst>
          <pc:docMk/>
          <pc:sldMk cId="3941129020" sldId="530"/>
        </pc:sldMkLst>
        <pc:spChg chg="mod">
          <ac:chgData name="Trinity Rees" userId="S::t.rees@npt.gov.uk::23ed69b1-c9cb-4295-a16f-e57105e4c724" providerId="AD" clId="Web-{32C01568-15C5-2352-683B-675F29C5C599}" dt="2024-01-05T09:33:37.598" v="6" actId="20577"/>
          <ac:spMkLst>
            <pc:docMk/>
            <pc:sldMk cId="3941129020" sldId="530"/>
            <ac:spMk id="3" creationId="{00000000-0000-0000-0000-000000000000}"/>
          </ac:spMkLst>
        </pc:spChg>
        <pc:spChg chg="mod">
          <ac:chgData name="Trinity Rees" userId="S::t.rees@npt.gov.uk::23ed69b1-c9cb-4295-a16f-e57105e4c724" providerId="AD" clId="Web-{32C01568-15C5-2352-683B-675F29C5C599}" dt="2024-01-05T09:33:34.019" v="4" actId="20577"/>
          <ac:spMkLst>
            <pc:docMk/>
            <pc:sldMk cId="3941129020" sldId="530"/>
            <ac:spMk id="5" creationId="{00000000-0000-0000-0000-000000000000}"/>
          </ac:spMkLst>
        </pc:spChg>
      </pc:sldChg>
      <pc:sldChg chg="modSp">
        <pc:chgData name="Trinity Rees" userId="S::t.rees@npt.gov.uk::23ed69b1-c9cb-4295-a16f-e57105e4c724" providerId="AD" clId="Web-{32C01568-15C5-2352-683B-675F29C5C599}" dt="2024-01-05T09:33:45.082" v="8" actId="20577"/>
        <pc:sldMkLst>
          <pc:docMk/>
          <pc:sldMk cId="1364273873" sldId="531"/>
        </pc:sldMkLst>
        <pc:spChg chg="mod">
          <ac:chgData name="Trinity Rees" userId="S::t.rees@npt.gov.uk::23ed69b1-c9cb-4295-a16f-e57105e4c724" providerId="AD" clId="Web-{32C01568-15C5-2352-683B-675F29C5C599}" dt="2024-01-05T09:33:45.082" v="8" actId="20577"/>
          <ac:spMkLst>
            <pc:docMk/>
            <pc:sldMk cId="1364273873" sldId="531"/>
            <ac:spMk id="3" creationId="{00000000-0000-0000-0000-000000000000}"/>
          </ac:spMkLst>
        </pc:spChg>
        <pc:spChg chg="mod">
          <ac:chgData name="Trinity Rees" userId="S::t.rees@npt.gov.uk::23ed69b1-c9cb-4295-a16f-e57105e4c724" providerId="AD" clId="Web-{32C01568-15C5-2352-683B-675F29C5C599}" dt="2024-01-05T09:33:41.754" v="7" actId="20577"/>
          <ac:spMkLst>
            <pc:docMk/>
            <pc:sldMk cId="1364273873" sldId="531"/>
            <ac:spMk id="5" creationId="{00000000-0000-0000-0000-000000000000}"/>
          </ac:spMkLst>
        </pc:spChg>
      </pc:sldChg>
    </pc:docChg>
  </pc:docChgLst>
  <pc:docChgLst>
    <pc:chgData name="Polly Duncan" userId="b8f6264a-9836-4730-8ca9-23013ec67ff8" providerId="ADAL" clId="{2BD87E46-AC42-4A01-820A-A2A7B08E97F6}"/>
    <pc:docChg chg="custSel modSld">
      <pc:chgData name="Polly Duncan" userId="b8f6264a-9836-4730-8ca9-23013ec67ff8" providerId="ADAL" clId="{2BD87E46-AC42-4A01-820A-A2A7B08E97F6}" dt="2024-01-10T14:08:08.293" v="46" actId="113"/>
      <pc:docMkLst>
        <pc:docMk/>
      </pc:docMkLst>
      <pc:sldChg chg="modSp mod">
        <pc:chgData name="Polly Duncan" userId="b8f6264a-9836-4730-8ca9-23013ec67ff8" providerId="ADAL" clId="{2BD87E46-AC42-4A01-820A-A2A7B08E97F6}" dt="2024-01-10T14:07:21.270" v="34" actId="113"/>
        <pc:sldMkLst>
          <pc:docMk/>
          <pc:sldMk cId="1057290724" sldId="304"/>
        </pc:sldMkLst>
        <pc:spChg chg="mod">
          <ac:chgData name="Polly Duncan" userId="b8f6264a-9836-4730-8ca9-23013ec67ff8" providerId="ADAL" clId="{2BD87E46-AC42-4A01-820A-A2A7B08E97F6}" dt="2024-01-10T14:07:17.238" v="33" actId="27636"/>
          <ac:spMkLst>
            <pc:docMk/>
            <pc:sldMk cId="1057290724" sldId="304"/>
            <ac:spMk id="2" creationId="{00000000-0000-0000-0000-000000000000}"/>
          </ac:spMkLst>
        </pc:spChg>
        <pc:spChg chg="mod">
          <ac:chgData name="Polly Duncan" userId="b8f6264a-9836-4730-8ca9-23013ec67ff8" providerId="ADAL" clId="{2BD87E46-AC42-4A01-820A-A2A7B08E97F6}" dt="2024-01-10T14:07:21.270" v="34" actId="113"/>
          <ac:spMkLst>
            <pc:docMk/>
            <pc:sldMk cId="1057290724" sldId="304"/>
            <ac:spMk id="6" creationId="{00000000-0000-0000-0000-000000000000}"/>
          </ac:spMkLst>
        </pc:spChg>
      </pc:sldChg>
      <pc:sldChg chg="modSp mod">
        <pc:chgData name="Polly Duncan" userId="b8f6264a-9836-4730-8ca9-23013ec67ff8" providerId="ADAL" clId="{2BD87E46-AC42-4A01-820A-A2A7B08E97F6}" dt="2024-01-10T14:07:44.199" v="39" actId="113"/>
        <pc:sldMkLst>
          <pc:docMk/>
          <pc:sldMk cId="3786401964" sldId="305"/>
        </pc:sldMkLst>
        <pc:spChg chg="mod">
          <ac:chgData name="Polly Duncan" userId="b8f6264a-9836-4730-8ca9-23013ec67ff8" providerId="ADAL" clId="{2BD87E46-AC42-4A01-820A-A2A7B08E97F6}" dt="2024-01-10T14:07:44.199" v="39" actId="113"/>
          <ac:spMkLst>
            <pc:docMk/>
            <pc:sldMk cId="3786401964" sldId="305"/>
            <ac:spMk id="2" creationId="{00000000-0000-0000-0000-000000000000}"/>
          </ac:spMkLst>
        </pc:spChg>
        <pc:spChg chg="mod">
          <ac:chgData name="Polly Duncan" userId="b8f6264a-9836-4730-8ca9-23013ec67ff8" providerId="ADAL" clId="{2BD87E46-AC42-4A01-820A-A2A7B08E97F6}" dt="2024-01-10T14:07:42.556" v="38" actId="113"/>
          <ac:spMkLst>
            <pc:docMk/>
            <pc:sldMk cId="3786401964" sldId="305"/>
            <ac:spMk id="4" creationId="{00000000-0000-0000-0000-000000000000}"/>
          </ac:spMkLst>
        </pc:spChg>
      </pc:sldChg>
      <pc:sldChg chg="modSp mod">
        <pc:chgData name="Polly Duncan" userId="b8f6264a-9836-4730-8ca9-23013ec67ff8" providerId="ADAL" clId="{2BD87E46-AC42-4A01-820A-A2A7B08E97F6}" dt="2024-01-10T14:06:00.312" v="7" actId="113"/>
        <pc:sldMkLst>
          <pc:docMk/>
          <pc:sldMk cId="3402876911" sldId="504"/>
        </pc:sldMkLst>
        <pc:spChg chg="mod">
          <ac:chgData name="Polly Duncan" userId="b8f6264a-9836-4730-8ca9-23013ec67ff8" providerId="ADAL" clId="{2BD87E46-AC42-4A01-820A-A2A7B08E97F6}" dt="2024-01-10T14:06:00.312" v="7" actId="113"/>
          <ac:spMkLst>
            <pc:docMk/>
            <pc:sldMk cId="3402876911" sldId="504"/>
            <ac:spMk id="3" creationId="{2A5B46D8-304B-E94A-9D1A-C2F9E283D96F}"/>
          </ac:spMkLst>
        </pc:spChg>
        <pc:spChg chg="mod">
          <ac:chgData name="Polly Duncan" userId="b8f6264a-9836-4730-8ca9-23013ec67ff8" providerId="ADAL" clId="{2BD87E46-AC42-4A01-820A-A2A7B08E97F6}" dt="2024-01-10T14:05:58.535" v="6" actId="113"/>
          <ac:spMkLst>
            <pc:docMk/>
            <pc:sldMk cId="3402876911" sldId="504"/>
            <ac:spMk id="4" creationId="{2A5B46D8-304B-E94A-9D1A-C2F9E283D96F}"/>
          </ac:spMkLst>
        </pc:spChg>
      </pc:sldChg>
      <pc:sldChg chg="modSp mod">
        <pc:chgData name="Polly Duncan" userId="b8f6264a-9836-4730-8ca9-23013ec67ff8" providerId="ADAL" clId="{2BD87E46-AC42-4A01-820A-A2A7B08E97F6}" dt="2024-01-10T14:06:03.845" v="9" actId="113"/>
        <pc:sldMkLst>
          <pc:docMk/>
          <pc:sldMk cId="3015660481" sldId="505"/>
        </pc:sldMkLst>
        <pc:spChg chg="mod">
          <ac:chgData name="Polly Duncan" userId="b8f6264a-9836-4730-8ca9-23013ec67ff8" providerId="ADAL" clId="{2BD87E46-AC42-4A01-820A-A2A7B08E97F6}" dt="2024-01-10T14:06:03.845" v="9" actId="113"/>
          <ac:spMkLst>
            <pc:docMk/>
            <pc:sldMk cId="3015660481" sldId="505"/>
            <ac:spMk id="3" creationId="{691047F4-61FF-0C42-9092-3B7CDBBCABAB}"/>
          </ac:spMkLst>
        </pc:spChg>
        <pc:spChg chg="mod">
          <ac:chgData name="Polly Duncan" userId="b8f6264a-9836-4730-8ca9-23013ec67ff8" providerId="ADAL" clId="{2BD87E46-AC42-4A01-820A-A2A7B08E97F6}" dt="2024-01-10T14:06:02.499" v="8" actId="113"/>
          <ac:spMkLst>
            <pc:docMk/>
            <pc:sldMk cId="3015660481" sldId="505"/>
            <ac:spMk id="4" creationId="{691047F4-61FF-0C42-9092-3B7CDBBCABAB}"/>
          </ac:spMkLst>
        </pc:spChg>
      </pc:sldChg>
      <pc:sldChg chg="modSp mod">
        <pc:chgData name="Polly Duncan" userId="b8f6264a-9836-4730-8ca9-23013ec67ff8" providerId="ADAL" clId="{2BD87E46-AC42-4A01-820A-A2A7B08E97F6}" dt="2024-01-10T14:06:13.706" v="13" actId="113"/>
        <pc:sldMkLst>
          <pc:docMk/>
          <pc:sldMk cId="1784037712" sldId="506"/>
        </pc:sldMkLst>
        <pc:spChg chg="mod">
          <ac:chgData name="Polly Duncan" userId="b8f6264a-9836-4730-8ca9-23013ec67ff8" providerId="ADAL" clId="{2BD87E46-AC42-4A01-820A-A2A7B08E97F6}" dt="2024-01-10T14:06:13.706" v="13" actId="113"/>
          <ac:spMkLst>
            <pc:docMk/>
            <pc:sldMk cId="1784037712" sldId="506"/>
            <ac:spMk id="3" creationId="{4295E658-B5B4-544A-B9BF-E8F992FE7809}"/>
          </ac:spMkLst>
        </pc:spChg>
        <pc:spChg chg="mod">
          <ac:chgData name="Polly Duncan" userId="b8f6264a-9836-4730-8ca9-23013ec67ff8" providerId="ADAL" clId="{2BD87E46-AC42-4A01-820A-A2A7B08E97F6}" dt="2024-01-10T14:06:12.344" v="12" actId="113"/>
          <ac:spMkLst>
            <pc:docMk/>
            <pc:sldMk cId="1784037712" sldId="506"/>
            <ac:spMk id="4" creationId="{4295E658-B5B4-544A-B9BF-E8F992FE7809}"/>
          </ac:spMkLst>
        </pc:spChg>
      </pc:sldChg>
      <pc:sldChg chg="modSp mod">
        <pc:chgData name="Polly Duncan" userId="b8f6264a-9836-4730-8ca9-23013ec67ff8" providerId="ADAL" clId="{2BD87E46-AC42-4A01-820A-A2A7B08E97F6}" dt="2024-01-10T14:06:07.461" v="11" actId="113"/>
        <pc:sldMkLst>
          <pc:docMk/>
          <pc:sldMk cId="2959368622" sldId="507"/>
        </pc:sldMkLst>
        <pc:spChg chg="mod">
          <ac:chgData name="Polly Duncan" userId="b8f6264a-9836-4730-8ca9-23013ec67ff8" providerId="ADAL" clId="{2BD87E46-AC42-4A01-820A-A2A7B08E97F6}" dt="2024-01-10T14:06:07.461" v="11" actId="113"/>
          <ac:spMkLst>
            <pc:docMk/>
            <pc:sldMk cId="2959368622" sldId="507"/>
            <ac:spMk id="3" creationId="{B49D1A25-7FFF-9749-9A02-975D8D91D3A8}"/>
          </ac:spMkLst>
        </pc:spChg>
        <pc:spChg chg="mod">
          <ac:chgData name="Polly Duncan" userId="b8f6264a-9836-4730-8ca9-23013ec67ff8" providerId="ADAL" clId="{2BD87E46-AC42-4A01-820A-A2A7B08E97F6}" dt="2024-01-10T14:06:06.271" v="10" actId="113"/>
          <ac:spMkLst>
            <pc:docMk/>
            <pc:sldMk cId="2959368622" sldId="507"/>
            <ac:spMk id="4" creationId="{B49D1A25-7FFF-9749-9A02-975D8D91D3A8}"/>
          </ac:spMkLst>
        </pc:spChg>
      </pc:sldChg>
      <pc:sldChg chg="modSp mod">
        <pc:chgData name="Polly Duncan" userId="b8f6264a-9836-4730-8ca9-23013ec67ff8" providerId="ADAL" clId="{2BD87E46-AC42-4A01-820A-A2A7B08E97F6}" dt="2024-01-10T14:06:25.501" v="17" actId="113"/>
        <pc:sldMkLst>
          <pc:docMk/>
          <pc:sldMk cId="513130253" sldId="508"/>
        </pc:sldMkLst>
        <pc:spChg chg="mod">
          <ac:chgData name="Polly Duncan" userId="b8f6264a-9836-4730-8ca9-23013ec67ff8" providerId="ADAL" clId="{2BD87E46-AC42-4A01-820A-A2A7B08E97F6}" dt="2024-01-10T14:06:25.501" v="17" actId="113"/>
          <ac:spMkLst>
            <pc:docMk/>
            <pc:sldMk cId="513130253" sldId="508"/>
            <ac:spMk id="3" creationId="{9BBAA559-3A43-894D-AE64-0C288B3D7FB4}"/>
          </ac:spMkLst>
        </pc:spChg>
        <pc:spChg chg="mod">
          <ac:chgData name="Polly Duncan" userId="b8f6264a-9836-4730-8ca9-23013ec67ff8" providerId="ADAL" clId="{2BD87E46-AC42-4A01-820A-A2A7B08E97F6}" dt="2024-01-10T14:06:23.618" v="16" actId="113"/>
          <ac:spMkLst>
            <pc:docMk/>
            <pc:sldMk cId="513130253" sldId="508"/>
            <ac:spMk id="8" creationId="{9BBAA559-3A43-894D-AE64-0C288B3D7FB4}"/>
          </ac:spMkLst>
        </pc:spChg>
      </pc:sldChg>
      <pc:sldChg chg="modSp mod">
        <pc:chgData name="Polly Duncan" userId="b8f6264a-9836-4730-8ca9-23013ec67ff8" providerId="ADAL" clId="{2BD87E46-AC42-4A01-820A-A2A7B08E97F6}" dt="2024-01-10T14:06:30.760" v="19" actId="113"/>
        <pc:sldMkLst>
          <pc:docMk/>
          <pc:sldMk cId="1388622632" sldId="510"/>
        </pc:sldMkLst>
        <pc:spChg chg="mod">
          <ac:chgData name="Polly Duncan" userId="b8f6264a-9836-4730-8ca9-23013ec67ff8" providerId="ADAL" clId="{2BD87E46-AC42-4A01-820A-A2A7B08E97F6}" dt="2024-01-10T14:06:30.760" v="19" actId="113"/>
          <ac:spMkLst>
            <pc:docMk/>
            <pc:sldMk cId="1388622632" sldId="510"/>
            <ac:spMk id="3" creationId="{CD1FD434-88A8-4D4E-9557-23A3ACC76FCC}"/>
          </ac:spMkLst>
        </pc:spChg>
        <pc:spChg chg="mod">
          <ac:chgData name="Polly Duncan" userId="b8f6264a-9836-4730-8ca9-23013ec67ff8" providerId="ADAL" clId="{2BD87E46-AC42-4A01-820A-A2A7B08E97F6}" dt="2024-01-10T14:06:28.135" v="18" actId="113"/>
          <ac:spMkLst>
            <pc:docMk/>
            <pc:sldMk cId="1388622632" sldId="510"/>
            <ac:spMk id="4" creationId="{CD1FD434-88A8-4D4E-9557-23A3ACC76FCC}"/>
          </ac:spMkLst>
        </pc:spChg>
        <pc:spChg chg="mod">
          <ac:chgData name="Polly Duncan" userId="b8f6264a-9836-4730-8ca9-23013ec67ff8" providerId="ADAL" clId="{2BD87E46-AC42-4A01-820A-A2A7B08E97F6}" dt="2024-01-10T14:05:44.014" v="1" actId="27636"/>
          <ac:spMkLst>
            <pc:docMk/>
            <pc:sldMk cId="1388622632" sldId="510"/>
            <ac:spMk id="5" creationId="{F59B361E-CCF5-AC4C-8DAB-C6347F148633}"/>
          </ac:spMkLst>
        </pc:spChg>
        <pc:spChg chg="mod">
          <ac:chgData name="Polly Duncan" userId="b8f6264a-9836-4730-8ca9-23013ec67ff8" providerId="ADAL" clId="{2BD87E46-AC42-4A01-820A-A2A7B08E97F6}" dt="2024-01-10T14:05:44.014" v="0" actId="27636"/>
          <ac:spMkLst>
            <pc:docMk/>
            <pc:sldMk cId="1388622632" sldId="510"/>
            <ac:spMk id="6" creationId="{F59B361E-CCF5-AC4C-8DAB-C6347F148633}"/>
          </ac:spMkLst>
        </pc:spChg>
      </pc:sldChg>
      <pc:sldChg chg="modSp mod">
        <pc:chgData name="Polly Duncan" userId="b8f6264a-9836-4730-8ca9-23013ec67ff8" providerId="ADAL" clId="{2BD87E46-AC42-4A01-820A-A2A7B08E97F6}" dt="2024-01-10T14:07:55.873" v="42" actId="1076"/>
        <pc:sldMkLst>
          <pc:docMk/>
          <pc:sldMk cId="678641025" sldId="511"/>
        </pc:sldMkLst>
        <pc:spChg chg="mod">
          <ac:chgData name="Polly Duncan" userId="b8f6264a-9836-4730-8ca9-23013ec67ff8" providerId="ADAL" clId="{2BD87E46-AC42-4A01-820A-A2A7B08E97F6}" dt="2024-01-10T14:07:52.799" v="41" actId="113"/>
          <ac:spMkLst>
            <pc:docMk/>
            <pc:sldMk cId="678641025" sldId="511"/>
            <ac:spMk id="3" creationId="{04753A59-81C6-3040-B93B-98320149C29F}"/>
          </ac:spMkLst>
        </pc:spChg>
        <pc:spChg chg="mod">
          <ac:chgData name="Polly Duncan" userId="b8f6264a-9836-4730-8ca9-23013ec67ff8" providerId="ADAL" clId="{2BD87E46-AC42-4A01-820A-A2A7B08E97F6}" dt="2024-01-10T14:07:55.873" v="42" actId="1076"/>
          <ac:spMkLst>
            <pc:docMk/>
            <pc:sldMk cId="678641025" sldId="511"/>
            <ac:spMk id="4" creationId="{04753A59-81C6-3040-B93B-98320149C29F}"/>
          </ac:spMkLst>
        </pc:spChg>
        <pc:spChg chg="mod">
          <ac:chgData name="Polly Duncan" userId="b8f6264a-9836-4730-8ca9-23013ec67ff8" providerId="ADAL" clId="{2BD87E46-AC42-4A01-820A-A2A7B08E97F6}" dt="2024-01-10T14:05:44.062" v="5" actId="27636"/>
          <ac:spMkLst>
            <pc:docMk/>
            <pc:sldMk cId="678641025" sldId="511"/>
            <ac:spMk id="6" creationId="{93B7AE4A-A595-894E-BB10-F36A5C489E4C}"/>
          </ac:spMkLst>
        </pc:spChg>
      </pc:sldChg>
      <pc:sldChg chg="modSp mod">
        <pc:chgData name="Polly Duncan" userId="b8f6264a-9836-4730-8ca9-23013ec67ff8" providerId="ADAL" clId="{2BD87E46-AC42-4A01-820A-A2A7B08E97F6}" dt="2024-01-10T14:08:08.293" v="46" actId="113"/>
        <pc:sldMkLst>
          <pc:docMk/>
          <pc:sldMk cId="721573633" sldId="512"/>
        </pc:sldMkLst>
        <pc:spChg chg="mod">
          <ac:chgData name="Polly Duncan" userId="b8f6264a-9836-4730-8ca9-23013ec67ff8" providerId="ADAL" clId="{2BD87E46-AC42-4A01-820A-A2A7B08E97F6}" dt="2024-01-10T14:08:08.293" v="46" actId="113"/>
          <ac:spMkLst>
            <pc:docMk/>
            <pc:sldMk cId="721573633" sldId="512"/>
            <ac:spMk id="3" creationId="{99F6C3D4-A7CE-C649-9A79-AF6527570319}"/>
          </ac:spMkLst>
        </pc:spChg>
        <pc:spChg chg="mod">
          <ac:chgData name="Polly Duncan" userId="b8f6264a-9836-4730-8ca9-23013ec67ff8" providerId="ADAL" clId="{2BD87E46-AC42-4A01-820A-A2A7B08E97F6}" dt="2024-01-10T14:08:06.567" v="45" actId="113"/>
          <ac:spMkLst>
            <pc:docMk/>
            <pc:sldMk cId="721573633" sldId="512"/>
            <ac:spMk id="4" creationId="{99F6C3D4-A7CE-C649-9A79-AF6527570319}"/>
          </ac:spMkLst>
        </pc:spChg>
      </pc:sldChg>
      <pc:sldChg chg="modSp mod">
        <pc:chgData name="Polly Duncan" userId="b8f6264a-9836-4730-8ca9-23013ec67ff8" providerId="ADAL" clId="{2BD87E46-AC42-4A01-820A-A2A7B08E97F6}" dt="2024-01-10T14:06:17.991" v="15" actId="113"/>
        <pc:sldMkLst>
          <pc:docMk/>
          <pc:sldMk cId="556402764" sldId="515"/>
        </pc:sldMkLst>
        <pc:spChg chg="mod">
          <ac:chgData name="Polly Duncan" userId="b8f6264a-9836-4730-8ca9-23013ec67ff8" providerId="ADAL" clId="{2BD87E46-AC42-4A01-820A-A2A7B08E97F6}" dt="2024-01-10T14:06:17.991" v="15" actId="113"/>
          <ac:spMkLst>
            <pc:docMk/>
            <pc:sldMk cId="556402764" sldId="515"/>
            <ac:spMk id="3" creationId="{6C2BD1B8-7A8F-5C4A-A382-6BA51671079B}"/>
          </ac:spMkLst>
        </pc:spChg>
        <pc:spChg chg="mod">
          <ac:chgData name="Polly Duncan" userId="b8f6264a-9836-4730-8ca9-23013ec67ff8" providerId="ADAL" clId="{2BD87E46-AC42-4A01-820A-A2A7B08E97F6}" dt="2024-01-10T14:06:16.279" v="14" actId="113"/>
          <ac:spMkLst>
            <pc:docMk/>
            <pc:sldMk cId="556402764" sldId="515"/>
            <ac:spMk id="4" creationId="{6C2BD1B8-7A8F-5C4A-A382-6BA51671079B}"/>
          </ac:spMkLst>
        </pc:spChg>
      </pc:sldChg>
      <pc:sldChg chg="modSp mod">
        <pc:chgData name="Polly Duncan" userId="b8f6264a-9836-4730-8ca9-23013ec67ff8" providerId="ADAL" clId="{2BD87E46-AC42-4A01-820A-A2A7B08E97F6}" dt="2024-01-10T14:06:39.155" v="21" actId="113"/>
        <pc:sldMkLst>
          <pc:docMk/>
          <pc:sldMk cId="2982636618" sldId="521"/>
        </pc:sldMkLst>
        <pc:spChg chg="mod">
          <ac:chgData name="Polly Duncan" userId="b8f6264a-9836-4730-8ca9-23013ec67ff8" providerId="ADAL" clId="{2BD87E46-AC42-4A01-820A-A2A7B08E97F6}" dt="2024-01-10T14:06:39.155" v="21" actId="113"/>
          <ac:spMkLst>
            <pc:docMk/>
            <pc:sldMk cId="2982636618" sldId="521"/>
            <ac:spMk id="3" creationId="{4A197F69-BAA1-0C49-9E86-6320A02FAB1A}"/>
          </ac:spMkLst>
        </pc:spChg>
        <pc:spChg chg="mod">
          <ac:chgData name="Polly Duncan" userId="b8f6264a-9836-4730-8ca9-23013ec67ff8" providerId="ADAL" clId="{2BD87E46-AC42-4A01-820A-A2A7B08E97F6}" dt="2024-01-10T14:06:37.314" v="20" actId="113"/>
          <ac:spMkLst>
            <pc:docMk/>
            <pc:sldMk cId="2982636618" sldId="521"/>
            <ac:spMk id="4" creationId="{4A197F69-BAA1-0C49-9E86-6320A02FAB1A}"/>
          </ac:spMkLst>
        </pc:spChg>
      </pc:sldChg>
      <pc:sldChg chg="modSp mod">
        <pc:chgData name="Polly Duncan" userId="b8f6264a-9836-4730-8ca9-23013ec67ff8" providerId="ADAL" clId="{2BD87E46-AC42-4A01-820A-A2A7B08E97F6}" dt="2024-01-10T14:08:02.498" v="44" actId="113"/>
        <pc:sldMkLst>
          <pc:docMk/>
          <pc:sldMk cId="2619327935" sldId="522"/>
        </pc:sldMkLst>
        <pc:spChg chg="mod">
          <ac:chgData name="Polly Duncan" userId="b8f6264a-9836-4730-8ca9-23013ec67ff8" providerId="ADAL" clId="{2BD87E46-AC42-4A01-820A-A2A7B08E97F6}" dt="2024-01-10T14:08:02.498" v="44" actId="113"/>
          <ac:spMkLst>
            <pc:docMk/>
            <pc:sldMk cId="2619327935" sldId="522"/>
            <ac:spMk id="3" creationId="{7A40C84C-A81A-CD46-BE8A-6C39EF2DDB54}"/>
          </ac:spMkLst>
        </pc:spChg>
        <pc:spChg chg="mod">
          <ac:chgData name="Polly Duncan" userId="b8f6264a-9836-4730-8ca9-23013ec67ff8" providerId="ADAL" clId="{2BD87E46-AC42-4A01-820A-A2A7B08E97F6}" dt="2024-01-10T14:08:00.478" v="43" actId="113"/>
          <ac:spMkLst>
            <pc:docMk/>
            <pc:sldMk cId="2619327935" sldId="522"/>
            <ac:spMk id="4" creationId="{7A40C84C-A81A-CD46-BE8A-6C39EF2DDB54}"/>
          </ac:spMkLst>
        </pc:spChg>
      </pc:sldChg>
      <pc:sldChg chg="modSp mod">
        <pc:chgData name="Polly Duncan" userId="b8f6264a-9836-4730-8ca9-23013ec67ff8" providerId="ADAL" clId="{2BD87E46-AC42-4A01-820A-A2A7B08E97F6}" dt="2024-01-10T14:07:37.874" v="37" actId="1076"/>
        <pc:sldMkLst>
          <pc:docMk/>
          <pc:sldMk cId="1620807060" sldId="523"/>
        </pc:sldMkLst>
        <pc:spChg chg="mod">
          <ac:chgData name="Polly Duncan" userId="b8f6264a-9836-4730-8ca9-23013ec67ff8" providerId="ADAL" clId="{2BD87E46-AC42-4A01-820A-A2A7B08E97F6}" dt="2024-01-10T14:07:33.148" v="36" actId="113"/>
          <ac:spMkLst>
            <pc:docMk/>
            <pc:sldMk cId="1620807060" sldId="523"/>
            <ac:spMk id="3" creationId="{2EDEA938-5B37-9D48-A7FC-08887446113F}"/>
          </ac:spMkLst>
        </pc:spChg>
        <pc:spChg chg="mod">
          <ac:chgData name="Polly Duncan" userId="b8f6264a-9836-4730-8ca9-23013ec67ff8" providerId="ADAL" clId="{2BD87E46-AC42-4A01-820A-A2A7B08E97F6}" dt="2024-01-10T14:07:37.874" v="37" actId="1076"/>
          <ac:spMkLst>
            <pc:docMk/>
            <pc:sldMk cId="1620807060" sldId="523"/>
            <ac:spMk id="4" creationId="{2EDEA938-5B37-9D48-A7FC-08887446113F}"/>
          </ac:spMkLst>
        </pc:spChg>
      </pc:sldChg>
      <pc:sldChg chg="modSp mod">
        <pc:chgData name="Polly Duncan" userId="b8f6264a-9836-4730-8ca9-23013ec67ff8" providerId="ADAL" clId="{2BD87E46-AC42-4A01-820A-A2A7B08E97F6}" dt="2024-01-10T14:06:46.036" v="23" actId="113"/>
        <pc:sldMkLst>
          <pc:docMk/>
          <pc:sldMk cId="425554779" sldId="527"/>
        </pc:sldMkLst>
        <pc:spChg chg="mod">
          <ac:chgData name="Polly Duncan" userId="b8f6264a-9836-4730-8ca9-23013ec67ff8" providerId="ADAL" clId="{2BD87E46-AC42-4A01-820A-A2A7B08E97F6}" dt="2024-01-10T14:06:46.036" v="23" actId="113"/>
          <ac:spMkLst>
            <pc:docMk/>
            <pc:sldMk cId="425554779" sldId="527"/>
            <ac:spMk id="3" creationId="{1A428E72-BE87-AC4C-BB67-7FD2CA4DD72B}"/>
          </ac:spMkLst>
        </pc:spChg>
        <pc:spChg chg="mod">
          <ac:chgData name="Polly Duncan" userId="b8f6264a-9836-4730-8ca9-23013ec67ff8" providerId="ADAL" clId="{2BD87E46-AC42-4A01-820A-A2A7B08E97F6}" dt="2024-01-10T14:06:44.383" v="22" actId="113"/>
          <ac:spMkLst>
            <pc:docMk/>
            <pc:sldMk cId="425554779" sldId="527"/>
            <ac:spMk id="4" creationId="{1A428E72-BE87-AC4C-BB67-7FD2CA4DD72B}"/>
          </ac:spMkLst>
        </pc:spChg>
        <pc:spChg chg="mod">
          <ac:chgData name="Polly Duncan" userId="b8f6264a-9836-4730-8ca9-23013ec67ff8" providerId="ADAL" clId="{2BD87E46-AC42-4A01-820A-A2A7B08E97F6}" dt="2024-01-10T14:05:44.027" v="2" actId="27636"/>
          <ac:spMkLst>
            <pc:docMk/>
            <pc:sldMk cId="425554779" sldId="527"/>
            <ac:spMk id="5" creationId="{48A5FF3D-923B-F841-AA60-03A493DF363F}"/>
          </ac:spMkLst>
        </pc:spChg>
      </pc:sldChg>
      <pc:sldChg chg="modSp mod">
        <pc:chgData name="Polly Duncan" userId="b8f6264a-9836-4730-8ca9-23013ec67ff8" providerId="ADAL" clId="{2BD87E46-AC42-4A01-820A-A2A7B08E97F6}" dt="2024-01-10T14:06:53.256" v="25" actId="113"/>
        <pc:sldMkLst>
          <pc:docMk/>
          <pc:sldMk cId="2826409201" sldId="528"/>
        </pc:sldMkLst>
        <pc:spChg chg="mod">
          <ac:chgData name="Polly Duncan" userId="b8f6264a-9836-4730-8ca9-23013ec67ff8" providerId="ADAL" clId="{2BD87E46-AC42-4A01-820A-A2A7B08E97F6}" dt="2024-01-10T14:06:53.256" v="25" actId="113"/>
          <ac:spMkLst>
            <pc:docMk/>
            <pc:sldMk cId="2826409201" sldId="528"/>
            <ac:spMk id="2" creationId="{00000000-0000-0000-0000-000000000000}"/>
          </ac:spMkLst>
        </pc:spChg>
        <pc:spChg chg="mod">
          <ac:chgData name="Polly Duncan" userId="b8f6264a-9836-4730-8ca9-23013ec67ff8" providerId="ADAL" clId="{2BD87E46-AC42-4A01-820A-A2A7B08E97F6}" dt="2024-01-10T14:06:51.429" v="24" actId="113"/>
          <ac:spMkLst>
            <pc:docMk/>
            <pc:sldMk cId="2826409201" sldId="528"/>
            <ac:spMk id="3" creationId="{00000000-0000-0000-0000-000000000000}"/>
          </ac:spMkLst>
        </pc:spChg>
        <pc:spChg chg="mod">
          <ac:chgData name="Polly Duncan" userId="b8f6264a-9836-4730-8ca9-23013ec67ff8" providerId="ADAL" clId="{2BD87E46-AC42-4A01-820A-A2A7B08E97F6}" dt="2024-01-10T14:05:44.030" v="3" actId="27636"/>
          <ac:spMkLst>
            <pc:docMk/>
            <pc:sldMk cId="2826409201" sldId="528"/>
            <ac:spMk id="5" creationId="{00000000-0000-0000-0000-000000000000}"/>
          </ac:spMkLst>
        </pc:spChg>
      </pc:sldChg>
      <pc:sldChg chg="modSp mod">
        <pc:chgData name="Polly Duncan" userId="b8f6264a-9836-4730-8ca9-23013ec67ff8" providerId="ADAL" clId="{2BD87E46-AC42-4A01-820A-A2A7B08E97F6}" dt="2024-01-10T14:07:00.993" v="27" actId="113"/>
        <pc:sldMkLst>
          <pc:docMk/>
          <pc:sldMk cId="3729027397" sldId="529"/>
        </pc:sldMkLst>
        <pc:spChg chg="mod">
          <ac:chgData name="Polly Duncan" userId="b8f6264a-9836-4730-8ca9-23013ec67ff8" providerId="ADAL" clId="{2BD87E46-AC42-4A01-820A-A2A7B08E97F6}" dt="2024-01-10T14:06:59.324" v="26" actId="113"/>
          <ac:spMkLst>
            <pc:docMk/>
            <pc:sldMk cId="3729027397" sldId="529"/>
            <ac:spMk id="2" creationId="{00000000-0000-0000-0000-000000000000}"/>
          </ac:spMkLst>
        </pc:spChg>
        <pc:spChg chg="mod">
          <ac:chgData name="Polly Duncan" userId="b8f6264a-9836-4730-8ca9-23013ec67ff8" providerId="ADAL" clId="{2BD87E46-AC42-4A01-820A-A2A7B08E97F6}" dt="2024-01-10T14:07:00.993" v="27" actId="113"/>
          <ac:spMkLst>
            <pc:docMk/>
            <pc:sldMk cId="3729027397" sldId="529"/>
            <ac:spMk id="3" creationId="{00000000-0000-0000-0000-000000000000}"/>
          </ac:spMkLst>
        </pc:spChg>
      </pc:sldChg>
      <pc:sldChg chg="modSp mod">
        <pc:chgData name="Polly Duncan" userId="b8f6264a-9836-4730-8ca9-23013ec67ff8" providerId="ADAL" clId="{2BD87E46-AC42-4A01-820A-A2A7B08E97F6}" dt="2024-01-10T14:07:08.536" v="29" actId="113"/>
        <pc:sldMkLst>
          <pc:docMk/>
          <pc:sldMk cId="3941129020" sldId="530"/>
        </pc:sldMkLst>
        <pc:spChg chg="mod">
          <ac:chgData name="Polly Duncan" userId="b8f6264a-9836-4730-8ca9-23013ec67ff8" providerId="ADAL" clId="{2BD87E46-AC42-4A01-820A-A2A7B08E97F6}" dt="2024-01-10T14:07:06.664" v="28" actId="113"/>
          <ac:spMkLst>
            <pc:docMk/>
            <pc:sldMk cId="3941129020" sldId="530"/>
            <ac:spMk id="2" creationId="{00000000-0000-0000-0000-000000000000}"/>
          </ac:spMkLst>
        </pc:spChg>
        <pc:spChg chg="mod">
          <ac:chgData name="Polly Duncan" userId="b8f6264a-9836-4730-8ca9-23013ec67ff8" providerId="ADAL" clId="{2BD87E46-AC42-4A01-820A-A2A7B08E97F6}" dt="2024-01-10T14:07:08.536" v="29" actId="113"/>
          <ac:spMkLst>
            <pc:docMk/>
            <pc:sldMk cId="3941129020" sldId="530"/>
            <ac:spMk id="3" creationId="{00000000-0000-0000-0000-000000000000}"/>
          </ac:spMkLst>
        </pc:spChg>
      </pc:sldChg>
      <pc:sldChg chg="modSp mod">
        <pc:chgData name="Polly Duncan" userId="b8f6264a-9836-4730-8ca9-23013ec67ff8" providerId="ADAL" clId="{2BD87E46-AC42-4A01-820A-A2A7B08E97F6}" dt="2024-01-10T14:07:12.811" v="31" actId="113"/>
        <pc:sldMkLst>
          <pc:docMk/>
          <pc:sldMk cId="1364273873" sldId="531"/>
        </pc:sldMkLst>
        <pc:spChg chg="mod">
          <ac:chgData name="Polly Duncan" userId="b8f6264a-9836-4730-8ca9-23013ec67ff8" providerId="ADAL" clId="{2BD87E46-AC42-4A01-820A-A2A7B08E97F6}" dt="2024-01-10T14:07:11.320" v="30" actId="113"/>
          <ac:spMkLst>
            <pc:docMk/>
            <pc:sldMk cId="1364273873" sldId="531"/>
            <ac:spMk id="2" creationId="{00000000-0000-0000-0000-000000000000}"/>
          </ac:spMkLst>
        </pc:spChg>
        <pc:spChg chg="mod">
          <ac:chgData name="Polly Duncan" userId="b8f6264a-9836-4730-8ca9-23013ec67ff8" providerId="ADAL" clId="{2BD87E46-AC42-4A01-820A-A2A7B08E97F6}" dt="2024-01-10T14:07:12.811" v="31" actId="113"/>
          <ac:spMkLst>
            <pc:docMk/>
            <pc:sldMk cId="1364273873" sldId="531"/>
            <ac:spMk id="3" creationId="{00000000-0000-0000-0000-000000000000}"/>
          </ac:spMkLst>
        </pc:spChg>
      </pc:sldChg>
    </pc:docChg>
  </pc:docChgLst>
  <pc:docChgLst>
    <pc:chgData name="olumide.bello@socialcare.wales" userId="S::urn:spo:guest#olumide.bello@socialcare.wales::" providerId="AD" clId="Web-{6847AA42-A477-7ECE-CA2D-A1676D04D1B0}"/>
    <pc:docChg chg="modSld">
      <pc:chgData name="olumide.bello@socialcare.wales" userId="S::urn:spo:guest#olumide.bello@socialcare.wales::" providerId="AD" clId="Web-{6847AA42-A477-7ECE-CA2D-A1676D04D1B0}" dt="2022-12-21T04:29:35.671" v="1"/>
      <pc:docMkLst>
        <pc:docMk/>
      </pc:docMkLst>
      <pc:sldChg chg="modNotes">
        <pc:chgData name="olumide.bello@socialcare.wales" userId="S::urn:spo:guest#olumide.bello@socialcare.wales::" providerId="AD" clId="Web-{6847AA42-A477-7ECE-CA2D-A1676D04D1B0}" dt="2022-12-21T04:29:35.671" v="1"/>
        <pc:sldMkLst>
          <pc:docMk/>
          <pc:sldMk cId="425554779" sldId="527"/>
        </pc:sldMkLst>
      </pc:sldChg>
    </pc:docChg>
  </pc:docChgLst>
</pc:chgInfo>
</file>

<file path=ppt/comments/modernComment_1FE_52C4B328.xml><?xml version="1.0" encoding="utf-8"?>
<p188:cmLst xmlns:a="http://schemas.openxmlformats.org/drawingml/2006/main" xmlns:r="http://schemas.openxmlformats.org/officeDocument/2006/relationships" xmlns:p188="http://schemas.microsoft.com/office/powerpoint/2018/8/main">
  <p188:cm id="{933F68C1-6B8B-4BA2-82DC-F78B7C902AFA}" authorId="{EBF22841-363B-ACD0-6F13-94CED6572DF3}" created="2023-01-13T16:13:42.803">
    <ac:txMkLst xmlns:ac="http://schemas.microsoft.com/office/drawing/2013/main/command">
      <pc:docMk xmlns:pc="http://schemas.microsoft.com/office/powerpoint/2013/main/command"/>
      <pc:sldMk xmlns:pc="http://schemas.microsoft.com/office/powerpoint/2013/main/command" cId="1388622632" sldId="510"/>
      <ac:spMk id="3" creationId="{CD1FD434-88A8-4D4E-9557-23A3ACC76FCC}"/>
      <ac:txMk cp="0" len="65">
        <ac:context len="67" hash="514744696"/>
      </ac:txMk>
    </ac:txMkLst>
    <p188:pos x="3182273" y="906343"/>
    <p188:txBody>
      <a:bodyPr/>
      <a:lstStyle/>
      <a:p>
        <a:r>
          <a:rPr lang="en-US"/>
          <a:t>Should there be something on the 'what matters' conversation?</a:t>
        </a:r>
      </a:p>
    </p188:txBody>
  </p188:cm>
</p188:cmLst>
</file>

<file path=ppt/comments/modernComment_203_212A084C.xml><?xml version="1.0" encoding="utf-8"?>
<p188:cmLst xmlns:a="http://schemas.openxmlformats.org/drawingml/2006/main" xmlns:r="http://schemas.openxmlformats.org/officeDocument/2006/relationships" xmlns:p188="http://schemas.microsoft.com/office/powerpoint/2018/8/main">
  <p188:cm id="{2B717019-4FBF-4A1A-98CF-856E62FE66F2}" authorId="{EBF22841-363B-ACD0-6F13-94CED6572DF3}" created="2023-01-13T16:08:16.104">
    <ac:txMkLst xmlns:ac="http://schemas.microsoft.com/office/drawing/2013/main/command">
      <pc:docMk xmlns:pc="http://schemas.microsoft.com/office/powerpoint/2013/main/command"/>
      <pc:sldMk xmlns:pc="http://schemas.microsoft.com/office/powerpoint/2013/main/command" cId="556402764" sldId="515"/>
      <ac:spMk id="3" creationId="{6C2BD1B8-7A8F-5C4A-A382-6BA51671079B}"/>
      <ac:txMk cp="0" len="15">
        <ac:context len="16" hash="1125506642"/>
      </ac:txMk>
    </ac:txMkLst>
    <p188:pos x="2698889" y="231621"/>
    <p188:txBody>
      <a:bodyPr/>
      <a:lstStyle/>
      <a:p>
        <a:r>
          <a:rPr lang="en-US"/>
          <a:t>Do the students complete both the adult and children modules? If so, there is repetition of exercises etc</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defTabSz="914377"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defTabSz="914377" eaLnBrk="1" fontAlgn="auto" hangingPunct="1">
              <a:spcBef>
                <a:spcPts val="0"/>
              </a:spcBef>
              <a:spcAft>
                <a:spcPts val="0"/>
              </a:spcAft>
              <a:defRPr sz="1200" smtClean="0">
                <a:latin typeface="+mn-lt"/>
              </a:defRPr>
            </a:lvl1pPr>
          </a:lstStyle>
          <a:p>
            <a:pPr>
              <a:defRPr/>
            </a:pPr>
            <a:fld id="{F7B837BA-F1B8-924C-A6E9-DCE9F6DA377A}" type="datetimeFigureOut">
              <a:rPr lang="en-US"/>
              <a:pPr>
                <a:defRPr/>
              </a:pPr>
              <a:t>1/11/2024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defTabSz="914377" eaLnBrk="1" fontAlgn="auto" hangingPunct="1">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defTabSz="914377" eaLnBrk="1" fontAlgn="auto" hangingPunct="1">
              <a:spcBef>
                <a:spcPts val="0"/>
              </a:spcBef>
              <a:spcAft>
                <a:spcPts val="0"/>
              </a:spcAft>
              <a:defRPr sz="1200" smtClean="0">
                <a:latin typeface="+mn-lt"/>
              </a:defRPr>
            </a:lvl1pPr>
          </a:lstStyle>
          <a:p>
            <a:pPr>
              <a:defRPr/>
            </a:pPr>
            <a:fld id="{409D3D69-634A-4B40-B6BF-07F6296FBFE0}" type="slidenum">
              <a:rPr lang="en-US"/>
              <a:pPr>
                <a:defRPr/>
              </a:pPr>
              <a:t>‹#›</a:t>
            </a:fld>
            <a:endParaRPr lang="en-US"/>
          </a:p>
        </p:txBody>
      </p:sp>
    </p:spTree>
    <p:extLst>
      <p:ext uri="{BB962C8B-B14F-4D97-AF65-F5344CB8AC3E}">
        <p14:creationId xmlns:p14="http://schemas.microsoft.com/office/powerpoint/2010/main" val="35217744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defTabSz="914377"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defTabSz="914377" eaLnBrk="1" fontAlgn="auto" hangingPunct="1">
              <a:spcBef>
                <a:spcPts val="0"/>
              </a:spcBef>
              <a:spcAft>
                <a:spcPts val="0"/>
              </a:spcAft>
              <a:defRPr sz="1200" smtClean="0">
                <a:latin typeface="+mn-lt"/>
              </a:defRPr>
            </a:lvl1pPr>
          </a:lstStyle>
          <a:p>
            <a:pPr>
              <a:defRPr/>
            </a:pPr>
            <a:fld id="{9C8CD66D-AEA7-E943-BE28-0B1477C1D05F}" type="datetimeFigureOut">
              <a:rPr lang="en-US"/>
              <a:pPr>
                <a:defRPr/>
              </a:pPr>
              <a:t>1/11/2024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defTabSz="914377"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defTabSz="914377" eaLnBrk="1" fontAlgn="auto" hangingPunct="1">
              <a:spcBef>
                <a:spcPts val="0"/>
              </a:spcBef>
              <a:spcAft>
                <a:spcPts val="0"/>
              </a:spcAft>
              <a:defRPr sz="1200" smtClean="0">
                <a:latin typeface="+mn-lt"/>
              </a:defRPr>
            </a:lvl1pPr>
          </a:lstStyle>
          <a:p>
            <a:pPr>
              <a:defRPr/>
            </a:pPr>
            <a:fld id="{71639E39-D34D-164C-8100-77BC79329E5D}" type="slidenum">
              <a:rPr lang="en-US"/>
              <a:pPr>
                <a:defRPr/>
              </a:pPr>
              <a:t>‹#›</a:t>
            </a:fld>
            <a:endParaRPr lang="en-US"/>
          </a:p>
        </p:txBody>
      </p:sp>
    </p:spTree>
    <p:extLst>
      <p:ext uri="{BB962C8B-B14F-4D97-AF65-F5344CB8AC3E}">
        <p14:creationId xmlns:p14="http://schemas.microsoft.com/office/powerpoint/2010/main" val="1668384406"/>
      </p:ext>
    </p:extLst>
  </p:cSld>
  <p:clrMap bg1="lt1" tx1="dk1" bg2="lt2" tx2="dk2" accent1="accent1" accent2="accent2" accent3="accent3" accent4="accent4" accent5="accent5" accent6="accent6" hlink="hlink" folHlink="folHlink"/>
  <p:notesStyle>
    <a:lvl1pPr algn="l" defTabSz="912813" rtl="0" fontAlgn="base">
      <a:spcBef>
        <a:spcPct val="30000"/>
      </a:spcBef>
      <a:spcAft>
        <a:spcPct val="0"/>
      </a:spcAft>
      <a:defRPr sz="1200" kern="1200">
        <a:solidFill>
          <a:schemeClr val="tx1"/>
        </a:solidFill>
        <a:latin typeface="+mn-lt"/>
        <a:ea typeface="+mn-ea"/>
        <a:cs typeface="+mn-cs"/>
      </a:defRPr>
    </a:lvl1pPr>
    <a:lvl2pPr marL="455613" algn="l" defTabSz="912813" rtl="0" fontAlgn="base">
      <a:spcBef>
        <a:spcPct val="30000"/>
      </a:spcBef>
      <a:spcAft>
        <a:spcPct val="0"/>
      </a:spcAft>
      <a:defRPr sz="1200" kern="1200">
        <a:solidFill>
          <a:schemeClr val="tx1"/>
        </a:solidFill>
        <a:latin typeface="+mn-lt"/>
        <a:ea typeface="+mn-ea"/>
        <a:cs typeface="+mn-cs"/>
      </a:defRPr>
    </a:lvl2pPr>
    <a:lvl3pPr marL="912813" algn="l" defTabSz="912813" rtl="0" fontAlgn="base">
      <a:spcBef>
        <a:spcPct val="30000"/>
      </a:spcBef>
      <a:spcAft>
        <a:spcPct val="0"/>
      </a:spcAft>
      <a:defRPr sz="1200" kern="1200">
        <a:solidFill>
          <a:schemeClr val="tx1"/>
        </a:solidFill>
        <a:latin typeface="+mn-lt"/>
        <a:ea typeface="+mn-ea"/>
        <a:cs typeface="+mn-cs"/>
      </a:defRPr>
    </a:lvl3pPr>
    <a:lvl4pPr marL="1370013" algn="l" defTabSz="912813" rtl="0" fontAlgn="base">
      <a:spcBef>
        <a:spcPct val="30000"/>
      </a:spcBef>
      <a:spcAft>
        <a:spcPct val="0"/>
      </a:spcAft>
      <a:defRPr sz="1200" kern="1200">
        <a:solidFill>
          <a:schemeClr val="tx1"/>
        </a:solidFill>
        <a:latin typeface="+mn-lt"/>
        <a:ea typeface="+mn-ea"/>
        <a:cs typeface="+mn-cs"/>
      </a:defRPr>
    </a:lvl4pPr>
    <a:lvl5pPr marL="1827213" algn="l" defTabSz="912813" rtl="0" fontAlgn="base">
      <a:spcBef>
        <a:spcPct val="30000"/>
      </a:spcBef>
      <a:spcAft>
        <a:spcPct val="0"/>
      </a:spcAft>
      <a:defRPr sz="1200" kern="1200">
        <a:solidFill>
          <a:schemeClr val="tx1"/>
        </a:solidFill>
        <a:latin typeface="+mn-lt"/>
        <a:ea typeface="+mn-ea"/>
        <a:cs typeface="+mn-cs"/>
      </a:defRPr>
    </a:lvl5pPr>
    <a:lvl6pPr marL="2285943" algn="l" defTabSz="914377" rtl="0" eaLnBrk="1" latinLnBrk="0" hangingPunct="1">
      <a:defRPr sz="1200" kern="1200">
        <a:solidFill>
          <a:schemeClr val="tx1"/>
        </a:solidFill>
        <a:latin typeface="+mn-lt"/>
        <a:ea typeface="+mn-ea"/>
        <a:cs typeface="+mn-cs"/>
      </a:defRPr>
    </a:lvl6pPr>
    <a:lvl7pPr marL="2743131" algn="l" defTabSz="914377" rtl="0" eaLnBrk="1" latinLnBrk="0" hangingPunct="1">
      <a:defRPr sz="1200" kern="1200">
        <a:solidFill>
          <a:schemeClr val="tx1"/>
        </a:solidFill>
        <a:latin typeface="+mn-lt"/>
        <a:ea typeface="+mn-ea"/>
        <a:cs typeface="+mn-cs"/>
      </a:defRPr>
    </a:lvl7pPr>
    <a:lvl8pPr marL="3200320" algn="l" defTabSz="914377" rtl="0" eaLnBrk="1" latinLnBrk="0" hangingPunct="1">
      <a:defRPr sz="1200" kern="1200">
        <a:solidFill>
          <a:schemeClr val="tx1"/>
        </a:solidFill>
        <a:latin typeface="+mn-lt"/>
        <a:ea typeface="+mn-ea"/>
        <a:cs typeface="+mn-cs"/>
      </a:defRPr>
    </a:lvl8pPr>
    <a:lvl9pPr marL="3657509" algn="l" defTabSz="91437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a:t>
            </a:fld>
            <a:endParaRPr lang="en-US"/>
          </a:p>
        </p:txBody>
      </p:sp>
    </p:spTree>
    <p:extLst>
      <p:ext uri="{BB962C8B-B14F-4D97-AF65-F5344CB8AC3E}">
        <p14:creationId xmlns:p14="http://schemas.microsoft.com/office/powerpoint/2010/main" val="2972091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385641"/>
          </a:xfrm>
        </p:spPr>
        <p:txBody>
          <a:bodyPr/>
          <a:lstStyle/>
          <a:p>
            <a:r>
              <a:rPr lang="cy" sz="1200" b="0" i="0" u="none" strike="noStrike" cap="none" baseline="0" dirty="0">
                <a:solidFill>
                  <a:srgbClr val="000000"/>
                </a:solidFill>
                <a:effectLst/>
                <a:uFillTx/>
                <a:latin typeface="Calibri" panose="020F0502020204030204" pitchFamily="34" charset="0"/>
              </a:rPr>
              <a:t>Mae animeiddiadau hwyluswyr ymlaen.</a:t>
            </a:r>
          </a:p>
          <a:p>
            <a:r>
              <a:rPr lang="cy" sz="1200" b="0" i="0" u="none" strike="noStrike" cap="none" baseline="0" dirty="0">
                <a:solidFill>
                  <a:srgbClr val="000000"/>
                </a:solidFill>
                <a:effectLst/>
                <a:uFillTx/>
                <a:latin typeface="Calibri" panose="020F0502020204030204" pitchFamily="34" charset="0"/>
              </a:rPr>
              <a:t>darllenwch drwy bob un gan ofyn i fyfyrwyr am enghreifftiau o sut y gallent fynd i'r afael â'r rhwystrau hyn </a:t>
            </a:r>
          </a:p>
          <a:p>
            <a:endParaRPr lang="en-US" dirty="0"/>
          </a:p>
          <a:p>
            <a:r>
              <a:rPr lang="cy" sz="1200" b="0" i="0" u="none" strike="noStrike" cap="none" baseline="0" dirty="0">
                <a:solidFill>
                  <a:srgbClr val="000000"/>
                </a:solidFill>
                <a:effectLst/>
                <a:uFillTx/>
                <a:latin typeface="Calibri" panose="020F0502020204030204" pitchFamily="34" charset="0"/>
              </a:rPr>
              <a:t>Tlodi - cael sgwrs am incwm cyfredol a gweithio gyda'r rhiant ac asiantaethau eraill i wneud y mwyaf o gyllid - </a:t>
            </a:r>
          </a:p>
          <a:p>
            <a:r>
              <a:rPr lang="cy" sz="1200" b="0" i="0" u="none" strike="noStrike" cap="none" baseline="0" dirty="0">
                <a:solidFill>
                  <a:srgbClr val="000000"/>
                </a:solidFill>
                <a:effectLst/>
                <a:uFillTx/>
                <a:latin typeface="Calibri" panose="020F0502020204030204" pitchFamily="34" charset="0"/>
              </a:rPr>
              <a:t>ystyried taliadau uniongyrchol</a:t>
            </a:r>
          </a:p>
          <a:p>
            <a:r>
              <a:rPr lang="cy" sz="1200" b="0" i="0" u="none" strike="noStrike" cap="none" baseline="0" dirty="0">
                <a:solidFill>
                  <a:srgbClr val="000000"/>
                </a:solidFill>
                <a:effectLst/>
                <a:uFillTx/>
                <a:latin typeface="Calibri" panose="020F0502020204030204" pitchFamily="34" charset="0"/>
              </a:rPr>
              <a:t>ynysu: genogram i egluro rhwydwaith sydd wedi'i gysylltu'n naturiol. Gofyn cwestiynau megis – pwy oedd y 5 person diwethaf i chi gysylltu â nhw?  Pan gawsoch chi newyddion da / newyddion drwg / pwy oedd y person cyntaf i chi ffonio.  Ar eich pen-blwydd gyda phwy ydych chi'n siarad - Archwiliwch pa mor anodd yw hi i rannu gwybodaeth amdanoch chi'ch hun gydag eraill.</a:t>
            </a:r>
          </a:p>
          <a:p>
            <a:endParaRPr lang="en-US" dirty="0"/>
          </a:p>
          <a:p>
            <a:r>
              <a:rPr lang="cy" sz="1200" b="0" i="0" u="none" strike="noStrike" cap="none" baseline="0" dirty="0">
                <a:solidFill>
                  <a:srgbClr val="000000"/>
                </a:solidFill>
                <a:effectLst/>
                <a:uFillTx/>
                <a:latin typeface="Calibri" panose="020F0502020204030204" pitchFamily="34" charset="0"/>
              </a:rPr>
              <a:t>ddim yn siarad gyda phlant- Mam, Dad beth sy'n eich poeni fwyaf amdana i'n siarad gyda'ch plentyn?  A oes unrhyw beth nad ydych am i mi siarad amdano? ac ati</a:t>
            </a:r>
          </a:p>
          <a:p>
            <a:endParaRPr lang="en-US" dirty="0"/>
          </a:p>
          <a:p>
            <a:r>
              <a:rPr lang="cy" sz="1200" b="0" i="0" u="none" strike="noStrike" cap="none" baseline="0" dirty="0">
                <a:solidFill>
                  <a:srgbClr val="000000"/>
                </a:solidFill>
                <a:effectLst/>
                <a:uFillTx/>
                <a:latin typeface="Calibri" panose="020F0502020204030204" pitchFamily="34" charset="0"/>
              </a:rPr>
              <a:t>ddim yn adnabod y broblem - Mam / Dad allwch chi ddweud wrthyf yn eich geiriau eich hun pam rydw i yma heddiw ?  Beth wnaeth i'r person wneud atgyfeiriad i'r gwasanaeth hwn? etc</a:t>
            </a:r>
          </a:p>
          <a:p>
            <a:r>
              <a:rPr lang="cy" sz="1200" b="0" i="0" u="none" strike="noStrike" cap="none" baseline="0" dirty="0">
                <a:solidFill>
                  <a:srgbClr val="000000"/>
                </a:solidFill>
                <a:effectLst/>
                <a:uFillTx/>
                <a:latin typeface="Calibri" panose="020F0502020204030204" pitchFamily="34" charset="0"/>
              </a:rPr>
              <a:t>Plant ddim yn cydnabod bod problem- Eglurwch pam eich bod chi yno. Gofynnwch gwestiynau i'r plentyn i fod yn gliriach am y pryder gyda ffocws ar yr hyn sy'n gweithio'n dda.  Er enghraifft, lle mae yna bryderon ynghylch grwpiau cyfeillgarwch gofynnwch beth yw'r peth gorau am eich ffrindiau?  Sut maen nhw'n eich helpu a'ch cefnogi? ac ati </a:t>
            </a:r>
          </a:p>
          <a:p>
            <a:endParaRPr lang="en-US" dirty="0"/>
          </a:p>
          <a:p>
            <a:r>
              <a:rPr lang="en-US" dirty="0"/>
              <a:t>Facilitator animations are on.</a:t>
            </a:r>
          </a:p>
          <a:p>
            <a:r>
              <a:rPr lang="en-US" dirty="0"/>
              <a:t>read through each one asking students for examples on how they might address these barriers </a:t>
            </a:r>
          </a:p>
          <a:p>
            <a:endParaRPr lang="en-US" dirty="0"/>
          </a:p>
          <a:p>
            <a:r>
              <a:rPr lang="en-US" dirty="0"/>
              <a:t>Poverty- have a conversation about current income and working with the parent and other agencies to </a:t>
            </a:r>
            <a:r>
              <a:rPr lang="en-US" dirty="0" err="1"/>
              <a:t>maximise</a:t>
            </a:r>
            <a:r>
              <a:rPr lang="en-US" dirty="0"/>
              <a:t> finances - consider direct payments</a:t>
            </a:r>
            <a:endParaRPr lang="en-US" dirty="0">
              <a:cs typeface="Calibri"/>
            </a:endParaRPr>
          </a:p>
          <a:p>
            <a:r>
              <a:rPr lang="en-US" dirty="0"/>
              <a:t>Isolation - genogram to clarify naturally connected network. Asking questions such as – who were the last 5 people you contacted?  When you had some good news/bad news/ who was the first person you phoned.  On your birthday who do you speak to -  Explore how hard it is to share information with others about yourself.</a:t>
            </a:r>
            <a:endParaRPr lang="en-US" dirty="0">
              <a:cs typeface="Calibri" panose="020F0502020204030204"/>
            </a:endParaRPr>
          </a:p>
          <a:p>
            <a:endParaRPr lang="en-US" dirty="0"/>
          </a:p>
          <a:p>
            <a:r>
              <a:rPr lang="en-US" dirty="0"/>
              <a:t>not talking to children –</a:t>
            </a:r>
            <a:r>
              <a:rPr lang="en-US" baseline="0" dirty="0"/>
              <a:t> Ask parents what </a:t>
            </a:r>
            <a:r>
              <a:rPr lang="en-US" dirty="0"/>
              <a:t>is your biggest worry about me talking to your child?  Is there anything you do not want me to talk about?  </a:t>
            </a:r>
            <a:r>
              <a:rPr lang="en-US" dirty="0" err="1"/>
              <a:t>etc</a:t>
            </a:r>
            <a:endParaRPr lang="en-US" dirty="0"/>
          </a:p>
          <a:p>
            <a:endParaRPr lang="en-US" dirty="0"/>
          </a:p>
          <a:p>
            <a:r>
              <a:rPr lang="en-US" dirty="0"/>
              <a:t>not </a:t>
            </a:r>
            <a:r>
              <a:rPr lang="en-US" dirty="0" err="1"/>
              <a:t>recognising</a:t>
            </a:r>
            <a:r>
              <a:rPr lang="en-US" dirty="0"/>
              <a:t> the problem - Mum /Dad can you tell me in your own words why I am here today ?  What was it that made the person make a referral to this service ?  </a:t>
            </a:r>
            <a:r>
              <a:rPr lang="en-US" dirty="0" err="1"/>
              <a:t>etc</a:t>
            </a:r>
            <a:endParaRPr lang="en-US" dirty="0"/>
          </a:p>
          <a:p>
            <a:r>
              <a:rPr lang="en-US" dirty="0"/>
              <a:t>Children not </a:t>
            </a:r>
            <a:r>
              <a:rPr lang="en-US" dirty="0" err="1"/>
              <a:t>recognising</a:t>
            </a:r>
            <a:r>
              <a:rPr lang="en-US" dirty="0"/>
              <a:t> there is a problem- Clarify why you are there. Ask the child questions to be clearer about the worry with a focus on what is working well.  For example where there are worries over friendship groups. Ask what is the best thing about your friends?  How do they help and support you? </a:t>
            </a:r>
            <a:r>
              <a:rPr lang="en-US" dirty="0" err="1"/>
              <a:t>etc</a:t>
            </a:r>
            <a:r>
              <a:rPr lang="en-US" dirty="0"/>
              <a:t> </a:t>
            </a:r>
          </a:p>
          <a:p>
            <a:endParaRPr lang="en-US" dirty="0"/>
          </a:p>
          <a:p>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13</a:t>
            </a:fld>
            <a:endParaRPr lang="en-US"/>
          </a:p>
        </p:txBody>
      </p:sp>
    </p:spTree>
    <p:extLst>
      <p:ext uri="{BB962C8B-B14F-4D97-AF65-F5344CB8AC3E}">
        <p14:creationId xmlns:p14="http://schemas.microsoft.com/office/powerpoint/2010/main" val="31894558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dirty="0" err="1">
                <a:solidFill>
                  <a:schemeClr val="tx1"/>
                </a:solidFill>
                <a:effectLst/>
                <a:latin typeface="+mn-lt"/>
                <a:ea typeface="+mn-ea"/>
                <a:cs typeface="+mn-cs"/>
              </a:rPr>
              <a:t>Wiffin</a:t>
            </a:r>
            <a:r>
              <a:rPr lang="en-GB" sz="1200" b="0" i="0" u="none" strike="noStrike" kern="1200" dirty="0">
                <a:solidFill>
                  <a:schemeClr val="tx1"/>
                </a:solidFill>
                <a:effectLst/>
                <a:latin typeface="+mn-lt"/>
                <a:ea typeface="+mn-ea"/>
                <a:cs typeface="+mn-cs"/>
              </a:rPr>
              <a:t> (2010) - Family perspectives on safeguarding and on relationships with children’s services, LONDON, Office of the Children's Commissioner. </a:t>
            </a:r>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14</a:t>
            </a:fld>
            <a:endParaRPr lang="en-US"/>
          </a:p>
        </p:txBody>
      </p:sp>
    </p:spTree>
    <p:extLst>
      <p:ext uri="{BB962C8B-B14F-4D97-AF65-F5344CB8AC3E}">
        <p14:creationId xmlns:p14="http://schemas.microsoft.com/office/powerpoint/2010/main" val="28963440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GB" sz="1200" b="0" i="0" u="none" strike="noStrike" kern="1200" dirty="0">
                <a:solidFill>
                  <a:schemeClr val="tx1"/>
                </a:solidFill>
                <a:effectLst/>
                <a:latin typeface="+mn-lt"/>
                <a:ea typeface="+mn-ea"/>
                <a:cs typeface="+mn-cs"/>
              </a:rPr>
              <a:t>This applies to both the individual and ourselves as workers </a:t>
            </a:r>
            <a:endParaRPr lang="en-GB" b="0" dirty="0">
              <a:effectLst/>
            </a:endParaRPr>
          </a:p>
          <a:p>
            <a:pPr rtl="0"/>
            <a:r>
              <a:rPr lang="en-GB" sz="1200" b="0" i="0" u="none" strike="noStrike" kern="1200" dirty="0">
                <a:solidFill>
                  <a:schemeClr val="tx1"/>
                </a:solidFill>
                <a:effectLst/>
                <a:latin typeface="+mn-lt"/>
                <a:ea typeface="+mn-ea"/>
                <a:cs typeface="+mn-cs"/>
              </a:rPr>
              <a:t>helping the individuals we are supporting to understand information, their assessment and the reasons why decisions have been made.</a:t>
            </a:r>
            <a:endParaRPr lang="en-GB" b="0" dirty="0">
              <a:effectLst/>
            </a:endParaRPr>
          </a:p>
          <a:p>
            <a:pPr rtl="0"/>
            <a:br>
              <a:rPr lang="en-GB" b="0" dirty="0">
                <a:effectLst/>
              </a:rPr>
            </a:br>
            <a:r>
              <a:rPr lang="en-GB" sz="1200" b="0" i="0" u="none" strike="noStrike" kern="1200" dirty="0">
                <a:solidFill>
                  <a:schemeClr val="tx1"/>
                </a:solidFill>
                <a:effectLst/>
                <a:latin typeface="+mn-lt"/>
                <a:ea typeface="+mn-ea"/>
                <a:cs typeface="+mn-cs"/>
              </a:rPr>
              <a:t>Individually think about a situation where you have found it difficult to assert yourself, why was this ? </a:t>
            </a:r>
            <a:endParaRPr lang="en-GB" b="0" dirty="0">
              <a:effectLst/>
            </a:endParaRPr>
          </a:p>
          <a:p>
            <a:br>
              <a:rPr lang="en-GB" dirty="0"/>
            </a:br>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17</a:t>
            </a:fld>
            <a:endParaRPr lang="en-US"/>
          </a:p>
        </p:txBody>
      </p:sp>
    </p:spTree>
    <p:extLst>
      <p:ext uri="{BB962C8B-B14F-4D97-AF65-F5344CB8AC3E}">
        <p14:creationId xmlns:p14="http://schemas.microsoft.com/office/powerpoint/2010/main" val="23045613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0" i="0" u="none" strike="noStrike" cap="none" baseline="0" dirty="0">
                <a:solidFill>
                  <a:srgbClr val="000000"/>
                </a:solidFill>
                <a:effectLst/>
                <a:uFillTx/>
                <a:latin typeface="Calibri" panose="020F0502020204030204" pitchFamily="34" charset="0"/>
              </a:rPr>
              <a:t>gofynnwch i'r myfyrwyr ystyried y pedwar math o ymddygiad ac ysgrifennu ymateb i'r tad </a:t>
            </a:r>
          </a:p>
          <a:p>
            <a:endParaRPr lang="en-US" dirty="0"/>
          </a:p>
          <a:p>
            <a:r>
              <a:rPr lang="cy" sz="1200" b="0" i="0" u="none" strike="noStrike" cap="none" baseline="0" dirty="0">
                <a:solidFill>
                  <a:srgbClr val="000000"/>
                </a:solidFill>
                <a:effectLst/>
                <a:uFillTx/>
                <a:latin typeface="Calibri" panose="020F0502020204030204" pitchFamily="34" charset="0"/>
              </a:rPr>
              <a:t>3 munud ar eu pennau'u hunain</a:t>
            </a:r>
          </a:p>
          <a:p>
            <a:r>
              <a:rPr lang="cy" sz="1200" b="0" i="0" u="none" strike="noStrike" cap="none" baseline="0" dirty="0">
                <a:solidFill>
                  <a:srgbClr val="000000"/>
                </a:solidFill>
                <a:effectLst/>
                <a:uFillTx/>
                <a:latin typeface="Calibri" panose="020F0502020204030204" pitchFamily="34" charset="0"/>
              </a:rPr>
              <a:t>5 munud o rannu gyda'r person nesaf atynt</a:t>
            </a:r>
          </a:p>
          <a:p>
            <a:r>
              <a:rPr lang="cy" sz="1200" b="0" i="0" u="none" strike="noStrike" cap="none" baseline="0" dirty="0">
                <a:solidFill>
                  <a:srgbClr val="000000"/>
                </a:solidFill>
                <a:effectLst/>
                <a:uFillTx/>
                <a:latin typeface="Calibri" panose="020F0502020204030204" pitchFamily="34" charset="0"/>
              </a:rPr>
              <a:t>gofyn am wirfoddolwyr i rannu eu hymatebion.  </a:t>
            </a:r>
          </a:p>
          <a:p>
            <a:endParaRPr lang="en-US" dirty="0"/>
          </a:p>
          <a:p>
            <a:r>
              <a:rPr lang="en-US" dirty="0"/>
              <a:t>ask students to consider the four styles of </a:t>
            </a:r>
            <a:r>
              <a:rPr lang="en-US" dirty="0" err="1"/>
              <a:t>behaviour</a:t>
            </a:r>
            <a:r>
              <a:rPr lang="en-US" dirty="0"/>
              <a:t> and write a response to the father </a:t>
            </a:r>
          </a:p>
          <a:p>
            <a:endParaRPr lang="en-US" dirty="0"/>
          </a:p>
          <a:p>
            <a:r>
              <a:rPr lang="en-US" dirty="0"/>
              <a:t>3 minutes on their own</a:t>
            </a:r>
          </a:p>
          <a:p>
            <a:r>
              <a:rPr lang="en-US" dirty="0"/>
              <a:t>5 minutes to share with the person next to them</a:t>
            </a:r>
          </a:p>
          <a:p>
            <a:r>
              <a:rPr lang="en-US" dirty="0"/>
              <a:t>ask for volunteers to share their responses.  </a:t>
            </a: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19</a:t>
            </a:fld>
            <a:endParaRPr lang="en-US"/>
          </a:p>
        </p:txBody>
      </p:sp>
    </p:spTree>
    <p:extLst>
      <p:ext uri="{BB962C8B-B14F-4D97-AF65-F5344CB8AC3E}">
        <p14:creationId xmlns:p14="http://schemas.microsoft.com/office/powerpoint/2010/main" val="32006192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0" i="0" u="none" strike="noStrike" cap="none" baseline="0" dirty="0">
                <a:solidFill>
                  <a:srgbClr val="000000"/>
                </a:solidFill>
                <a:effectLst/>
                <a:uFillTx/>
                <a:latin typeface="Calibri" panose="020F0502020204030204" pitchFamily="34" charset="0"/>
              </a:rPr>
              <a:t>Tra bod myfyrwyr yn gwylio'r fideo hwn, gofynnwch iddyn nhw ysgrifennu sut maen nhw'n gwneud gwahaniaeth yn eu gwaith gyda phlant ac oedolion </a:t>
            </a:r>
          </a:p>
          <a:p>
            <a:endParaRPr lang="en-US" dirty="0"/>
          </a:p>
          <a:p>
            <a:r>
              <a:rPr lang="cy" sz="1200" b="0" i="0" u="none" strike="noStrike" cap="none" baseline="0" dirty="0">
                <a:solidFill>
                  <a:srgbClr val="000000"/>
                </a:solidFill>
                <a:effectLst/>
                <a:uFillTx/>
                <a:latin typeface="Calibri" panose="020F0502020204030204" pitchFamily="34" charset="0"/>
              </a:rPr>
              <a:t>Pontio i'r sleid nesaf</a:t>
            </a:r>
          </a:p>
          <a:p>
            <a:r>
              <a:rPr lang="cy" sz="1200" b="0" i="0" u="none" strike="noStrike" cap="none" baseline="0" dirty="0">
                <a:solidFill>
                  <a:srgbClr val="000000"/>
                </a:solidFill>
                <a:effectLst/>
                <a:uFillTx/>
                <a:latin typeface="Calibri" panose="020F0502020204030204" pitchFamily="34" charset="0"/>
              </a:rPr>
              <a:t>Gwnaethom archwilio pendantrwydd yr wythnos diwethaf a sut y gallem strwythuro sgwrs i weithio trwy heriau.</a:t>
            </a:r>
          </a:p>
          <a:p>
            <a:r>
              <a:rPr lang="cy" sz="1200" b="0" i="0" u="none" strike="noStrike" cap="none" baseline="0" dirty="0">
                <a:solidFill>
                  <a:srgbClr val="000000"/>
                </a:solidFill>
                <a:effectLst/>
                <a:uFillTx/>
                <a:latin typeface="Calibri" panose="020F0502020204030204" pitchFamily="34" charset="0"/>
              </a:rPr>
              <a:t>sut fyddech chi'n ymateb i'r sefyllfa hon?</a:t>
            </a:r>
          </a:p>
          <a:p>
            <a:endParaRPr lang="en-US" dirty="0"/>
          </a:p>
          <a:p>
            <a:r>
              <a:rPr lang="en-US" dirty="0"/>
              <a:t>Whilst students are watching this video ask them to write down how they are making a difference in their work with children and adults </a:t>
            </a:r>
          </a:p>
          <a:p>
            <a:endParaRPr lang="en-US" dirty="0"/>
          </a:p>
          <a:p>
            <a:r>
              <a:rPr lang="en-US" dirty="0"/>
              <a:t>Transition to next slide</a:t>
            </a:r>
          </a:p>
          <a:p>
            <a:r>
              <a:rPr lang="en-US" dirty="0"/>
              <a:t>We explore assertiveness last week and how we might structure a conversation to work through challenges.</a:t>
            </a:r>
          </a:p>
          <a:p>
            <a:r>
              <a:rPr lang="en-US" dirty="0"/>
              <a:t>how would you respond to this situation?</a:t>
            </a: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22</a:t>
            </a:fld>
            <a:endParaRPr lang="en-US"/>
          </a:p>
        </p:txBody>
      </p:sp>
    </p:spTree>
    <p:extLst>
      <p:ext uri="{BB962C8B-B14F-4D97-AF65-F5344CB8AC3E}">
        <p14:creationId xmlns:p14="http://schemas.microsoft.com/office/powerpoint/2010/main" val="24816894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cy" sz="1200" b="0" i="0" u="none" strike="noStrike" cap="none" baseline="0" dirty="0">
                <a:solidFill>
                  <a:srgbClr val="000000"/>
                </a:solidFill>
                <a:effectLst/>
                <a:uFillTx/>
                <a:latin typeface="Calibri" panose="020F0502020204030204" pitchFamily="34" charset="0"/>
              </a:rPr>
              <a:t>Yr hwylusydd i gofnodi adborth ac i ymhelaethu ar yr hyn sy'n cael ei rannu.</a:t>
            </a:r>
          </a:p>
          <a:p>
            <a:endParaRPr lang="en-US" dirty="0"/>
          </a:p>
          <a:p>
            <a:r>
              <a:rPr lang="en-US" dirty="0"/>
              <a:t>Facilitator to record feedback and to amplify what is being shared.</a:t>
            </a: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21</a:t>
            </a:fld>
            <a:endParaRPr lang="en-US"/>
          </a:p>
        </p:txBody>
      </p:sp>
    </p:spTree>
    <p:extLst>
      <p:ext uri="{BB962C8B-B14F-4D97-AF65-F5344CB8AC3E}">
        <p14:creationId xmlns:p14="http://schemas.microsoft.com/office/powerpoint/2010/main" val="26069426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24</a:t>
            </a:fld>
            <a:endParaRPr lang="en-US"/>
          </a:p>
        </p:txBody>
      </p:sp>
    </p:spTree>
    <p:extLst>
      <p:ext uri="{BB962C8B-B14F-4D97-AF65-F5344CB8AC3E}">
        <p14:creationId xmlns:p14="http://schemas.microsoft.com/office/powerpoint/2010/main" val="33497074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cy" sz="1200" b="0" i="0" u="none" strike="noStrike" cap="none" baseline="0" dirty="0">
                <a:solidFill>
                  <a:srgbClr val="000000"/>
                </a:solidFill>
                <a:effectLst/>
                <a:uFillTx/>
                <a:latin typeface="Calibri" panose="020F0502020204030204" pitchFamily="34" charset="0"/>
              </a:rPr>
              <a:t>atgoffwch y myfyrwyr eu bod wedi ystyried cymhwysedd yn Narlith 1 </a:t>
            </a:r>
          </a:p>
          <a:p>
            <a:endParaRPr lang="en-US" dirty="0"/>
          </a:p>
          <a:p>
            <a:r>
              <a:rPr lang="en-US" dirty="0"/>
              <a:t>remind students that they considered eligibility in Lecture 1 </a:t>
            </a: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5</a:t>
            </a:fld>
            <a:endParaRPr lang="en-US"/>
          </a:p>
        </p:txBody>
      </p:sp>
    </p:spTree>
    <p:extLst>
      <p:ext uri="{BB962C8B-B14F-4D97-AF65-F5344CB8AC3E}">
        <p14:creationId xmlns:p14="http://schemas.microsoft.com/office/powerpoint/2010/main" val="31241463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6</a:t>
            </a:fld>
            <a:endParaRPr lang="en-US"/>
          </a:p>
        </p:txBody>
      </p:sp>
    </p:spTree>
    <p:extLst>
      <p:ext uri="{BB962C8B-B14F-4D97-AF65-F5344CB8AC3E}">
        <p14:creationId xmlns:p14="http://schemas.microsoft.com/office/powerpoint/2010/main" val="22618937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0" i="0" u="none" strike="noStrike" cap="none" baseline="0" dirty="0">
                <a:solidFill>
                  <a:srgbClr val="000000"/>
                </a:solidFill>
                <a:effectLst/>
                <a:uFillTx/>
                <a:latin typeface="Calibri" panose="020F0502020204030204" pitchFamily="34" charset="0"/>
              </a:rPr>
              <a:t>Rydych wedi cymhwyso'r meini prawf cymhwysedd i sefyllfa plentyn yn narlith gyntaf yr Uned </a:t>
            </a:r>
          </a:p>
          <a:p>
            <a:r>
              <a:rPr lang="cy" sz="1200" b="0" i="0" u="none" strike="noStrike" cap="none" baseline="0" dirty="0">
                <a:solidFill>
                  <a:srgbClr val="000000"/>
                </a:solidFill>
                <a:effectLst/>
                <a:uFillTx/>
                <a:latin typeface="Calibri" panose="020F0502020204030204" pitchFamily="34" charset="0"/>
              </a:rPr>
              <a:t>Mae llawer o'r cysyniadau a archwiliwyd yr wythnos diwethaf yn berthnasol i'n gwaith gyda phlant </a:t>
            </a:r>
          </a:p>
          <a:p>
            <a:endParaRPr lang="en-US" dirty="0"/>
          </a:p>
          <a:p>
            <a:r>
              <a:rPr lang="cy" sz="1200" b="0" i="0" u="none" strike="noStrike" cap="none" baseline="0" dirty="0">
                <a:solidFill>
                  <a:srgbClr val="000000"/>
                </a:solidFill>
                <a:effectLst/>
                <a:uFillTx/>
                <a:latin typeface="Calibri" panose="020F0502020204030204" pitchFamily="34" charset="0"/>
              </a:rPr>
              <a:t>darllenwch drwy'r rhestr gan roi enghreifftiau o sut mae hyn yn cysylltu â phlant </a:t>
            </a:r>
          </a:p>
          <a:p>
            <a:endParaRPr lang="en-US" dirty="0"/>
          </a:p>
          <a:p>
            <a:r>
              <a:rPr lang="en-US" dirty="0"/>
              <a:t>you have applied the eligibility criteria to a child’s situation in the first lecture of the Unit </a:t>
            </a:r>
          </a:p>
          <a:p>
            <a:r>
              <a:rPr lang="en-US" dirty="0"/>
              <a:t>Many of the concepts explored last week apply to our work with children </a:t>
            </a:r>
          </a:p>
          <a:p>
            <a:endParaRPr lang="en-US" dirty="0"/>
          </a:p>
          <a:p>
            <a:r>
              <a:rPr lang="en-US" dirty="0"/>
              <a:t>read through the list providing examples of how this connects to children </a:t>
            </a: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7</a:t>
            </a:fld>
            <a:endParaRPr lang="en-US"/>
          </a:p>
        </p:txBody>
      </p:sp>
    </p:spTree>
    <p:extLst>
      <p:ext uri="{BB962C8B-B14F-4D97-AF65-F5344CB8AC3E}">
        <p14:creationId xmlns:p14="http://schemas.microsoft.com/office/powerpoint/2010/main" val="11139643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cy" sz="1200" b="0" i="0" u="none" strike="noStrike" cap="none" baseline="0" dirty="0">
                <a:solidFill>
                  <a:srgbClr val="000000"/>
                </a:solidFill>
                <a:effectLst/>
                <a:uFillTx/>
                <a:latin typeface="Calibri" panose="020F0502020204030204" pitchFamily="34" charset="0"/>
              </a:rPr>
              <a:t>Yr hwylusydd i ddosbarthu'r astudiaeth achos </a:t>
            </a:r>
          </a:p>
          <a:p>
            <a:endParaRPr lang="en-US" dirty="0"/>
          </a:p>
          <a:p>
            <a:r>
              <a:rPr lang="en-US" dirty="0"/>
              <a:t>Facilitator to hand out the case study </a:t>
            </a: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8</a:t>
            </a:fld>
            <a:endParaRPr lang="en-US"/>
          </a:p>
        </p:txBody>
      </p:sp>
    </p:spTree>
    <p:extLst>
      <p:ext uri="{BB962C8B-B14F-4D97-AF65-F5344CB8AC3E}">
        <p14:creationId xmlns:p14="http://schemas.microsoft.com/office/powerpoint/2010/main" val="40371564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0" i="0" u="none" strike="noStrike" cap="none" baseline="0" dirty="0">
                <a:solidFill>
                  <a:srgbClr val="000000"/>
                </a:solidFill>
                <a:effectLst/>
                <a:uFillTx/>
                <a:latin typeface="Calibri" panose="020F0502020204030204" pitchFamily="34" charset="0"/>
              </a:rPr>
              <a:t>Hwylusydd - sleid wedi'i hanimeiddio. </a:t>
            </a:r>
          </a:p>
          <a:p>
            <a:r>
              <a:rPr lang="cy" sz="1200" b="0" i="0" u="none" strike="noStrike" cap="none" baseline="0" dirty="0">
                <a:solidFill>
                  <a:srgbClr val="000000"/>
                </a:solidFill>
                <a:effectLst/>
                <a:uFillTx/>
                <a:latin typeface="Calibri" panose="020F0502020204030204" pitchFamily="34" charset="0"/>
              </a:rPr>
              <a:t>dosbarthu sticeri i'r myfyrwyr ysgrifennu eu hatebion arnynt, yr hwylusydd i gasglu'r rhain a'u hychwanegu at ddwy golofn ar y siart troi - Dysgu..............cwestiynau.  Mae angen ysgrifennu hwn a'i rannu yr wythnos nesaf fel taflen.</a:t>
            </a:r>
          </a:p>
          <a:p>
            <a:endParaRPr lang="en-US" dirty="0"/>
          </a:p>
          <a:p>
            <a:r>
              <a:rPr lang="cy" sz="1200" b="0" i="0" u="none" strike="noStrike" cap="none" baseline="0" dirty="0">
                <a:solidFill>
                  <a:srgbClr val="000000"/>
                </a:solidFill>
                <a:effectLst/>
                <a:uFillTx/>
                <a:latin typeface="Calibri" panose="020F0502020204030204" pitchFamily="34" charset="0"/>
              </a:rPr>
              <a:t>Mae hwn yn ymarfer 20 munud </a:t>
            </a:r>
          </a:p>
          <a:p>
            <a:r>
              <a:rPr lang="cy" sz="1200" b="0" i="0" u="none" strike="noStrike" cap="none" baseline="0" dirty="0">
                <a:solidFill>
                  <a:srgbClr val="000000"/>
                </a:solidFill>
                <a:effectLst/>
                <a:uFillTx/>
                <a:latin typeface="Calibri" panose="020F0502020204030204" pitchFamily="34" charset="0"/>
              </a:rPr>
              <a:t>Myfyrwyr i symud o gwmpas yr ystafell ddosbarth - unwaith y bydd myfyrwyr yn eu grwpiau symudwch ymlaen at y cyfarwyddiadau.</a:t>
            </a:r>
          </a:p>
          <a:p>
            <a:r>
              <a:rPr lang="cy" sz="1200" b="0" i="0" u="none" strike="noStrike" cap="none" baseline="0" dirty="0">
                <a:solidFill>
                  <a:srgbClr val="000000"/>
                </a:solidFill>
                <a:effectLst/>
                <a:uFillTx/>
                <a:latin typeface="Calibri" panose="020F0502020204030204" pitchFamily="34" charset="0"/>
              </a:rPr>
              <a:t> mae gan fyfyrwyr 10 munud felly byddwch yn ddisgybledig yn eich grwpiau i sicrhau bod pawb yn cael cyfle i rannu </a:t>
            </a:r>
          </a:p>
          <a:p>
            <a:r>
              <a:rPr lang="cy" sz="1200" b="0" i="0" u="none" strike="noStrike" cap="none" baseline="0" dirty="0">
                <a:solidFill>
                  <a:srgbClr val="000000"/>
                </a:solidFill>
                <a:effectLst/>
                <a:uFillTx/>
                <a:latin typeface="Calibri" panose="020F0502020204030204" pitchFamily="34" charset="0"/>
              </a:rPr>
              <a:t>10 munud yn rhoi adborth i'r grŵp cyfan – Hwylusydd i gasglu adborth ar y siart troi. </a:t>
            </a:r>
          </a:p>
          <a:p>
            <a:endParaRPr lang="en-US" dirty="0"/>
          </a:p>
          <a:p>
            <a:r>
              <a:rPr lang="cy" sz="1200" b="0" i="0" u="none" strike="noStrike" cap="none" baseline="0" dirty="0">
                <a:solidFill>
                  <a:srgbClr val="000000"/>
                </a:solidFill>
                <a:effectLst/>
                <a:uFillTx/>
                <a:latin typeface="Calibri" panose="020F0502020204030204" pitchFamily="34" charset="0"/>
              </a:rPr>
              <a:t>Yr hwylusydd hefyd i gasglu themâu sy'n cysylltu â'r canlyniadau dysgu</a:t>
            </a:r>
          </a:p>
          <a:p>
            <a:endParaRPr lang="en-US" dirty="0"/>
          </a:p>
          <a:p>
            <a:r>
              <a:rPr lang="en-US" dirty="0"/>
              <a:t>Facilitator – slides are animated </a:t>
            </a:r>
          </a:p>
          <a:p>
            <a:r>
              <a:rPr lang="en-US" dirty="0"/>
              <a:t>hand out stickies for students to write their answers on, facilitator to collect these and add to two columns on flip chart- Learnings……………questions.  This needs to be written up and shared next week as a handout.</a:t>
            </a:r>
          </a:p>
          <a:p>
            <a:endParaRPr lang="en-US" dirty="0"/>
          </a:p>
          <a:p>
            <a:r>
              <a:rPr lang="en-US" dirty="0"/>
              <a:t>This is a 20 minute exercise </a:t>
            </a:r>
          </a:p>
          <a:p>
            <a:r>
              <a:rPr lang="en-US" dirty="0"/>
              <a:t>Students to move around the classroom. Once students are in their groups move on to the instructions.</a:t>
            </a:r>
            <a:endParaRPr lang="en-US" dirty="0">
              <a:cs typeface="Calibri"/>
            </a:endParaRPr>
          </a:p>
          <a:p>
            <a:r>
              <a:rPr lang="en-US" dirty="0"/>
              <a:t>Students have 10 minutes so be disciplined in your groups to ensure everyone has the opportunity to share </a:t>
            </a:r>
            <a:endParaRPr lang="en-US" dirty="0">
              <a:cs typeface="Calibri"/>
            </a:endParaRPr>
          </a:p>
          <a:p>
            <a:r>
              <a:rPr lang="en-US" dirty="0"/>
              <a:t>10 minutes feeding back to the whole group – Facilitator to capture feedback on flip chart. </a:t>
            </a:r>
          </a:p>
          <a:p>
            <a:endParaRPr lang="en-US" dirty="0"/>
          </a:p>
          <a:p>
            <a:r>
              <a:rPr lang="en-US" dirty="0"/>
              <a:t>Facilitator to also capture themes linking to the learning outcomes</a:t>
            </a:r>
          </a:p>
          <a:p>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9</a:t>
            </a:fld>
            <a:endParaRPr lang="en-US"/>
          </a:p>
        </p:txBody>
      </p:sp>
    </p:spTree>
    <p:extLst>
      <p:ext uri="{BB962C8B-B14F-4D97-AF65-F5344CB8AC3E}">
        <p14:creationId xmlns:p14="http://schemas.microsoft.com/office/powerpoint/2010/main" val="17308845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0" i="0" u="none" strike="noStrike" cap="none" baseline="0" dirty="0">
                <a:solidFill>
                  <a:srgbClr val="000000"/>
                </a:solidFill>
                <a:effectLst/>
                <a:uFillTx/>
                <a:latin typeface="Calibri" panose="020F0502020204030204" pitchFamily="34" charset="0"/>
              </a:rPr>
              <a:t>Ymarfer 5 munud  </a:t>
            </a:r>
          </a:p>
          <a:p>
            <a:endParaRPr lang="en-US" dirty="0"/>
          </a:p>
          <a:p>
            <a:r>
              <a:rPr lang="en-US" dirty="0"/>
              <a:t>5 minute exercise </a:t>
            </a: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10</a:t>
            </a:fld>
            <a:endParaRPr lang="en-US"/>
          </a:p>
        </p:txBody>
      </p:sp>
    </p:spTree>
    <p:extLst>
      <p:ext uri="{BB962C8B-B14F-4D97-AF65-F5344CB8AC3E}">
        <p14:creationId xmlns:p14="http://schemas.microsoft.com/office/powerpoint/2010/main" val="32643790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0" i="0" u="none" strike="noStrike" cap="none" baseline="0" dirty="0">
                <a:solidFill>
                  <a:srgbClr val="000000"/>
                </a:solidFill>
                <a:effectLst/>
                <a:uFillTx/>
                <a:latin typeface="Calibri" panose="020F0502020204030204" pitchFamily="34" charset="0"/>
              </a:rPr>
              <a:t>hwylusydd – mae animeiddiadau ymlaen.</a:t>
            </a:r>
          </a:p>
          <a:p>
            <a:endParaRPr lang="en-US" dirty="0"/>
          </a:p>
          <a:p>
            <a:r>
              <a:rPr lang="cy" sz="1200" b="0" i="0" u="none" strike="noStrike" cap="none" baseline="0" dirty="0">
                <a:solidFill>
                  <a:srgbClr val="000000"/>
                </a:solidFill>
                <a:effectLst/>
                <a:uFillTx/>
                <a:latin typeface="Calibri" panose="020F0502020204030204" pitchFamily="34" charset="0"/>
              </a:rPr>
              <a:t>Gofynnwch y cwestiwn cyntaf a chasglu adborth ar sut mae myfyrwyr yn cadw'r plentyn wrth galon yr asesiad?</a:t>
            </a:r>
          </a:p>
          <a:p>
            <a:endParaRPr lang="en-US" dirty="0"/>
          </a:p>
          <a:p>
            <a:r>
              <a:rPr lang="cy" sz="1200" b="0" i="0" u="none" strike="noStrike" cap="none" baseline="0" dirty="0">
                <a:solidFill>
                  <a:srgbClr val="000000"/>
                </a:solidFill>
                <a:effectLst/>
                <a:uFillTx/>
                <a:latin typeface="Calibri" panose="020F0502020204030204" pitchFamily="34" charset="0"/>
              </a:rPr>
              <a:t>Yna rhannwch eich barn ar sut rydych wedi rheoli hyn e.e</a:t>
            </a:r>
          </a:p>
          <a:p>
            <a:r>
              <a:rPr lang="cy" sz="1200" b="0" i="0" u="none" strike="noStrike" cap="none" baseline="0" dirty="0">
                <a:solidFill>
                  <a:srgbClr val="000000"/>
                </a:solidFill>
                <a:effectLst/>
                <a:uFillTx/>
                <a:latin typeface="Calibri" panose="020F0502020204030204" pitchFamily="34" charset="0"/>
              </a:rPr>
              <a:t>Datblygiad plentyn – mae hyn wedi fy helpu i gael llinell sylfaen/syniad o’r hyn y dylai plentyn fod yn ei gyflawni a lefel ei ddealltwriaeth.  Er enghraifft byddwn yn defnyddio geiriau a lluniau ar gyfer plentyn 6 oed, yn y person cyntaf ac nid o reidrwydd gyda phlentyn 14 oed.</a:t>
            </a:r>
          </a:p>
          <a:p>
            <a:endParaRPr lang="en-US" dirty="0"/>
          </a:p>
          <a:p>
            <a:r>
              <a:rPr lang="cy" sz="1200" b="0" i="0" u="none" strike="noStrike" cap="none" baseline="0" dirty="0">
                <a:solidFill>
                  <a:srgbClr val="000000"/>
                </a:solidFill>
                <a:effectLst/>
                <a:uFillTx/>
                <a:latin typeface="Calibri" panose="020F0502020204030204" pitchFamily="34" charset="0"/>
              </a:rPr>
              <a:t>Pwrpas - rydw i, y plentyn a'r rhiant person â chysylltiadau cyhoeddus yn glir ynglŷn â'r ffocws a'r pwrpas</a:t>
            </a:r>
          </a:p>
          <a:p>
            <a:endParaRPr lang="en-US" dirty="0"/>
          </a:p>
          <a:p>
            <a:r>
              <a:rPr lang="cy" sz="1200" b="0" i="0" u="none" strike="noStrike" cap="none" baseline="0" dirty="0">
                <a:solidFill>
                  <a:srgbClr val="000000"/>
                </a:solidFill>
                <a:effectLst/>
                <a:uFillTx/>
                <a:latin typeface="Calibri" panose="020F0502020204030204" pitchFamily="34" charset="0"/>
              </a:rPr>
              <a:t>dal llais y plentyn drwy gynnwys yr hyn mae’n ei ddweud – ystyriwch eiriolaeth yma ar gyfer pob plentyn er enghraifft bydd angen eiriolwr ar blentyn 8 mis oed i sicrhau bod ei lais yn cael ei glywed – gallai hyn fod yn deulu, teulu estynedig/gweithiwr.</a:t>
            </a:r>
          </a:p>
          <a:p>
            <a:endParaRPr lang="en-US" dirty="0"/>
          </a:p>
          <a:p>
            <a:r>
              <a:rPr lang="en-US" dirty="0"/>
              <a:t>facilitator – animations are on.</a:t>
            </a:r>
          </a:p>
          <a:p>
            <a:endParaRPr lang="en-US" dirty="0"/>
          </a:p>
          <a:p>
            <a:r>
              <a:rPr lang="en-US" dirty="0"/>
              <a:t>Ask the first question and gather feedback on how students are keeping the child at the heart of the assessment ?</a:t>
            </a:r>
          </a:p>
          <a:p>
            <a:endParaRPr lang="en-US" dirty="0"/>
          </a:p>
          <a:p>
            <a:r>
              <a:rPr lang="en-US" dirty="0"/>
              <a:t>Then share your thoughts on how you have managed this </a:t>
            </a:r>
            <a:r>
              <a:rPr lang="en-US" dirty="0" err="1"/>
              <a:t>e’g</a:t>
            </a:r>
            <a:endParaRPr lang="en-US" dirty="0"/>
          </a:p>
          <a:p>
            <a:r>
              <a:rPr lang="en-US" dirty="0"/>
              <a:t>Child development – this has helped me to have a base line/idea of what a child should be achieving and their level of understanding.  For example I would use words and pictures for a 6 year old, in the first person and not necessarily with a 14 year old.</a:t>
            </a:r>
          </a:p>
          <a:p>
            <a:endParaRPr lang="en-US" dirty="0"/>
          </a:p>
          <a:p>
            <a:r>
              <a:rPr lang="en-US" dirty="0"/>
              <a:t>Purpose- both myself, the child and parent person with PR are clear about the focus and purpose</a:t>
            </a:r>
          </a:p>
          <a:p>
            <a:endParaRPr lang="en-US" dirty="0"/>
          </a:p>
          <a:p>
            <a:r>
              <a:rPr lang="en-US" dirty="0"/>
              <a:t>capture the child’s voice by including what they say – consider advocacy here for all children for example a child who is 8 months old will need an advocate to ensure that their voice is heard- this might be family, extended family/worker.</a:t>
            </a: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11</a:t>
            </a:fld>
            <a:endParaRPr lang="en-US"/>
          </a:p>
        </p:txBody>
      </p:sp>
    </p:spTree>
    <p:extLst>
      <p:ext uri="{BB962C8B-B14F-4D97-AF65-F5344CB8AC3E}">
        <p14:creationId xmlns:p14="http://schemas.microsoft.com/office/powerpoint/2010/main" val="25888898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12</a:t>
            </a:fld>
            <a:endParaRPr lang="en-US"/>
          </a:p>
        </p:txBody>
      </p:sp>
    </p:spTree>
    <p:extLst>
      <p:ext uri="{BB962C8B-B14F-4D97-AF65-F5344CB8AC3E}">
        <p14:creationId xmlns:p14="http://schemas.microsoft.com/office/powerpoint/2010/main" val="202227586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8.emf"/><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1.emf"/></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1.emf"/></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Workforce learning &amp; Dev">
    <p:bg>
      <p:bgPr>
        <a:solidFill>
          <a:srgbClr val="16AD85"/>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8650" y="280988"/>
            <a:ext cx="32893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749800"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6922547" y="5999825"/>
            <a:ext cx="1496910" cy="640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77872"/>
            <a:ext cx="3765220" cy="568748"/>
          </a:xfrm>
        </p:spPr>
        <p:txBody>
          <a:bodyPr>
            <a:normAutofit/>
          </a:bodyPr>
          <a:lstStyle>
            <a:lvl1pPr marL="0" indent="0" algn="l">
              <a:buNone/>
              <a:defRPr sz="1600" baseline="0">
                <a:solidFill>
                  <a:srgbClr val="37394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06953"/>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893915"/>
            <a:ext cx="3759283" cy="1024286"/>
          </a:xfrm>
        </p:spPr>
        <p:txBody>
          <a:bodyPr>
            <a:normAutofit/>
          </a:bodyPr>
          <a:lstStyle>
            <a:lvl1pPr marL="0" indent="0">
              <a:buNone/>
              <a:defRPr sz="2800">
                <a:solidFill>
                  <a:srgbClr val="37394C"/>
                </a:solidFill>
              </a:defRPr>
            </a:lvl1pPr>
          </a:lstStyle>
          <a:p>
            <a:pPr lvl="0"/>
            <a:r>
              <a:rPr lang="en-US" dirty="0"/>
              <a:t>Workforce and learning development </a:t>
            </a:r>
          </a:p>
        </p:txBody>
      </p:sp>
      <p:sp>
        <p:nvSpPr>
          <p:cNvPr id="15" name="Text Placeholder 14"/>
          <p:cNvSpPr>
            <a:spLocks noGrp="1"/>
          </p:cNvSpPr>
          <p:nvPr>
            <p:ph type="body" sz="quarter" idx="14"/>
          </p:nvPr>
        </p:nvSpPr>
        <p:spPr>
          <a:xfrm>
            <a:off x="628486" y="5164834"/>
            <a:ext cx="3759447" cy="569541"/>
          </a:xfrm>
        </p:spPr>
        <p:txBody>
          <a:bodyPr>
            <a:normAutofit/>
          </a:bodyPr>
          <a:lstStyle>
            <a:lvl1pPr marL="0" indent="0">
              <a:buNone/>
              <a:defRPr sz="1600">
                <a:solidFill>
                  <a:srgbClr val="37394C"/>
                </a:solidFill>
              </a:defRPr>
            </a:lvl1pPr>
          </a:lstStyle>
          <a:p>
            <a:pPr lvl="0"/>
            <a:r>
              <a:rPr lang="en-US"/>
              <a:t>Click to edit Master text styles</a:t>
            </a:r>
          </a:p>
        </p:txBody>
      </p:sp>
    </p:spTree>
    <p:extLst>
      <p:ext uri="{BB962C8B-B14F-4D97-AF65-F5344CB8AC3E}">
        <p14:creationId xmlns:p14="http://schemas.microsoft.com/office/powerpoint/2010/main" val="298378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andscape image slide">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rgbClr val="37394C"/>
                </a:solidFill>
                <a:latin typeface="Calibri" panose="020F0502020204030204" pitchFamily="34" charset="0"/>
              </a:rPr>
              <a:t>www.gofalcymdeithasol.cymru</a:t>
            </a:r>
          </a:p>
          <a:p>
            <a:pPr eaLnBrk="1" hangingPunct="1"/>
            <a:r>
              <a:rPr lang="en-US" altLang="x-none" sz="1100" dirty="0">
                <a:solidFill>
                  <a:srgbClr val="37394C"/>
                </a:solidFill>
                <a:latin typeface="Calibri" panose="020F0502020204030204" pitchFamily="34" charset="0"/>
              </a:rPr>
              <a:t>www.socialcare.wales</a:t>
            </a:r>
          </a:p>
        </p:txBody>
      </p:sp>
      <p:cxnSp>
        <p:nvCxnSpPr>
          <p:cNvPr id="8" name="Straight Connector 7"/>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3888" y="390607"/>
            <a:ext cx="3678289" cy="913538"/>
          </a:xfrm>
          <a:prstGeom prst="rect">
            <a:avLst/>
          </a:prstGeom>
        </p:spPr>
        <p:txBody>
          <a:bodyPr anchor="t">
            <a:normAutofit/>
          </a:bodyPr>
          <a:lstStyle>
            <a:lvl1pPr>
              <a:defRPr sz="2800">
                <a:solidFill>
                  <a:srgbClr val="16AD85"/>
                </a:solidFill>
              </a:defRPr>
            </a:lvl1pPr>
          </a:lstStyle>
          <a:p>
            <a:r>
              <a:rPr lang="en-US" dirty="0"/>
              <a:t>Click to edit Master title style</a:t>
            </a:r>
          </a:p>
        </p:txBody>
      </p:sp>
      <p:sp>
        <p:nvSpPr>
          <p:cNvPr id="39" name="Text Placeholder 38"/>
          <p:cNvSpPr>
            <a:spLocks noGrp="1"/>
          </p:cNvSpPr>
          <p:nvPr>
            <p:ph type="body" sz="quarter" idx="11" hasCustomPrompt="1"/>
          </p:nvPr>
        </p:nvSpPr>
        <p:spPr>
          <a:xfrm>
            <a:off x="4887471" y="441665"/>
            <a:ext cx="3665537" cy="862480"/>
          </a:xfrm>
        </p:spPr>
        <p:txBody>
          <a:bodyPr>
            <a:noAutofit/>
          </a:bodyPr>
          <a:lstStyle>
            <a:lvl1pPr marL="0" indent="0">
              <a:buNone/>
              <a:defRPr sz="2800">
                <a:solidFill>
                  <a:srgbClr val="16AD85"/>
                </a:solidFill>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en-US" dirty="0"/>
              <a:t>Click to edit Master title style</a:t>
            </a:r>
          </a:p>
        </p:txBody>
      </p:sp>
      <p:sp>
        <p:nvSpPr>
          <p:cNvPr id="45" name="Picture Placeholder 44"/>
          <p:cNvSpPr>
            <a:spLocks noGrp="1"/>
          </p:cNvSpPr>
          <p:nvPr>
            <p:ph type="pic" sz="quarter" idx="14"/>
          </p:nvPr>
        </p:nvSpPr>
        <p:spPr>
          <a:xfrm>
            <a:off x="623889" y="1550833"/>
            <a:ext cx="7929119" cy="4025508"/>
          </a:xfrm>
          <a:ln w="120650">
            <a:solidFill>
              <a:srgbClr val="37394C"/>
            </a:solidFill>
            <a:round/>
          </a:ln>
        </p:spPr>
        <p:txBody>
          <a:bodyPr rtlCol="0">
            <a:normAutofit/>
          </a:bodyPr>
          <a:lstStyle/>
          <a:p>
            <a:pPr lvl="0"/>
            <a:r>
              <a:rPr lang="en-US" noProof="0" dirty="0"/>
              <a:t>Click icon to add picture</a:t>
            </a:r>
          </a:p>
        </p:txBody>
      </p:sp>
      <p:pic>
        <p:nvPicPr>
          <p:cNvPr id="9"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1088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nd slide">
    <p:bg>
      <p:bgPr>
        <a:solidFill>
          <a:srgbClr val="37394C"/>
        </a:solidFill>
        <a:effectLst/>
      </p:bgPr>
    </p:bg>
    <p:spTree>
      <p:nvGrpSpPr>
        <p:cNvPr id="1" name=""/>
        <p:cNvGrpSpPr/>
        <p:nvPr/>
      </p:nvGrpSpPr>
      <p:grpSpPr>
        <a:xfrm>
          <a:off x="0" y="0"/>
          <a:ext cx="0" cy="0"/>
          <a:chOff x="0" y="0"/>
          <a:chExt cx="0" cy="0"/>
        </a:xfrm>
      </p:grpSpPr>
      <p:pic>
        <p:nvPicPr>
          <p:cNvPr id="2"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8650" y="6157913"/>
            <a:ext cx="1868488"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765675" y="850900"/>
            <a:ext cx="7300913" cy="695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chemeClr val="bg1"/>
                </a:solidFill>
                <a:latin typeface="Calibri" panose="020F0502020204030204" pitchFamily="34" charset="0"/>
              </a:rPr>
              <a:t>www.gofalcymdeithasol.cymru</a:t>
            </a:r>
          </a:p>
          <a:p>
            <a:pPr eaLnBrk="1" hangingPunct="1"/>
            <a:r>
              <a:rPr lang="en-US" altLang="x-none" sz="1100" dirty="0">
                <a:solidFill>
                  <a:schemeClr val="bg1"/>
                </a:solidFill>
                <a:latin typeface="Calibri" panose="020F0502020204030204" pitchFamily="34" charset="0"/>
              </a:rPr>
              <a:t>www.socialcare.wales</a:t>
            </a:r>
          </a:p>
        </p:txBody>
      </p:sp>
      <p:sp>
        <p:nvSpPr>
          <p:cNvPr id="5" name="TextBox 7"/>
          <p:cNvSpPr txBox="1">
            <a:spLocks noChangeArrowheads="1"/>
          </p:cNvSpPr>
          <p:nvPr/>
        </p:nvSpPr>
        <p:spPr bwMode="auto">
          <a:xfrm>
            <a:off x="757238" y="24765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endParaRPr lang="x-none" altLang="x-none" dirty="0">
              <a:latin typeface="Calibri" panose="020F0502020204030204" pitchFamily="34" charset="0"/>
            </a:endParaRPr>
          </a:p>
        </p:txBody>
      </p:sp>
      <p:pic>
        <p:nvPicPr>
          <p:cNvPr id="6" name="Picture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972300" y="5986463"/>
            <a:ext cx="1717675"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9"/>
          <p:cNvSpPr txBox="1">
            <a:spLocks noChangeArrowheads="1"/>
          </p:cNvSpPr>
          <p:nvPr/>
        </p:nvSpPr>
        <p:spPr bwMode="auto">
          <a:xfrm>
            <a:off x="696913" y="2054225"/>
            <a:ext cx="3759200" cy="164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4800" dirty="0" err="1">
                <a:solidFill>
                  <a:srgbClr val="16AD85"/>
                </a:solidFill>
                <a:latin typeface="Calibri" panose="020F0502020204030204" pitchFamily="34" charset="0"/>
              </a:rPr>
              <a:t>Diolch</a:t>
            </a:r>
            <a:endParaRPr lang="en-US" altLang="x-none" sz="4800" dirty="0">
              <a:solidFill>
                <a:srgbClr val="16AD85"/>
              </a:solidFill>
              <a:latin typeface="Calibri" panose="020F0502020204030204" pitchFamily="34" charset="0"/>
            </a:endParaRPr>
          </a:p>
          <a:p>
            <a:pPr eaLnBrk="1" hangingPunct="1"/>
            <a:r>
              <a:rPr lang="en-US" altLang="x-none" sz="4800" dirty="0">
                <a:solidFill>
                  <a:srgbClr val="16AD85"/>
                </a:solidFill>
                <a:latin typeface="Calibri" panose="020F0502020204030204" pitchFamily="34" charset="0"/>
              </a:rPr>
              <a:t>Thank you</a:t>
            </a:r>
          </a:p>
        </p:txBody>
      </p:sp>
      <p:cxnSp>
        <p:nvCxnSpPr>
          <p:cNvPr id="8" name="Straight Connector 7"/>
          <p:cNvCxnSpPr/>
          <p:nvPr/>
        </p:nvCxnSpPr>
        <p:spPr>
          <a:xfrm>
            <a:off x="831850" y="4002088"/>
            <a:ext cx="3170238" cy="0"/>
          </a:xfrm>
          <a:prstGeom prst="line">
            <a:avLst/>
          </a:prstGeom>
          <a:ln w="31750">
            <a:solidFill>
              <a:srgbClr val="16AD85"/>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831850" y="1754188"/>
            <a:ext cx="3170238" cy="0"/>
          </a:xfrm>
          <a:prstGeom prst="line">
            <a:avLst/>
          </a:prstGeom>
          <a:ln w="31750">
            <a:solidFill>
              <a:srgbClr val="16AD8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2789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87078"/>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A634F050-CADA-4C40-8DC4-FA2BCB9EA614}" type="datetimeFigureOut">
              <a:rPr lang="en-US" smtClean="0"/>
              <a:pPr>
                <a:defRPr/>
              </a:pPr>
              <a:t>1/11/2024</a:t>
            </a:fld>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D85A6F1E-FA0D-074E-A111-CB4010084BFD}" type="slidenum">
              <a:rPr lang="en-US" smtClean="0"/>
              <a:pPr>
                <a:defRPr/>
              </a:pPr>
              <a:t>‹#›</a:t>
            </a:fld>
            <a:endParaRPr lang="en-US" dirty="0"/>
          </a:p>
        </p:txBody>
      </p:sp>
    </p:spTree>
    <p:extLst>
      <p:ext uri="{BB962C8B-B14F-4D97-AF65-F5344CB8AC3E}">
        <p14:creationId xmlns:p14="http://schemas.microsoft.com/office/powerpoint/2010/main" val="14921408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solidFill>
                  <a:srgbClr val="16AD85"/>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9A938BC3-ECCE-154A-946A-2066AC66F1F8}" type="datetimeFigureOut">
              <a:rPr lang="en-US" smtClean="0"/>
              <a:pPr>
                <a:defRPr/>
              </a:pPr>
              <a:t>1/11/2024</a:t>
            </a:fld>
            <a:endParaRPr lang="en-US" dirty="0"/>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D97770EF-719A-5D4E-9390-ECD3B273CE68}" type="slidenum">
              <a:rPr lang="en-US" smtClean="0"/>
              <a:pPr>
                <a:defRPr/>
              </a:pPr>
              <a:t>‹#›</a:t>
            </a:fld>
            <a:endParaRPr lang="en-US" dirty="0"/>
          </a:p>
        </p:txBody>
      </p:sp>
    </p:spTree>
    <p:extLst>
      <p:ext uri="{BB962C8B-B14F-4D97-AF65-F5344CB8AC3E}">
        <p14:creationId xmlns:p14="http://schemas.microsoft.com/office/powerpoint/2010/main" val="973875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87078"/>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132DF217-E8EC-014C-AF51-267D3BD1B1A8}" type="datetimeFigureOut">
              <a:rPr lang="en-US" smtClean="0"/>
              <a:pPr>
                <a:defRPr/>
              </a:pPr>
              <a:t>1/11/2024</a:t>
            </a:fld>
            <a:endParaRPr lang="en-US" dirty="0"/>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800084F6-EA53-4643-9DBC-C3306A12AB46}" type="slidenum">
              <a:rPr lang="en-US" smtClean="0"/>
              <a:pPr>
                <a:defRPr/>
              </a:pPr>
              <a:t>‹#›</a:t>
            </a:fld>
            <a:endParaRPr lang="en-US" dirty="0"/>
          </a:p>
        </p:txBody>
      </p:sp>
    </p:spTree>
    <p:extLst>
      <p:ext uri="{BB962C8B-B14F-4D97-AF65-F5344CB8AC3E}">
        <p14:creationId xmlns:p14="http://schemas.microsoft.com/office/powerpoint/2010/main" val="4099634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7F1AAC81-8505-A04E-AABE-085949CF4E39}" type="datetimeFigureOut">
              <a:rPr lang="en-US" smtClean="0"/>
              <a:pPr>
                <a:defRPr/>
              </a:pPr>
              <a:t>1/11/2024</a:t>
            </a:fld>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C5C6B7AB-542E-A641-A8D9-0DE6232F6FBC}" type="slidenum">
              <a:rPr lang="en-US" smtClean="0"/>
              <a:pPr>
                <a:defRPr/>
              </a:pPr>
              <a:t>‹#›</a:t>
            </a:fld>
            <a:endParaRPr lang="en-US" dirty="0"/>
          </a:p>
        </p:txBody>
      </p:sp>
    </p:spTree>
    <p:extLst>
      <p:ext uri="{BB962C8B-B14F-4D97-AF65-F5344CB8AC3E}">
        <p14:creationId xmlns:p14="http://schemas.microsoft.com/office/powerpoint/2010/main" val="11275763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9BC1135B-B182-A940-9B72-9DCFCE0F1432}" type="datetimeFigureOut">
              <a:rPr lang="en-US" smtClean="0"/>
              <a:pPr>
                <a:defRPr/>
              </a:pPr>
              <a:t>1/11/2024</a:t>
            </a:fld>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C5D79289-4032-E045-802A-D09BDE4B3882}" type="slidenum">
              <a:rPr lang="en-US" smtClean="0"/>
              <a:pPr>
                <a:defRPr/>
              </a:pPr>
              <a:t>‹#›</a:t>
            </a:fld>
            <a:endParaRPr lang="en-US" dirty="0"/>
          </a:p>
        </p:txBody>
      </p:sp>
    </p:spTree>
    <p:extLst>
      <p:ext uri="{BB962C8B-B14F-4D97-AF65-F5344CB8AC3E}">
        <p14:creationId xmlns:p14="http://schemas.microsoft.com/office/powerpoint/2010/main" val="17796603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91D99-332C-8647-B072-0FBE1D4EAC49}"/>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FEA3430A-B698-CC46-9E2F-86543209F858}"/>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A3C1AA6-EFAA-0543-B828-CD43F92F4576}"/>
              </a:ext>
            </a:extLst>
          </p:cNvPr>
          <p:cNvSpPr>
            <a:spLocks noGrp="1"/>
          </p:cNvSpPr>
          <p:nvPr>
            <p:ph type="dt" sz="half" idx="10"/>
          </p:nvPr>
        </p:nvSpPr>
        <p:spPr/>
        <p:txBody>
          <a:bodyPr/>
          <a:lstStyle>
            <a:lvl1pPr>
              <a:defRPr>
                <a:latin typeface="Calibri" panose="020F0502020204030204" pitchFamily="34" charset="0"/>
              </a:defRPr>
            </a:lvl1pPr>
          </a:lstStyle>
          <a:p>
            <a:fld id="{63CFDD69-5536-CD44-9BD6-DE223E459F7A}" type="datetimeFigureOut">
              <a:rPr lang="en-US" smtClean="0"/>
              <a:pPr/>
              <a:t>1/11/2024</a:t>
            </a:fld>
            <a:endParaRPr lang="en-US"/>
          </a:p>
        </p:txBody>
      </p:sp>
      <p:sp>
        <p:nvSpPr>
          <p:cNvPr id="5" name="Footer Placeholder 4">
            <a:extLst>
              <a:ext uri="{FF2B5EF4-FFF2-40B4-BE49-F238E27FC236}">
                <a16:creationId xmlns:a16="http://schemas.microsoft.com/office/drawing/2014/main" id="{7E85609C-B562-4342-A668-C9FAAC338F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EA97CF-D203-944B-9F0C-A208B1DF3AEB}"/>
              </a:ext>
            </a:extLst>
          </p:cNvPr>
          <p:cNvSpPr>
            <a:spLocks noGrp="1"/>
          </p:cNvSpPr>
          <p:nvPr>
            <p:ph type="sldNum" sz="quarter" idx="12"/>
          </p:nvPr>
        </p:nvSpPr>
        <p:spPr/>
        <p:txBody>
          <a:bodyPr/>
          <a:lstStyle>
            <a:lvl1pPr>
              <a:defRPr>
                <a:latin typeface="Calibri" panose="020F0502020204030204" pitchFamily="34" charset="0"/>
              </a:defRPr>
            </a:lvl1pPr>
          </a:lstStyle>
          <a:p>
            <a:fld id="{4B68DB61-29DB-BA45-918B-CE26B0DF8A18}" type="slidenum">
              <a:rPr lang="en-US" smtClean="0"/>
              <a:pPr/>
              <a:t>‹#›</a:t>
            </a:fld>
            <a:endParaRPr lang="en-US"/>
          </a:p>
        </p:txBody>
      </p:sp>
    </p:spTree>
    <p:extLst>
      <p:ext uri="{BB962C8B-B14F-4D97-AF65-F5344CB8AC3E}">
        <p14:creationId xmlns:p14="http://schemas.microsoft.com/office/powerpoint/2010/main" val="2112966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Research">
    <p:bg>
      <p:bgPr>
        <a:solidFill>
          <a:srgbClr val="257D86"/>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49800"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942138" y="5929313"/>
            <a:ext cx="1717675"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58800" y="280988"/>
            <a:ext cx="335915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831138"/>
            <a:ext cx="3765220" cy="568748"/>
          </a:xfrm>
        </p:spPr>
        <p:txBody>
          <a:bodyPr>
            <a:normAutofit/>
          </a:bodyPr>
          <a:lstStyle>
            <a:lvl1pPr marL="0" indent="0" algn="l">
              <a:buNone/>
              <a:defRPr sz="16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60219"/>
            <a:ext cx="3765220" cy="1024286"/>
          </a:xfrm>
          <a:prstGeom prst="rect">
            <a:avLst/>
          </a:prstGeom>
        </p:spPr>
        <p:txBody>
          <a:bodyPr anchor="t">
            <a:normAutofit/>
          </a:bodyPr>
          <a:lstStyle>
            <a:lvl1pPr>
              <a:defRPr sz="2800" baseline="0">
                <a:solidFill>
                  <a:schemeClr val="bg1"/>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947181"/>
            <a:ext cx="3759283" cy="1024286"/>
          </a:xfrm>
        </p:spPr>
        <p:txBody>
          <a:bodyPr>
            <a:normAutofit/>
          </a:bodyPr>
          <a:lstStyle>
            <a:lvl1pPr marL="0" indent="0">
              <a:buNone/>
              <a:defRPr sz="2800">
                <a:solidFill>
                  <a:schemeClr val="bg1"/>
                </a:solidFill>
              </a:defRPr>
            </a:lvl1pPr>
          </a:lstStyle>
          <a:p>
            <a:pPr lvl="0"/>
            <a:r>
              <a:rPr lang="en-US" dirty="0"/>
              <a:t>Research template</a:t>
            </a:r>
          </a:p>
        </p:txBody>
      </p:sp>
      <p:sp>
        <p:nvSpPr>
          <p:cNvPr id="15" name="Text Placeholder 14"/>
          <p:cNvSpPr>
            <a:spLocks noGrp="1"/>
          </p:cNvSpPr>
          <p:nvPr>
            <p:ph type="body" sz="quarter" idx="14"/>
          </p:nvPr>
        </p:nvSpPr>
        <p:spPr>
          <a:xfrm>
            <a:off x="628486" y="5218100"/>
            <a:ext cx="3759447" cy="569541"/>
          </a:xfrm>
        </p:spPr>
        <p:txBody>
          <a:bodyPr>
            <a:normAutofit/>
          </a:bodyPr>
          <a:lstStyle>
            <a:lvl1pPr marL="0" indent="0">
              <a:buNone/>
              <a:defRPr sz="160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481419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Workforce regulation">
    <p:bg>
      <p:bgPr>
        <a:solidFill>
          <a:srgbClr val="EB5E57"/>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41863"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874138" y="5999450"/>
            <a:ext cx="1665190" cy="712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28650" y="280988"/>
            <a:ext cx="32893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89899"/>
            <a:ext cx="3765220" cy="568748"/>
          </a:xfrm>
        </p:spPr>
        <p:txBody>
          <a:bodyPr>
            <a:normAutofit/>
          </a:bodyPr>
          <a:lstStyle>
            <a:lvl1pPr marL="0" indent="0" algn="l">
              <a:buNone/>
              <a:defRPr sz="1600" baseline="0">
                <a:solidFill>
                  <a:srgbClr val="37394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18980"/>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905942"/>
            <a:ext cx="3759283" cy="1024286"/>
          </a:xfrm>
        </p:spPr>
        <p:txBody>
          <a:bodyPr>
            <a:normAutofit/>
          </a:bodyPr>
          <a:lstStyle>
            <a:lvl1pPr marL="0" indent="0">
              <a:buNone/>
              <a:defRPr sz="2800">
                <a:solidFill>
                  <a:srgbClr val="37394C"/>
                </a:solidFill>
              </a:defRPr>
            </a:lvl1pPr>
          </a:lstStyle>
          <a:p>
            <a:pPr lvl="0"/>
            <a:r>
              <a:rPr lang="en-US" dirty="0"/>
              <a:t>Workforce regulation</a:t>
            </a:r>
          </a:p>
        </p:txBody>
      </p:sp>
      <p:sp>
        <p:nvSpPr>
          <p:cNvPr id="15" name="Text Placeholder 14"/>
          <p:cNvSpPr>
            <a:spLocks noGrp="1"/>
          </p:cNvSpPr>
          <p:nvPr>
            <p:ph type="body" sz="quarter" idx="14"/>
          </p:nvPr>
        </p:nvSpPr>
        <p:spPr>
          <a:xfrm>
            <a:off x="628486" y="5176861"/>
            <a:ext cx="3759447" cy="569541"/>
          </a:xfrm>
        </p:spPr>
        <p:txBody>
          <a:bodyPr>
            <a:normAutofit/>
          </a:bodyPr>
          <a:lstStyle>
            <a:lvl1pPr marL="0" indent="0">
              <a:buNone/>
              <a:defRPr sz="1600">
                <a:solidFill>
                  <a:srgbClr val="37394C"/>
                </a:solidFill>
              </a:defRPr>
            </a:lvl1pPr>
          </a:lstStyle>
          <a:p>
            <a:pPr lvl="0"/>
            <a:r>
              <a:rPr lang="en-US"/>
              <a:t>Click to edit Master text styles</a:t>
            </a:r>
          </a:p>
        </p:txBody>
      </p:sp>
    </p:spTree>
    <p:extLst>
      <p:ext uri="{BB962C8B-B14F-4D97-AF65-F5344CB8AC3E}">
        <p14:creationId xmlns:p14="http://schemas.microsoft.com/office/powerpoint/2010/main" val="1648419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 Service improvement">
    <p:bg>
      <p:bgPr>
        <a:solidFill>
          <a:srgbClr val="F7AB64"/>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41863"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843934" y="5986630"/>
            <a:ext cx="1634456" cy="6995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28650" y="280988"/>
            <a:ext cx="32893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82404"/>
            <a:ext cx="3765220" cy="568748"/>
          </a:xfrm>
        </p:spPr>
        <p:txBody>
          <a:bodyPr>
            <a:normAutofit/>
          </a:bodyPr>
          <a:lstStyle>
            <a:lvl1pPr marL="0" indent="0" algn="l">
              <a:buNone/>
              <a:defRPr sz="1600" baseline="0">
                <a:solidFill>
                  <a:srgbClr val="37394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11485"/>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898447"/>
            <a:ext cx="3759283" cy="1024286"/>
          </a:xfrm>
        </p:spPr>
        <p:txBody>
          <a:bodyPr>
            <a:normAutofit/>
          </a:bodyPr>
          <a:lstStyle>
            <a:lvl1pPr marL="0" indent="0">
              <a:buNone/>
              <a:defRPr sz="2800">
                <a:solidFill>
                  <a:srgbClr val="37394C"/>
                </a:solidFill>
              </a:defRPr>
            </a:lvl1pPr>
          </a:lstStyle>
          <a:p>
            <a:pPr lvl="0"/>
            <a:r>
              <a:rPr lang="en-US" dirty="0"/>
              <a:t>Service improvement</a:t>
            </a:r>
          </a:p>
        </p:txBody>
      </p:sp>
      <p:sp>
        <p:nvSpPr>
          <p:cNvPr id="15" name="Text Placeholder 14"/>
          <p:cNvSpPr>
            <a:spLocks noGrp="1"/>
          </p:cNvSpPr>
          <p:nvPr>
            <p:ph type="body" sz="quarter" idx="14"/>
          </p:nvPr>
        </p:nvSpPr>
        <p:spPr>
          <a:xfrm>
            <a:off x="628486" y="5169366"/>
            <a:ext cx="3759447" cy="569541"/>
          </a:xfrm>
        </p:spPr>
        <p:txBody>
          <a:bodyPr>
            <a:normAutofit/>
          </a:bodyPr>
          <a:lstStyle>
            <a:lvl1pPr marL="0" indent="0">
              <a:buNone/>
              <a:defRPr sz="1600">
                <a:solidFill>
                  <a:srgbClr val="37394C"/>
                </a:solidFill>
              </a:defRPr>
            </a:lvl1pPr>
          </a:lstStyle>
          <a:p>
            <a:pPr lvl="0"/>
            <a:r>
              <a:rPr lang="en-US"/>
              <a:t>Click to edit Master text styles</a:t>
            </a:r>
          </a:p>
        </p:txBody>
      </p:sp>
    </p:spTree>
    <p:extLst>
      <p:ext uri="{BB962C8B-B14F-4D97-AF65-F5344CB8AC3E}">
        <p14:creationId xmlns:p14="http://schemas.microsoft.com/office/powerpoint/2010/main" val="304931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 General">
    <p:bg>
      <p:bgPr>
        <a:solidFill>
          <a:schemeClr val="bg1"/>
        </a:solidFill>
        <a:effectLst/>
      </p:bgPr>
    </p:bg>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803775" y="850900"/>
            <a:ext cx="7300913" cy="695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14363" y="277813"/>
            <a:ext cx="3303587"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63683"/>
            <a:ext cx="3765220" cy="568748"/>
          </a:xfrm>
        </p:spPr>
        <p:txBody>
          <a:bodyPr>
            <a:normAutofit/>
          </a:bodyPr>
          <a:lstStyle>
            <a:lvl1pPr marL="0" indent="0" algn="l">
              <a:buNone/>
              <a:defRPr sz="1600" baseline="0">
                <a:solidFill>
                  <a:srgbClr val="16AD8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Title 6"/>
          <p:cNvSpPr>
            <a:spLocks noGrp="1"/>
          </p:cNvSpPr>
          <p:nvPr>
            <p:ph type="title"/>
          </p:nvPr>
        </p:nvSpPr>
        <p:spPr>
          <a:xfrm>
            <a:off x="628650" y="1492764"/>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p:nvPr>
        </p:nvSpPr>
        <p:spPr>
          <a:xfrm>
            <a:off x="628650" y="3879726"/>
            <a:ext cx="3759283" cy="1024286"/>
          </a:xfrm>
        </p:spPr>
        <p:txBody>
          <a:bodyPr>
            <a:normAutofit/>
          </a:bodyPr>
          <a:lstStyle>
            <a:lvl1pPr marL="0" indent="0">
              <a:buNone/>
              <a:defRPr sz="2800">
                <a:solidFill>
                  <a:srgbClr val="37394C"/>
                </a:solidFill>
              </a:defRPr>
            </a:lvl1pPr>
          </a:lstStyle>
          <a:p>
            <a:pPr lvl="0"/>
            <a:r>
              <a:rPr lang="en-US"/>
              <a:t>Click to edit Master text styles</a:t>
            </a:r>
          </a:p>
        </p:txBody>
      </p:sp>
      <p:sp>
        <p:nvSpPr>
          <p:cNvPr id="15" name="Text Placeholder 14"/>
          <p:cNvSpPr>
            <a:spLocks noGrp="1"/>
          </p:cNvSpPr>
          <p:nvPr>
            <p:ph type="body" sz="quarter" idx="14"/>
          </p:nvPr>
        </p:nvSpPr>
        <p:spPr>
          <a:xfrm>
            <a:off x="628486" y="5150645"/>
            <a:ext cx="3759447" cy="569541"/>
          </a:xfrm>
        </p:spPr>
        <p:txBody>
          <a:bodyPr>
            <a:normAutofit/>
          </a:bodyPr>
          <a:lstStyle>
            <a:lvl1pPr marL="0" indent="0">
              <a:buNone/>
              <a:defRPr sz="1600">
                <a:solidFill>
                  <a:srgbClr val="16AD85"/>
                </a:solidFill>
              </a:defRPr>
            </a:lvl1pPr>
          </a:lstStyle>
          <a:p>
            <a:pPr lvl="0"/>
            <a:r>
              <a:rPr lang="en-US"/>
              <a:t>Click to edit Master text styles</a:t>
            </a:r>
          </a:p>
        </p:txBody>
      </p:sp>
      <p:pic>
        <p:nvPicPr>
          <p:cNvPr id="6"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6767428" y="5952930"/>
            <a:ext cx="1632050" cy="698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79402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pic>
        <p:nvPicPr>
          <p:cNvPr id="7"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rgbClr val="37394C"/>
                </a:solidFill>
                <a:latin typeface="Calibri" panose="020F0502020204030204" pitchFamily="34" charset="0"/>
              </a:rPr>
              <a:t>www.gofalcymdeithasol.cymru</a:t>
            </a:r>
          </a:p>
          <a:p>
            <a:pPr eaLnBrk="1" hangingPunct="1"/>
            <a:r>
              <a:rPr lang="en-US" altLang="x-none" sz="1100" dirty="0">
                <a:solidFill>
                  <a:srgbClr val="37394C"/>
                </a:solidFill>
                <a:latin typeface="Calibri" panose="020F0502020204030204" pitchFamily="34" charset="0"/>
              </a:rPr>
              <a:t>www.socialcare.wales</a:t>
            </a:r>
          </a:p>
        </p:txBody>
      </p:sp>
      <p:cxnSp>
        <p:nvCxnSpPr>
          <p:cNvPr id="9" name="Straight Connector 8"/>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8650" y="365127"/>
            <a:ext cx="3681080" cy="1031283"/>
          </a:xfrm>
          <a:prstGeom prst="rect">
            <a:avLst/>
          </a:prstGeom>
        </p:spPr>
        <p:txBody>
          <a:bodyPr anchor="t">
            <a:normAutofit/>
          </a:bodyPr>
          <a:lstStyle>
            <a:lvl1pPr>
              <a:defRPr sz="2800" baseline="0">
                <a:solidFill>
                  <a:srgbClr val="16AD85"/>
                </a:solidFill>
              </a:defRPr>
            </a:lvl1pPr>
          </a:lstStyle>
          <a:p>
            <a:r>
              <a:rPr lang="en-US"/>
              <a:t>Click to edit Master title style</a:t>
            </a:r>
            <a:endParaRPr lang="en-US" dirty="0"/>
          </a:p>
        </p:txBody>
      </p:sp>
      <p:sp>
        <p:nvSpPr>
          <p:cNvPr id="10" name="Text Placeholder 9"/>
          <p:cNvSpPr>
            <a:spLocks noGrp="1"/>
          </p:cNvSpPr>
          <p:nvPr>
            <p:ph type="body" sz="quarter" idx="10"/>
          </p:nvPr>
        </p:nvSpPr>
        <p:spPr>
          <a:xfrm>
            <a:off x="4862513" y="365126"/>
            <a:ext cx="3690937" cy="1031284"/>
          </a:xfrm>
        </p:spPr>
        <p:txBody>
          <a:bodyPr/>
          <a:lstStyle>
            <a:lvl1pPr marL="0" indent="0">
              <a:buNone/>
              <a:defRPr>
                <a:solidFill>
                  <a:srgbClr val="16AD85"/>
                </a:solidFill>
              </a:defRPr>
            </a:lvl1pPr>
          </a:lstStyle>
          <a:p>
            <a:pPr lvl="0"/>
            <a:r>
              <a:rPr lang="en-US"/>
              <a:t>Click to edit Master text styles</a:t>
            </a:r>
          </a:p>
        </p:txBody>
      </p:sp>
      <p:sp>
        <p:nvSpPr>
          <p:cNvPr id="12" name="Text Placeholder 11"/>
          <p:cNvSpPr>
            <a:spLocks noGrp="1"/>
          </p:cNvSpPr>
          <p:nvPr>
            <p:ph type="body" sz="quarter" idx="11"/>
          </p:nvPr>
        </p:nvSpPr>
        <p:spPr>
          <a:xfrm>
            <a:off x="4862513" y="1935163"/>
            <a:ext cx="3690937" cy="3480353"/>
          </a:xfrm>
        </p:spPr>
        <p:txBody>
          <a:bodyPr>
            <a:normAutofit/>
          </a:bodyPr>
          <a:lstStyle>
            <a:lvl1pPr marL="0" indent="0">
              <a:buClr>
                <a:srgbClr val="16AD85"/>
              </a:buClr>
              <a:buNone/>
              <a:defRPr sz="1800">
                <a:solidFill>
                  <a:srgbClr val="37394C"/>
                </a:solidFill>
              </a:defRPr>
            </a:lvl1pPr>
            <a:lvl2pPr marL="457200" indent="0">
              <a:buClr>
                <a:srgbClr val="16AD85"/>
              </a:buClr>
              <a:buNone/>
              <a:defRPr sz="1800">
                <a:solidFill>
                  <a:srgbClr val="37394C"/>
                </a:solidFill>
              </a:defRPr>
            </a:lvl2pPr>
            <a:lvl3pPr marL="914400" indent="0">
              <a:buClr>
                <a:srgbClr val="16AD85"/>
              </a:buClr>
              <a:buNone/>
              <a:defRPr sz="1800">
                <a:solidFill>
                  <a:srgbClr val="37394C"/>
                </a:solidFill>
              </a:defRPr>
            </a:lvl3pPr>
            <a:lvl4pPr marL="1371600" indent="0">
              <a:buClr>
                <a:srgbClr val="16AD85"/>
              </a:buClr>
              <a:buNone/>
              <a:defRPr sz="1800">
                <a:solidFill>
                  <a:srgbClr val="37394C"/>
                </a:solidFill>
              </a:defRPr>
            </a:lvl4pPr>
            <a:lvl5pPr marL="1828800" indent="0">
              <a:buClr>
                <a:srgbClr val="16AD85"/>
              </a:buClr>
              <a:buNone/>
              <a:defRPr sz="1800">
                <a:solidFill>
                  <a:srgbClr val="37394C"/>
                </a:solidFill>
              </a:defRPr>
            </a:lvl5pPr>
          </a:lstStyle>
          <a:p>
            <a:pPr lvl="0"/>
            <a:r>
              <a:rPr lang="en-US"/>
              <a:t>Click to edit Master text styles</a:t>
            </a:r>
          </a:p>
        </p:txBody>
      </p:sp>
      <p:sp>
        <p:nvSpPr>
          <p:cNvPr id="14" name="Text Placeholder 13"/>
          <p:cNvSpPr>
            <a:spLocks noGrp="1"/>
          </p:cNvSpPr>
          <p:nvPr>
            <p:ph type="body" sz="quarter" idx="12"/>
          </p:nvPr>
        </p:nvSpPr>
        <p:spPr>
          <a:xfrm>
            <a:off x="628650" y="1935163"/>
            <a:ext cx="3681413" cy="3480353"/>
          </a:xfrm>
        </p:spPr>
        <p:txBody>
          <a:bodyPr>
            <a:normAutofit/>
          </a:bodyPr>
          <a:lstStyle>
            <a:lvl1pPr marL="0" indent="0">
              <a:buClr>
                <a:srgbClr val="16AD85"/>
              </a:buClr>
              <a:buFontTx/>
              <a:buNone/>
              <a:defRPr sz="1800">
                <a:solidFill>
                  <a:srgbClr val="37394C"/>
                </a:solidFill>
              </a:defRPr>
            </a:lvl1pPr>
            <a:lvl2pPr marL="457200" indent="0">
              <a:buClr>
                <a:srgbClr val="16AD85"/>
              </a:buClr>
              <a:buFontTx/>
              <a:buNone/>
              <a:defRPr sz="1800">
                <a:solidFill>
                  <a:srgbClr val="37394C"/>
                </a:solidFill>
              </a:defRPr>
            </a:lvl2pPr>
            <a:lvl3pPr marL="914400" indent="0">
              <a:buClr>
                <a:srgbClr val="16AD85"/>
              </a:buClr>
              <a:buFontTx/>
              <a:buNone/>
              <a:defRPr sz="1800">
                <a:solidFill>
                  <a:srgbClr val="37394C"/>
                </a:solidFill>
              </a:defRPr>
            </a:lvl3pPr>
            <a:lvl4pPr marL="1371600" indent="0">
              <a:buClr>
                <a:srgbClr val="16AD85"/>
              </a:buClr>
              <a:buFontTx/>
              <a:buNone/>
              <a:defRPr sz="1800">
                <a:solidFill>
                  <a:srgbClr val="37394C"/>
                </a:solidFill>
              </a:defRPr>
            </a:lvl4pPr>
            <a:lvl5pPr marL="1828800" indent="0">
              <a:buClr>
                <a:srgbClr val="16AD85"/>
              </a:buClr>
              <a:buFontTx/>
              <a:buNone/>
              <a:defRPr sz="1800">
                <a:solidFill>
                  <a:srgbClr val="37394C"/>
                </a:solidFill>
              </a:defRPr>
            </a:lvl5pPr>
          </a:lstStyle>
          <a:p>
            <a:pPr lvl="0"/>
            <a:r>
              <a:rPr lang="en-US"/>
              <a:t>Click to edit Master text styles</a:t>
            </a:r>
          </a:p>
        </p:txBody>
      </p:sp>
      <p:pic>
        <p:nvPicPr>
          <p:cNvPr id="11"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2"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23215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bullet slide">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rgbClr val="37394C"/>
                </a:solidFill>
                <a:latin typeface="Calibri" panose="020F0502020204030204" pitchFamily="34" charset="0"/>
              </a:rPr>
              <a:t>www.gofalcymdeithasol.cymru</a:t>
            </a:r>
          </a:p>
          <a:p>
            <a:pPr eaLnBrk="1" hangingPunct="1"/>
            <a:r>
              <a:rPr lang="en-US" altLang="x-none" sz="1100" dirty="0">
                <a:solidFill>
                  <a:srgbClr val="37394C"/>
                </a:solidFill>
                <a:latin typeface="Calibri" panose="020F0502020204030204" pitchFamily="34" charset="0"/>
              </a:rPr>
              <a:t>www.socialcare.wales</a:t>
            </a:r>
          </a:p>
        </p:txBody>
      </p:sp>
      <p:cxnSp>
        <p:nvCxnSpPr>
          <p:cNvPr id="11" name="Straight Connector 10"/>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8650" y="365127"/>
            <a:ext cx="3681080" cy="1031283"/>
          </a:xfrm>
          <a:prstGeom prst="rect">
            <a:avLst/>
          </a:prstGeom>
        </p:spPr>
        <p:txBody>
          <a:bodyPr anchor="t">
            <a:normAutofit/>
          </a:bodyPr>
          <a:lstStyle>
            <a:lvl1pPr>
              <a:defRPr sz="2800" baseline="0">
                <a:solidFill>
                  <a:srgbClr val="16AD85"/>
                </a:solidFill>
              </a:defRPr>
            </a:lvl1pPr>
          </a:lstStyle>
          <a:p>
            <a:r>
              <a:rPr lang="en-US"/>
              <a:t>Click to edit Master title style</a:t>
            </a:r>
            <a:endParaRPr lang="en-US" dirty="0"/>
          </a:p>
        </p:txBody>
      </p:sp>
      <p:sp>
        <p:nvSpPr>
          <p:cNvPr id="10" name="Text Placeholder 9"/>
          <p:cNvSpPr>
            <a:spLocks noGrp="1"/>
          </p:cNvSpPr>
          <p:nvPr>
            <p:ph type="body" sz="quarter" idx="10"/>
          </p:nvPr>
        </p:nvSpPr>
        <p:spPr>
          <a:xfrm>
            <a:off x="4862513" y="365126"/>
            <a:ext cx="3690937" cy="1031284"/>
          </a:xfrm>
        </p:spPr>
        <p:txBody>
          <a:bodyPr/>
          <a:lstStyle>
            <a:lvl1pPr marL="0" indent="0">
              <a:buNone/>
              <a:defRPr>
                <a:solidFill>
                  <a:srgbClr val="16AD85"/>
                </a:solidFill>
              </a:defRPr>
            </a:lvl1pPr>
          </a:lstStyle>
          <a:p>
            <a:pPr lvl="0"/>
            <a:r>
              <a:rPr lang="en-US"/>
              <a:t>Click to edit Master text styles</a:t>
            </a:r>
          </a:p>
        </p:txBody>
      </p:sp>
      <p:sp>
        <p:nvSpPr>
          <p:cNvPr id="4" name="Text Placeholder 3"/>
          <p:cNvSpPr>
            <a:spLocks noGrp="1"/>
          </p:cNvSpPr>
          <p:nvPr>
            <p:ph type="body" sz="quarter" idx="11"/>
          </p:nvPr>
        </p:nvSpPr>
        <p:spPr>
          <a:xfrm>
            <a:off x="628650" y="1649413"/>
            <a:ext cx="3681413" cy="3851275"/>
          </a:xfrm>
        </p:spPr>
        <p:txBody>
          <a:bodyPr>
            <a:normAutofit/>
          </a:bodyPr>
          <a:lstStyle>
            <a:lvl1pPr>
              <a:buClr>
                <a:srgbClr val="16AD85"/>
              </a:buClr>
              <a:defRPr sz="2400">
                <a:solidFill>
                  <a:srgbClr val="37394C"/>
                </a:solidFill>
              </a:defRPr>
            </a:lvl1pPr>
            <a:lvl2pPr>
              <a:buClr>
                <a:srgbClr val="16AD85"/>
              </a:buClr>
              <a:defRPr sz="2000">
                <a:solidFill>
                  <a:srgbClr val="37394C"/>
                </a:solidFill>
              </a:defRPr>
            </a:lvl2pPr>
            <a:lvl3pPr>
              <a:buClr>
                <a:srgbClr val="16AD85"/>
              </a:buClr>
              <a:defRPr sz="1800">
                <a:solidFill>
                  <a:srgbClr val="37394C"/>
                </a:solidFill>
              </a:defRPr>
            </a:lvl3pPr>
            <a:lvl4pPr>
              <a:buClr>
                <a:srgbClr val="16AD85"/>
              </a:buClr>
              <a:defRPr sz="1600">
                <a:solidFill>
                  <a:srgbClr val="37394C"/>
                </a:solidFill>
              </a:defRPr>
            </a:lvl4pPr>
            <a:lvl5pPr>
              <a:buClr>
                <a:srgbClr val="16AD85"/>
              </a:buClr>
              <a:defRPr sz="1600">
                <a:solidFill>
                  <a:srgbClr val="37394C"/>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p:cNvSpPr>
            <a:spLocks noGrp="1"/>
          </p:cNvSpPr>
          <p:nvPr>
            <p:ph type="body" sz="quarter" idx="12"/>
          </p:nvPr>
        </p:nvSpPr>
        <p:spPr>
          <a:xfrm>
            <a:off x="4862513" y="1649413"/>
            <a:ext cx="3690495" cy="3851275"/>
          </a:xfrm>
        </p:spPr>
        <p:txBody>
          <a:bodyPr>
            <a:normAutofit/>
          </a:bodyPr>
          <a:lstStyle>
            <a:lvl1pPr>
              <a:buClr>
                <a:srgbClr val="16AD85"/>
              </a:buClr>
              <a:defRPr sz="2400">
                <a:solidFill>
                  <a:srgbClr val="37394C"/>
                </a:solidFill>
              </a:defRPr>
            </a:lvl1pPr>
            <a:lvl2pPr>
              <a:buClr>
                <a:srgbClr val="16AD85"/>
              </a:buClr>
              <a:defRPr sz="2000">
                <a:solidFill>
                  <a:srgbClr val="37394C"/>
                </a:solidFill>
              </a:defRPr>
            </a:lvl2pPr>
            <a:lvl3pPr>
              <a:buClr>
                <a:srgbClr val="16AD85"/>
              </a:buClr>
              <a:defRPr sz="1800">
                <a:solidFill>
                  <a:srgbClr val="37394C"/>
                </a:solidFill>
              </a:defRPr>
            </a:lvl3pPr>
            <a:lvl4pPr>
              <a:buClr>
                <a:srgbClr val="16AD85"/>
              </a:buClr>
              <a:defRPr sz="1600">
                <a:solidFill>
                  <a:srgbClr val="37394C"/>
                </a:solidFill>
              </a:defRPr>
            </a:lvl4pPr>
            <a:lvl5pPr>
              <a:buClr>
                <a:srgbClr val="16AD85"/>
              </a:buClr>
              <a:defRPr sz="1600">
                <a:solidFill>
                  <a:srgbClr val="37394C"/>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6730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and image slide">
    <p:spTree>
      <p:nvGrpSpPr>
        <p:cNvPr id="1" name=""/>
        <p:cNvGrpSpPr/>
        <p:nvPr/>
      </p:nvGrpSpPr>
      <p:grpSpPr>
        <a:xfrm>
          <a:off x="0" y="0"/>
          <a:ext cx="0" cy="0"/>
          <a:chOff x="0" y="0"/>
          <a:chExt cx="0" cy="0"/>
        </a:xfrm>
      </p:grpSpPr>
      <p:pic>
        <p:nvPicPr>
          <p:cNvPr id="10"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rgbClr val="37394C"/>
                </a:solidFill>
                <a:latin typeface="Calibri" panose="020F0502020204030204" pitchFamily="34" charset="0"/>
              </a:rPr>
              <a:t>www.gofalcymdeithasol.cymru</a:t>
            </a:r>
          </a:p>
          <a:p>
            <a:pPr eaLnBrk="1" hangingPunct="1"/>
            <a:r>
              <a:rPr lang="en-US" altLang="x-none" sz="1100" dirty="0">
                <a:solidFill>
                  <a:srgbClr val="37394C"/>
                </a:solidFill>
                <a:latin typeface="Calibri" panose="020F0502020204030204" pitchFamily="34" charset="0"/>
              </a:rPr>
              <a:t>www.socialcare.wales</a:t>
            </a:r>
          </a:p>
        </p:txBody>
      </p:sp>
      <p:cxnSp>
        <p:nvCxnSpPr>
          <p:cNvPr id="13" name="Straight Connector 12"/>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3888" y="390607"/>
            <a:ext cx="3678289" cy="913538"/>
          </a:xfrm>
          <a:prstGeom prst="rect">
            <a:avLst/>
          </a:prstGeom>
        </p:spPr>
        <p:txBody>
          <a:bodyPr anchor="t">
            <a:normAutofit/>
          </a:bodyPr>
          <a:lstStyle>
            <a:lvl1pPr>
              <a:defRPr sz="2800">
                <a:solidFill>
                  <a:srgbClr val="16AD85"/>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1488919"/>
            <a:ext cx="3678237" cy="646564"/>
          </a:xfrm>
        </p:spPr>
        <p:txBody>
          <a:bodyPr>
            <a:normAutofit/>
          </a:bodyPr>
          <a:lstStyle>
            <a:lvl1pPr marL="0" indent="0">
              <a:buNone/>
              <a:defRPr sz="1800">
                <a:solidFill>
                  <a:srgbClr val="37394C"/>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2" name="Text Placeholder 11"/>
          <p:cNvSpPr>
            <a:spLocks noGrp="1"/>
          </p:cNvSpPr>
          <p:nvPr>
            <p:ph type="body" sz="quarter" idx="10"/>
          </p:nvPr>
        </p:nvSpPr>
        <p:spPr>
          <a:xfrm>
            <a:off x="623888" y="2320257"/>
            <a:ext cx="3678237" cy="557854"/>
          </a:xfrm>
        </p:spPr>
        <p:txBody>
          <a:bodyPr>
            <a:normAutofit/>
          </a:bodyPr>
          <a:lstStyle>
            <a:lvl1pPr>
              <a:buClr>
                <a:srgbClr val="16AD85"/>
              </a:buClr>
              <a:defRPr sz="1600">
                <a:solidFill>
                  <a:srgbClr val="37394C"/>
                </a:solidFill>
              </a:defRPr>
            </a:lvl1pPr>
            <a:lvl2pPr>
              <a:buClr>
                <a:srgbClr val="16AD85"/>
              </a:buClr>
              <a:defRPr sz="1800">
                <a:solidFill>
                  <a:srgbClr val="37394C"/>
                </a:solidFill>
              </a:defRPr>
            </a:lvl2pPr>
            <a:lvl3pPr>
              <a:buClr>
                <a:srgbClr val="16AD85"/>
              </a:buClr>
              <a:defRPr sz="1800">
                <a:solidFill>
                  <a:srgbClr val="37394C"/>
                </a:solidFill>
              </a:defRPr>
            </a:lvl3pPr>
            <a:lvl4pPr>
              <a:buClr>
                <a:srgbClr val="16AD85"/>
              </a:buClr>
              <a:defRPr sz="1800">
                <a:solidFill>
                  <a:srgbClr val="37394C"/>
                </a:solidFill>
              </a:defRPr>
            </a:lvl4pPr>
            <a:lvl5pPr>
              <a:buClr>
                <a:srgbClr val="16AD85"/>
              </a:buClr>
              <a:defRPr sz="1800">
                <a:solidFill>
                  <a:srgbClr val="37394C"/>
                </a:solidFill>
              </a:defRPr>
            </a:lvl5pPr>
          </a:lstStyle>
          <a:p>
            <a:pPr lvl="0"/>
            <a:r>
              <a:rPr lang="en-US"/>
              <a:t>Click to edit Master text styles</a:t>
            </a:r>
          </a:p>
        </p:txBody>
      </p:sp>
      <p:sp>
        <p:nvSpPr>
          <p:cNvPr id="39" name="Text Placeholder 38"/>
          <p:cNvSpPr>
            <a:spLocks noGrp="1"/>
          </p:cNvSpPr>
          <p:nvPr>
            <p:ph type="body" sz="quarter" idx="11"/>
          </p:nvPr>
        </p:nvSpPr>
        <p:spPr>
          <a:xfrm>
            <a:off x="636588" y="3200128"/>
            <a:ext cx="3665537" cy="862480"/>
          </a:xfrm>
        </p:spPr>
        <p:txBody>
          <a:bodyPr>
            <a:noAutofit/>
          </a:bodyPr>
          <a:lstStyle>
            <a:lvl1pPr marL="0" indent="0">
              <a:buNone/>
              <a:defRPr sz="2800">
                <a:solidFill>
                  <a:srgbClr val="16AD85"/>
                </a:solidFill>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en-US"/>
              <a:t>Click to edit Master text styles</a:t>
            </a:r>
          </a:p>
        </p:txBody>
      </p:sp>
      <p:sp>
        <p:nvSpPr>
          <p:cNvPr id="41" name="Text Placeholder 40"/>
          <p:cNvSpPr>
            <a:spLocks noGrp="1"/>
          </p:cNvSpPr>
          <p:nvPr>
            <p:ph type="body" sz="quarter" idx="12"/>
          </p:nvPr>
        </p:nvSpPr>
        <p:spPr>
          <a:xfrm>
            <a:off x="636588" y="4248746"/>
            <a:ext cx="3665537" cy="667739"/>
          </a:xfrm>
        </p:spPr>
        <p:txBody>
          <a:bodyPr>
            <a:noAutofit/>
          </a:bodyPr>
          <a:lstStyle>
            <a:lvl1pPr marL="0" indent="0">
              <a:buNone/>
              <a:defRPr sz="1800">
                <a:solidFill>
                  <a:srgbClr val="37394C"/>
                </a:solidFill>
              </a:defRPr>
            </a:lvl1pPr>
            <a:lvl2pPr marL="457200" indent="0">
              <a:buNone/>
              <a:defRPr sz="1800">
                <a:solidFill>
                  <a:srgbClr val="37394C"/>
                </a:solidFill>
              </a:defRPr>
            </a:lvl2pPr>
            <a:lvl3pPr marL="914400" indent="0">
              <a:buNone/>
              <a:defRPr sz="1800">
                <a:solidFill>
                  <a:srgbClr val="37394C"/>
                </a:solidFill>
              </a:defRPr>
            </a:lvl3pPr>
            <a:lvl4pPr marL="1371600" indent="0">
              <a:buNone/>
              <a:defRPr sz="1800">
                <a:solidFill>
                  <a:srgbClr val="37394C"/>
                </a:solidFill>
              </a:defRPr>
            </a:lvl4pPr>
            <a:lvl5pPr marL="1828800" indent="0">
              <a:buNone/>
              <a:defRPr sz="1800">
                <a:solidFill>
                  <a:srgbClr val="37394C"/>
                </a:solidFill>
              </a:defRPr>
            </a:lvl5pPr>
          </a:lstStyle>
          <a:p>
            <a:pPr lvl="0"/>
            <a:r>
              <a:rPr lang="en-US"/>
              <a:t>Click to edit Master text styles</a:t>
            </a:r>
          </a:p>
        </p:txBody>
      </p:sp>
      <p:sp>
        <p:nvSpPr>
          <p:cNvPr id="43" name="Text Placeholder 42"/>
          <p:cNvSpPr>
            <a:spLocks noGrp="1"/>
          </p:cNvSpPr>
          <p:nvPr>
            <p:ph type="body" sz="quarter" idx="13"/>
          </p:nvPr>
        </p:nvSpPr>
        <p:spPr>
          <a:xfrm>
            <a:off x="636588" y="5100160"/>
            <a:ext cx="3665537" cy="554522"/>
          </a:xfrm>
        </p:spPr>
        <p:txBody>
          <a:bodyPr>
            <a:noAutofit/>
          </a:bodyPr>
          <a:lstStyle>
            <a:lvl1pPr>
              <a:buClr>
                <a:srgbClr val="16AD85"/>
              </a:buClr>
              <a:defRPr sz="1600">
                <a:solidFill>
                  <a:srgbClr val="37394C"/>
                </a:solidFill>
              </a:defRPr>
            </a:lvl1pPr>
            <a:lvl2pPr>
              <a:defRPr sz="1600"/>
            </a:lvl2pPr>
            <a:lvl3pPr>
              <a:defRPr sz="1600"/>
            </a:lvl3pPr>
            <a:lvl4pPr>
              <a:defRPr sz="1600"/>
            </a:lvl4pPr>
            <a:lvl5pPr>
              <a:defRPr sz="1600"/>
            </a:lvl5pPr>
          </a:lstStyle>
          <a:p>
            <a:pPr lvl="0"/>
            <a:r>
              <a:rPr lang="en-US"/>
              <a:t>Click to edit Master text styles</a:t>
            </a:r>
          </a:p>
        </p:txBody>
      </p:sp>
      <p:sp>
        <p:nvSpPr>
          <p:cNvPr id="45" name="Picture Placeholder 44"/>
          <p:cNvSpPr>
            <a:spLocks noGrp="1"/>
          </p:cNvSpPr>
          <p:nvPr>
            <p:ph type="pic" sz="quarter" idx="14"/>
          </p:nvPr>
        </p:nvSpPr>
        <p:spPr>
          <a:xfrm>
            <a:off x="4579833" y="464695"/>
            <a:ext cx="4167187" cy="5111646"/>
          </a:xfrm>
          <a:ln w="120650">
            <a:solidFill>
              <a:srgbClr val="37394C"/>
            </a:solidFill>
            <a:round/>
          </a:ln>
        </p:spPr>
        <p:txBody>
          <a:bodyPr rtlCol="0">
            <a:normAutofit/>
          </a:bodyPr>
          <a:lstStyle/>
          <a:p>
            <a:pPr lvl="0"/>
            <a:r>
              <a:rPr lang="en-US" noProof="0"/>
              <a:t>Click icon to add picture</a:t>
            </a:r>
            <a:endParaRPr lang="en-US" noProof="0" dirty="0"/>
          </a:p>
        </p:txBody>
      </p:sp>
      <p:pic>
        <p:nvPicPr>
          <p:cNvPr id="1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55588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utiple image and text slide">
    <p:spTree>
      <p:nvGrpSpPr>
        <p:cNvPr id="1" name=""/>
        <p:cNvGrpSpPr/>
        <p:nvPr/>
      </p:nvGrpSpPr>
      <p:grpSpPr>
        <a:xfrm>
          <a:off x="0" y="0"/>
          <a:ext cx="0" cy="0"/>
          <a:chOff x="0" y="0"/>
          <a:chExt cx="0" cy="0"/>
        </a:xfrm>
      </p:grpSpPr>
      <p:pic>
        <p:nvPicPr>
          <p:cNvPr id="15"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rgbClr val="37394C"/>
                </a:solidFill>
                <a:latin typeface="Calibri" panose="020F0502020204030204" pitchFamily="34" charset="0"/>
              </a:rPr>
              <a:t>www.gofalcymdeithasol.cymru</a:t>
            </a:r>
          </a:p>
          <a:p>
            <a:pPr eaLnBrk="1" hangingPunct="1"/>
            <a:r>
              <a:rPr lang="en-US" altLang="x-none" sz="1100" dirty="0">
                <a:solidFill>
                  <a:srgbClr val="37394C"/>
                </a:solidFill>
                <a:latin typeface="Calibri" panose="020F0502020204030204" pitchFamily="34" charset="0"/>
              </a:rPr>
              <a:t>www.socialcare.wales</a:t>
            </a:r>
          </a:p>
        </p:txBody>
      </p:sp>
      <p:cxnSp>
        <p:nvCxnSpPr>
          <p:cNvPr id="17" name="Straight Connector 16"/>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3888" y="390607"/>
            <a:ext cx="3678289" cy="913538"/>
          </a:xfrm>
          <a:prstGeom prst="rect">
            <a:avLst/>
          </a:prstGeom>
        </p:spPr>
        <p:txBody>
          <a:bodyPr anchor="t">
            <a:normAutofit/>
          </a:bodyPr>
          <a:lstStyle>
            <a:lvl1pPr>
              <a:defRPr sz="2800">
                <a:solidFill>
                  <a:srgbClr val="16AD85"/>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1488919"/>
            <a:ext cx="3678237" cy="646564"/>
          </a:xfrm>
        </p:spPr>
        <p:txBody>
          <a:bodyPr>
            <a:normAutofit/>
          </a:bodyPr>
          <a:lstStyle>
            <a:lvl1pPr marL="0" indent="0">
              <a:buNone/>
              <a:defRPr sz="1800">
                <a:solidFill>
                  <a:srgbClr val="37394C"/>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2" name="Text Placeholder 11"/>
          <p:cNvSpPr>
            <a:spLocks noGrp="1"/>
          </p:cNvSpPr>
          <p:nvPr>
            <p:ph type="body" sz="quarter" idx="10"/>
          </p:nvPr>
        </p:nvSpPr>
        <p:spPr>
          <a:xfrm>
            <a:off x="623888" y="2320257"/>
            <a:ext cx="3678237" cy="557854"/>
          </a:xfrm>
        </p:spPr>
        <p:txBody>
          <a:bodyPr>
            <a:normAutofit/>
          </a:bodyPr>
          <a:lstStyle>
            <a:lvl1pPr>
              <a:buClr>
                <a:srgbClr val="16AD85"/>
              </a:buClr>
              <a:defRPr sz="1600">
                <a:solidFill>
                  <a:srgbClr val="37394C"/>
                </a:solidFill>
              </a:defRPr>
            </a:lvl1pPr>
            <a:lvl2pPr>
              <a:buClr>
                <a:srgbClr val="16AD85"/>
              </a:buClr>
              <a:defRPr sz="1800">
                <a:solidFill>
                  <a:srgbClr val="37394C"/>
                </a:solidFill>
              </a:defRPr>
            </a:lvl2pPr>
            <a:lvl3pPr>
              <a:buClr>
                <a:srgbClr val="16AD85"/>
              </a:buClr>
              <a:defRPr sz="1800">
                <a:solidFill>
                  <a:srgbClr val="37394C"/>
                </a:solidFill>
              </a:defRPr>
            </a:lvl3pPr>
            <a:lvl4pPr>
              <a:buClr>
                <a:srgbClr val="16AD85"/>
              </a:buClr>
              <a:defRPr sz="1800">
                <a:solidFill>
                  <a:srgbClr val="37394C"/>
                </a:solidFill>
              </a:defRPr>
            </a:lvl4pPr>
            <a:lvl5pPr>
              <a:buClr>
                <a:srgbClr val="16AD85"/>
              </a:buClr>
              <a:defRPr sz="1800">
                <a:solidFill>
                  <a:srgbClr val="37394C"/>
                </a:solidFill>
              </a:defRPr>
            </a:lvl5pPr>
          </a:lstStyle>
          <a:p>
            <a:pPr lvl="0"/>
            <a:r>
              <a:rPr lang="en-US"/>
              <a:t>Click to edit Master text styles</a:t>
            </a:r>
          </a:p>
        </p:txBody>
      </p:sp>
      <p:sp>
        <p:nvSpPr>
          <p:cNvPr id="39" name="Text Placeholder 38"/>
          <p:cNvSpPr>
            <a:spLocks noGrp="1"/>
          </p:cNvSpPr>
          <p:nvPr>
            <p:ph type="body" sz="quarter" idx="11"/>
          </p:nvPr>
        </p:nvSpPr>
        <p:spPr>
          <a:xfrm>
            <a:off x="636588" y="3200128"/>
            <a:ext cx="3665537" cy="862480"/>
          </a:xfrm>
        </p:spPr>
        <p:txBody>
          <a:bodyPr>
            <a:noAutofit/>
          </a:bodyPr>
          <a:lstStyle>
            <a:lvl1pPr marL="0" indent="0">
              <a:buNone/>
              <a:defRPr sz="2800">
                <a:solidFill>
                  <a:srgbClr val="16AD85"/>
                </a:solidFill>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en-US"/>
              <a:t>Click to edit Master text styles</a:t>
            </a:r>
          </a:p>
        </p:txBody>
      </p:sp>
      <p:sp>
        <p:nvSpPr>
          <p:cNvPr id="41" name="Text Placeholder 40"/>
          <p:cNvSpPr>
            <a:spLocks noGrp="1"/>
          </p:cNvSpPr>
          <p:nvPr>
            <p:ph type="body" sz="quarter" idx="12"/>
          </p:nvPr>
        </p:nvSpPr>
        <p:spPr>
          <a:xfrm>
            <a:off x="636588" y="4248746"/>
            <a:ext cx="3665537" cy="667739"/>
          </a:xfrm>
        </p:spPr>
        <p:txBody>
          <a:bodyPr>
            <a:noAutofit/>
          </a:bodyPr>
          <a:lstStyle>
            <a:lvl1pPr marL="0" indent="0">
              <a:buNone/>
              <a:defRPr sz="1800">
                <a:solidFill>
                  <a:srgbClr val="37394C"/>
                </a:solidFill>
              </a:defRPr>
            </a:lvl1pPr>
            <a:lvl2pPr marL="457200" indent="0">
              <a:buNone/>
              <a:defRPr sz="1800">
                <a:solidFill>
                  <a:srgbClr val="37394C"/>
                </a:solidFill>
              </a:defRPr>
            </a:lvl2pPr>
            <a:lvl3pPr marL="914400" indent="0">
              <a:buNone/>
              <a:defRPr sz="1800">
                <a:solidFill>
                  <a:srgbClr val="37394C"/>
                </a:solidFill>
              </a:defRPr>
            </a:lvl3pPr>
            <a:lvl4pPr marL="1371600" indent="0">
              <a:buNone/>
              <a:defRPr sz="1800">
                <a:solidFill>
                  <a:srgbClr val="37394C"/>
                </a:solidFill>
              </a:defRPr>
            </a:lvl4pPr>
            <a:lvl5pPr marL="1828800" indent="0">
              <a:buNone/>
              <a:defRPr sz="1800">
                <a:solidFill>
                  <a:srgbClr val="37394C"/>
                </a:solidFill>
              </a:defRPr>
            </a:lvl5pPr>
          </a:lstStyle>
          <a:p>
            <a:pPr lvl="0"/>
            <a:r>
              <a:rPr lang="en-US"/>
              <a:t>Click to edit Master text styles</a:t>
            </a:r>
          </a:p>
        </p:txBody>
      </p:sp>
      <p:sp>
        <p:nvSpPr>
          <p:cNvPr id="43" name="Text Placeholder 42"/>
          <p:cNvSpPr>
            <a:spLocks noGrp="1"/>
          </p:cNvSpPr>
          <p:nvPr>
            <p:ph type="body" sz="quarter" idx="13"/>
          </p:nvPr>
        </p:nvSpPr>
        <p:spPr>
          <a:xfrm>
            <a:off x="636588" y="5100160"/>
            <a:ext cx="3665537" cy="554522"/>
          </a:xfrm>
        </p:spPr>
        <p:txBody>
          <a:bodyPr>
            <a:noAutofit/>
          </a:bodyPr>
          <a:lstStyle>
            <a:lvl1pPr>
              <a:buClr>
                <a:srgbClr val="16AD85"/>
              </a:buClr>
              <a:defRPr sz="1600">
                <a:solidFill>
                  <a:srgbClr val="37394C"/>
                </a:solidFill>
              </a:defRPr>
            </a:lvl1pPr>
            <a:lvl2pPr>
              <a:defRPr sz="1600"/>
            </a:lvl2pPr>
            <a:lvl3pPr>
              <a:defRPr sz="1600"/>
            </a:lvl3pPr>
            <a:lvl4pPr>
              <a:defRPr sz="1600"/>
            </a:lvl4pPr>
            <a:lvl5pPr>
              <a:defRPr sz="1600"/>
            </a:lvl5pPr>
          </a:lstStyle>
          <a:p>
            <a:pPr lvl="0"/>
            <a:r>
              <a:rPr lang="en-US"/>
              <a:t>Click to edit Master text styles</a:t>
            </a:r>
          </a:p>
        </p:txBody>
      </p:sp>
      <p:sp>
        <p:nvSpPr>
          <p:cNvPr id="45" name="Picture Placeholder 44"/>
          <p:cNvSpPr>
            <a:spLocks noGrp="1"/>
          </p:cNvSpPr>
          <p:nvPr>
            <p:ph type="pic" sz="quarter" idx="14"/>
          </p:nvPr>
        </p:nvSpPr>
        <p:spPr>
          <a:xfrm>
            <a:off x="4579834" y="464696"/>
            <a:ext cx="1993354" cy="1855562"/>
          </a:xfrm>
          <a:ln w="120650">
            <a:solidFill>
              <a:srgbClr val="37394C"/>
            </a:solidFill>
            <a:round/>
          </a:ln>
        </p:spPr>
        <p:txBody>
          <a:bodyPr rtlCol="0">
            <a:normAutofit/>
          </a:bodyPr>
          <a:lstStyle>
            <a:lvl1pPr>
              <a:defRPr sz="1800"/>
            </a:lvl1pPr>
          </a:lstStyle>
          <a:p>
            <a:pPr lvl="0"/>
            <a:r>
              <a:rPr lang="en-US" noProof="0"/>
              <a:t>Click icon to add picture</a:t>
            </a:r>
            <a:endParaRPr lang="en-US" noProof="0" dirty="0"/>
          </a:p>
        </p:txBody>
      </p:sp>
      <p:sp>
        <p:nvSpPr>
          <p:cNvPr id="13" name="Picture Placeholder 44"/>
          <p:cNvSpPr>
            <a:spLocks noGrp="1"/>
          </p:cNvSpPr>
          <p:nvPr>
            <p:ph type="pic" sz="quarter" idx="15"/>
          </p:nvPr>
        </p:nvSpPr>
        <p:spPr>
          <a:xfrm>
            <a:off x="6850845" y="464696"/>
            <a:ext cx="1993354" cy="1855562"/>
          </a:xfrm>
          <a:ln w="120650">
            <a:solidFill>
              <a:srgbClr val="37394C"/>
            </a:solidFill>
            <a:round/>
          </a:ln>
        </p:spPr>
        <p:txBody>
          <a:bodyPr rtlCol="0">
            <a:normAutofit/>
          </a:bodyPr>
          <a:lstStyle>
            <a:lvl1pPr>
              <a:defRPr sz="1800"/>
            </a:lvl1pPr>
          </a:lstStyle>
          <a:p>
            <a:pPr lvl="0"/>
            <a:r>
              <a:rPr lang="en-US" noProof="0"/>
              <a:t>Click icon to add picture</a:t>
            </a:r>
            <a:endParaRPr lang="en-US" noProof="0" dirty="0"/>
          </a:p>
        </p:txBody>
      </p:sp>
      <p:sp>
        <p:nvSpPr>
          <p:cNvPr id="14" name="Picture Placeholder 44"/>
          <p:cNvSpPr>
            <a:spLocks noGrp="1"/>
          </p:cNvSpPr>
          <p:nvPr>
            <p:ph type="pic" sz="quarter" idx="16"/>
          </p:nvPr>
        </p:nvSpPr>
        <p:spPr>
          <a:xfrm>
            <a:off x="4579833" y="2599184"/>
            <a:ext cx="4264365" cy="3055498"/>
          </a:xfrm>
          <a:ln w="120650">
            <a:solidFill>
              <a:srgbClr val="37394C"/>
            </a:solidFill>
            <a:round/>
          </a:ln>
        </p:spPr>
        <p:txBody>
          <a:bodyPr rtlCol="0">
            <a:normAutofit/>
          </a:bodyPr>
          <a:lstStyle>
            <a:lvl1pPr>
              <a:defRPr sz="1800"/>
            </a:lvl1pPr>
          </a:lstStyle>
          <a:p>
            <a:pPr lvl="0"/>
            <a:r>
              <a:rPr lang="en-US" noProof="0"/>
              <a:t>Click icon to add picture</a:t>
            </a:r>
            <a:endParaRPr lang="en-US" noProof="0" dirty="0"/>
          </a:p>
        </p:txBody>
      </p:sp>
      <p:pic>
        <p:nvPicPr>
          <p:cNvPr id="18"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364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auto">
          <a:xfrm>
            <a:off x="628650" y="2871788"/>
            <a:ext cx="7886700" cy="330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x-none" dirty="0"/>
              <a:t>Click to edit Master text styles</a:t>
            </a:r>
          </a:p>
          <a:p>
            <a:pPr lvl="1"/>
            <a:r>
              <a:rPr lang="en-US" altLang="x-none" dirty="0"/>
              <a:t>Second level</a:t>
            </a:r>
          </a:p>
          <a:p>
            <a:pPr lvl="2"/>
            <a:r>
              <a:rPr lang="en-US" altLang="x-none" dirty="0"/>
              <a:t>Third level</a:t>
            </a:r>
          </a:p>
          <a:p>
            <a:pPr lvl="3"/>
            <a:r>
              <a:rPr lang="en-US" altLang="x-none" dirty="0"/>
              <a:t>Fourth level</a:t>
            </a:r>
          </a:p>
          <a:p>
            <a:pPr lvl="4"/>
            <a:r>
              <a:rPr lang="en-US" altLang="x-none" dirty="0"/>
              <a:t>Fifth level</a:t>
            </a:r>
          </a:p>
        </p:txBody>
      </p:sp>
      <p:sp>
        <p:nvSpPr>
          <p:cNvPr id="1027" name="Title Placeholder 1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x-none" dirty="0"/>
              <a:t>Click to edit Master title style</a:t>
            </a:r>
          </a:p>
        </p:txBody>
      </p:sp>
      <p:sp>
        <p:nvSpPr>
          <p:cNvPr id="13" name="Footer Placeholder 12"/>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defTabSz="914377" eaLnBrk="1" fontAlgn="auto" hangingPunct="1">
              <a:spcBef>
                <a:spcPts val="0"/>
              </a:spcBef>
              <a:spcAft>
                <a:spcPts val="0"/>
              </a:spcAft>
              <a:defRPr sz="1200">
                <a:solidFill>
                  <a:schemeClr val="tx1">
                    <a:tint val="75000"/>
                  </a:schemeClr>
                </a:solidFill>
                <a:latin typeface="Calibri" panose="020F0502020204030204" pitchFamily="34" charset="0"/>
              </a:defRPr>
            </a:lvl1pP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 id="2147483711" r:id="rId14"/>
    <p:sldLayoutId id="2147483712" r:id="rId15"/>
    <p:sldLayoutId id="2147483713" r:id="rId16"/>
    <p:sldLayoutId id="2147483714" r:id="rId17"/>
  </p:sldLayoutIdLst>
  <p:txStyles>
    <p:titleStyle>
      <a:lvl1pPr algn="l" rtl="0" eaLnBrk="1" fontAlgn="base" hangingPunct="1">
        <a:lnSpc>
          <a:spcPct val="90000"/>
        </a:lnSpc>
        <a:spcBef>
          <a:spcPct val="0"/>
        </a:spcBef>
        <a:spcAft>
          <a:spcPct val="0"/>
        </a:spcAft>
        <a:defRPr sz="4400" kern="1200">
          <a:solidFill>
            <a:srgbClr val="37394C"/>
          </a:solidFill>
          <a:latin typeface="Calibri" panose="020F0502020204030204" pitchFamily="34" charset="0"/>
          <a:ea typeface="+mj-ea"/>
          <a:cs typeface="+mj-cs"/>
        </a:defRPr>
      </a:lvl1pPr>
      <a:lvl2pPr algn="l" rtl="0" eaLnBrk="1" fontAlgn="base" hangingPunct="1">
        <a:lnSpc>
          <a:spcPct val="90000"/>
        </a:lnSpc>
        <a:spcBef>
          <a:spcPct val="0"/>
        </a:spcBef>
        <a:spcAft>
          <a:spcPct val="0"/>
        </a:spcAft>
        <a:defRPr sz="4400">
          <a:solidFill>
            <a:srgbClr val="37394C"/>
          </a:solidFill>
          <a:latin typeface="Arial" charset="0"/>
        </a:defRPr>
      </a:lvl2pPr>
      <a:lvl3pPr algn="l" rtl="0" eaLnBrk="1" fontAlgn="base" hangingPunct="1">
        <a:lnSpc>
          <a:spcPct val="90000"/>
        </a:lnSpc>
        <a:spcBef>
          <a:spcPct val="0"/>
        </a:spcBef>
        <a:spcAft>
          <a:spcPct val="0"/>
        </a:spcAft>
        <a:defRPr sz="4400">
          <a:solidFill>
            <a:srgbClr val="37394C"/>
          </a:solidFill>
          <a:latin typeface="Arial" charset="0"/>
        </a:defRPr>
      </a:lvl3pPr>
      <a:lvl4pPr algn="l" rtl="0" eaLnBrk="1" fontAlgn="base" hangingPunct="1">
        <a:lnSpc>
          <a:spcPct val="90000"/>
        </a:lnSpc>
        <a:spcBef>
          <a:spcPct val="0"/>
        </a:spcBef>
        <a:spcAft>
          <a:spcPct val="0"/>
        </a:spcAft>
        <a:defRPr sz="4400">
          <a:solidFill>
            <a:srgbClr val="37394C"/>
          </a:solidFill>
          <a:latin typeface="Arial" charset="0"/>
        </a:defRPr>
      </a:lvl4pPr>
      <a:lvl5pPr algn="l" rtl="0" eaLnBrk="1" fontAlgn="base" hangingPunct="1">
        <a:lnSpc>
          <a:spcPct val="90000"/>
        </a:lnSpc>
        <a:spcBef>
          <a:spcPct val="0"/>
        </a:spcBef>
        <a:spcAft>
          <a:spcPct val="0"/>
        </a:spcAft>
        <a:defRPr sz="4400">
          <a:solidFill>
            <a:srgbClr val="37394C"/>
          </a:solidFill>
          <a:latin typeface="Arial" charset="0"/>
        </a:defRPr>
      </a:lvl5pPr>
      <a:lvl6pPr marL="457200" algn="l" rtl="0" eaLnBrk="1" fontAlgn="base" hangingPunct="1">
        <a:lnSpc>
          <a:spcPct val="90000"/>
        </a:lnSpc>
        <a:spcBef>
          <a:spcPct val="0"/>
        </a:spcBef>
        <a:spcAft>
          <a:spcPct val="0"/>
        </a:spcAft>
        <a:defRPr sz="4400">
          <a:solidFill>
            <a:srgbClr val="37394C"/>
          </a:solidFill>
          <a:latin typeface="Arial" charset="0"/>
        </a:defRPr>
      </a:lvl6pPr>
      <a:lvl7pPr marL="914400" algn="l" rtl="0" eaLnBrk="1" fontAlgn="base" hangingPunct="1">
        <a:lnSpc>
          <a:spcPct val="90000"/>
        </a:lnSpc>
        <a:spcBef>
          <a:spcPct val="0"/>
        </a:spcBef>
        <a:spcAft>
          <a:spcPct val="0"/>
        </a:spcAft>
        <a:defRPr sz="4400">
          <a:solidFill>
            <a:srgbClr val="37394C"/>
          </a:solidFill>
          <a:latin typeface="Arial" charset="0"/>
        </a:defRPr>
      </a:lvl7pPr>
      <a:lvl8pPr marL="1371600" algn="l" rtl="0" eaLnBrk="1" fontAlgn="base" hangingPunct="1">
        <a:lnSpc>
          <a:spcPct val="90000"/>
        </a:lnSpc>
        <a:spcBef>
          <a:spcPct val="0"/>
        </a:spcBef>
        <a:spcAft>
          <a:spcPct val="0"/>
        </a:spcAft>
        <a:defRPr sz="4400">
          <a:solidFill>
            <a:srgbClr val="37394C"/>
          </a:solidFill>
          <a:latin typeface="Arial" charset="0"/>
        </a:defRPr>
      </a:lvl8pPr>
      <a:lvl9pPr marL="1828800" algn="l" rtl="0" eaLnBrk="1" fontAlgn="base" hangingPunct="1">
        <a:lnSpc>
          <a:spcPct val="90000"/>
        </a:lnSpc>
        <a:spcBef>
          <a:spcPct val="0"/>
        </a:spcBef>
        <a:spcAft>
          <a:spcPct val="0"/>
        </a:spcAft>
        <a:defRPr sz="4400">
          <a:solidFill>
            <a:srgbClr val="37394C"/>
          </a:solidFill>
          <a:latin typeface="Arial" charset="0"/>
        </a:defRPr>
      </a:lvl9pPr>
    </p:titleStyle>
    <p:bodyStyle>
      <a:lvl1pPr marL="228600" indent="-228600" algn="l" rtl="0" eaLnBrk="1" fontAlgn="base" hangingPunct="1">
        <a:lnSpc>
          <a:spcPct val="90000"/>
        </a:lnSpc>
        <a:spcBef>
          <a:spcPts val="1000"/>
        </a:spcBef>
        <a:spcAft>
          <a:spcPct val="0"/>
        </a:spcAft>
        <a:buFont typeface="Arial" charset="0"/>
        <a:buChar char="•"/>
        <a:defRPr sz="2800" kern="1200">
          <a:solidFill>
            <a:srgbClr val="37394C"/>
          </a:solidFill>
          <a:latin typeface="Calibri" panose="020F0502020204030204" pitchFamily="34" charset="0"/>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37394C"/>
          </a:solidFill>
          <a:latin typeface="Calibri" panose="020F0502020204030204" pitchFamily="34" charset="0"/>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Calibri" panose="020F0502020204030204" pitchFamily="34" charset="0"/>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Calibri" panose="020F0502020204030204" pitchFamily="34" charset="0"/>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Calibri" panose="020F0502020204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5.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4.xml"/><Relationship Id="rId1" Type="http://schemas.openxmlformats.org/officeDocument/2006/relationships/tags" Target="../tags/tag13.xml"/><Relationship Id="rId4"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6.xml"/><Relationship Id="rId1" Type="http://schemas.openxmlformats.org/officeDocument/2006/relationships/tags" Target="../tags/tag15.xml"/><Relationship Id="rId5" Type="http://schemas.microsoft.com/office/2018/10/relationships/comments" Target="../comments/modernComment_1FE_52C4B328.xml"/><Relationship Id="rId4"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8.xml"/><Relationship Id="rId1" Type="http://schemas.openxmlformats.org/officeDocument/2006/relationships/tags" Target="../tags/tag17.xml"/><Relationship Id="rId4"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0.xml"/><Relationship Id="rId1" Type="http://schemas.openxmlformats.org/officeDocument/2006/relationships/tags" Target="../tags/tag19.xml"/><Relationship Id="rId4"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s://www.youtube.com/watch?v=wgQEoB9UbmY"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17.xml"/><Relationship Id="rId1" Type="http://schemas.openxmlformats.org/officeDocument/2006/relationships/tags" Target="../tags/tag21.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3.xml"/><Relationship Id="rId1" Type="http://schemas.openxmlformats.org/officeDocument/2006/relationships/tags" Target="../tags/tag22.xml"/><Relationship Id="rId4"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7.xml"/><Relationship Id="rId1" Type="http://schemas.openxmlformats.org/officeDocument/2006/relationships/tags" Target="../tags/tag24.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5.xml"/><Relationship Id="rId1" Type="http://schemas.openxmlformats.org/officeDocument/2006/relationships/video" Target="https://www.youtube.com/embed/bCiy8XHhk4A?feature=oembed" TargetMode="External"/><Relationship Id="rId5" Type="http://schemas.openxmlformats.org/officeDocument/2006/relationships/image" Target="../media/image13.jpeg"/><Relationship Id="rId4" Type="http://schemas.openxmlformats.org/officeDocument/2006/relationships/notesSlide" Target="../notesSlides/notesSlide14.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7.xml"/><Relationship Id="rId1" Type="http://schemas.openxmlformats.org/officeDocument/2006/relationships/tags" Target="../tags/tag26.xml"/><Relationship Id="rId4" Type="http://schemas.openxmlformats.org/officeDocument/2006/relationships/notesSlide" Target="../notesSlides/notesSlide15.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9.xml"/><Relationship Id="rId1" Type="http://schemas.openxmlformats.org/officeDocument/2006/relationships/tags" Target="../tags/tag2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2.xml"/><Relationship Id="rId1" Type="http://schemas.openxmlformats.org/officeDocument/2006/relationships/tags" Target="../tags/tag11.xml"/><Relationship Id="rId5" Type="http://schemas.microsoft.com/office/2018/10/relationships/comments" Target="../comments/modernComment_203_212A084C.xml"/><Relationship Id="rId4"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GB" dirty="0" err="1"/>
              <a:t>Asesiad</a:t>
            </a:r>
            <a:endParaRPr lang="en-GB" dirty="0"/>
          </a:p>
        </p:txBody>
      </p:sp>
      <p:sp>
        <p:nvSpPr>
          <p:cNvPr id="20484" name="Text Placeholder 4"/>
          <p:cNvSpPr>
            <a:spLocks noGrp="1"/>
          </p:cNvSpPr>
          <p:nvPr>
            <p:ph type="body" sz="quarter" idx="13"/>
          </p:nvPr>
        </p:nvSpPr>
        <p:spPr>
          <a:xfrm>
            <a:off x="634587" y="3615742"/>
            <a:ext cx="3759283" cy="1024286"/>
          </a:xfrm>
        </p:spPr>
        <p:txBody>
          <a:bodyPr/>
          <a:lstStyle/>
          <a:p>
            <a:r>
              <a:rPr lang="en-GB" altLang="x-none"/>
              <a:t>Assessment </a:t>
            </a:r>
            <a:endParaRPr lang="x-none" altLang="x-none"/>
          </a:p>
        </p:txBody>
      </p:sp>
      <p:sp>
        <p:nvSpPr>
          <p:cNvPr id="14" name="Text Placeholder 13"/>
          <p:cNvSpPr>
            <a:spLocks noGrp="1"/>
          </p:cNvSpPr>
          <p:nvPr>
            <p:ph type="body" sz="quarter" idx="14"/>
          </p:nvPr>
        </p:nvSpPr>
        <p:spPr>
          <a:xfrm>
            <a:off x="640524" y="4348646"/>
            <a:ext cx="3759447" cy="1286250"/>
          </a:xfrm>
        </p:spPr>
        <p:txBody>
          <a:bodyPr>
            <a:normAutofit/>
          </a:bodyPr>
          <a:lstStyle/>
          <a:p>
            <a:r>
              <a:rPr lang="en-GB" dirty="0"/>
              <a:t>Unit 444 Support the assessment and care and support planning process</a:t>
            </a:r>
          </a:p>
          <a:p>
            <a:r>
              <a:rPr lang="en-GB"/>
              <a:t>Learning </a:t>
            </a:r>
            <a:r>
              <a:rPr lang="en-GB" dirty="0"/>
              <a:t>O</a:t>
            </a:r>
            <a:r>
              <a:rPr lang="en-GB"/>
              <a:t>utcome </a:t>
            </a:r>
            <a:r>
              <a:rPr lang="en-GB" dirty="0"/>
              <a:t>3</a:t>
            </a:r>
          </a:p>
          <a:p>
            <a:r>
              <a:rPr lang="en-GB" dirty="0"/>
              <a:t>Focusing on Children </a:t>
            </a:r>
          </a:p>
          <a:p>
            <a:endParaRPr lang="en-GB" dirty="0"/>
          </a:p>
        </p:txBody>
      </p:sp>
      <p:sp>
        <p:nvSpPr>
          <p:cNvPr id="6" name="Text Placeholder 13"/>
          <p:cNvSpPr txBox="1">
            <a:spLocks/>
          </p:cNvSpPr>
          <p:nvPr>
            <p:custDataLst>
              <p:tags r:id="rId1"/>
            </p:custDataLst>
          </p:nvPr>
        </p:nvSpPr>
        <p:spPr bwMode="auto">
          <a:xfrm>
            <a:off x="628322" y="2067365"/>
            <a:ext cx="3759447" cy="128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normAutofit/>
          </a:bodyPr>
          <a:lstStyle>
            <a:lvl1pPr marL="0" indent="0" algn="l" rtl="0" eaLnBrk="1" fontAlgn="base" hangingPunct="1">
              <a:lnSpc>
                <a:spcPct val="90000"/>
              </a:lnSpc>
              <a:spcBef>
                <a:spcPts val="1000"/>
              </a:spcBef>
              <a:spcAft>
                <a:spcPct val="0"/>
              </a:spcAft>
              <a:buFont typeface="Arial" charset="0"/>
              <a:buNone/>
              <a:defRPr sz="1600" kern="1200">
                <a:solidFill>
                  <a:srgbClr val="16AD85"/>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37394C"/>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r>
              <a:rPr lang="cy" dirty="0">
                <a:latin typeface="Calibri" panose="020F0502020204030204" pitchFamily="34" charset="0"/>
              </a:rPr>
              <a:t>Uned 444 Cefnogi'r broses asesu a chynllunio gofal a chymorth</a:t>
            </a:r>
          </a:p>
          <a:p>
            <a:pPr defTabSz="914400"/>
            <a:r>
              <a:rPr lang="cy" dirty="0">
                <a:latin typeface="Calibri" panose="020F0502020204030204" pitchFamily="34" charset="0"/>
              </a:rPr>
              <a:t>Deilliant Dysgu 3</a:t>
            </a:r>
          </a:p>
          <a:p>
            <a:pPr defTabSz="914400"/>
            <a:r>
              <a:rPr lang="cy" dirty="0">
                <a:latin typeface="Calibri" panose="020F0502020204030204" pitchFamily="34" charset="0"/>
              </a:rPr>
              <a:t>Canolbwyntio ar Blant </a:t>
            </a:r>
          </a:p>
          <a:p>
            <a:pPr defTabSz="914400"/>
            <a:endParaRPr lang="en-GB" dirty="0">
              <a:latin typeface="Calibri" panose="020F0502020204030204" pitchFamily="34" charset="0"/>
            </a:endParaRPr>
          </a:p>
        </p:txBody>
      </p:sp>
    </p:spTree>
    <p:extLst>
      <p:ext uri="{BB962C8B-B14F-4D97-AF65-F5344CB8AC3E}">
        <p14:creationId xmlns:p14="http://schemas.microsoft.com/office/powerpoint/2010/main" val="40752444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BBAA559-3A43-894D-AE64-0C288B3D7FB4}"/>
              </a:ext>
            </a:extLst>
          </p:cNvPr>
          <p:cNvSpPr>
            <a:spLocks noGrp="1"/>
          </p:cNvSpPr>
          <p:nvPr>
            <p:ph type="body" sz="quarter" idx="10"/>
          </p:nvPr>
        </p:nvSpPr>
        <p:spPr/>
        <p:txBody>
          <a:bodyPr/>
          <a:lstStyle/>
          <a:p>
            <a:r>
              <a:rPr lang="en-US" b="1" dirty="0"/>
              <a:t>Pairs exercise </a:t>
            </a:r>
          </a:p>
        </p:txBody>
      </p:sp>
      <p:sp>
        <p:nvSpPr>
          <p:cNvPr id="5" name="Text Placeholder 4">
            <a:extLst>
              <a:ext uri="{FF2B5EF4-FFF2-40B4-BE49-F238E27FC236}">
                <a16:creationId xmlns:a16="http://schemas.microsoft.com/office/drawing/2014/main" id="{71F79684-BEC7-0940-B335-0B818D86364E}"/>
              </a:ext>
            </a:extLst>
          </p:cNvPr>
          <p:cNvSpPr>
            <a:spLocks noGrp="1"/>
          </p:cNvSpPr>
          <p:nvPr>
            <p:ph type="body" sz="quarter" idx="12"/>
          </p:nvPr>
        </p:nvSpPr>
        <p:spPr/>
        <p:txBody>
          <a:bodyPr/>
          <a:lstStyle/>
          <a:p>
            <a:r>
              <a:rPr lang="en-US" dirty="0">
                <a:solidFill>
                  <a:schemeClr val="tx1"/>
                </a:solidFill>
              </a:rPr>
              <a:t>What might be the potential barriers to building a professional  relationship with a child?</a:t>
            </a:r>
          </a:p>
          <a:p>
            <a:r>
              <a:rPr lang="en-US" dirty="0">
                <a:solidFill>
                  <a:schemeClr val="tx1"/>
                </a:solidFill>
              </a:rPr>
              <a:t>How might you overcome these?</a:t>
            </a:r>
          </a:p>
        </p:txBody>
      </p:sp>
      <p:sp>
        <p:nvSpPr>
          <p:cNvPr id="8" name="Text Placeholder 2">
            <a:extLst>
              <a:ext uri="{FF2B5EF4-FFF2-40B4-BE49-F238E27FC236}">
                <a16:creationId xmlns:a16="http://schemas.microsoft.com/office/drawing/2014/main" id="{9BBAA559-3A43-894D-AE64-0C288B3D7FB4}"/>
              </a:ext>
            </a:extLst>
          </p:cNvPr>
          <p:cNvSpPr>
            <a:spLocks noGrp="1"/>
          </p:cNvSpPr>
          <p:nvPr>
            <p:ph type="body" sz="quarter" idx="10"/>
            <p:custDataLst>
              <p:tags r:id="rId1"/>
            </p:custDataLst>
          </p:nvPr>
        </p:nvSpPr>
        <p:spPr>
          <a:xfrm>
            <a:off x="150305" y="365126"/>
            <a:ext cx="3690937" cy="1031284"/>
          </a:xfrm>
        </p:spPr>
        <p:txBody>
          <a:bodyPr/>
          <a:lstStyle/>
          <a:p>
            <a:r>
              <a:rPr lang="cy" sz="2800" b="1" i="0" u="none" strike="noStrike" cap="none" baseline="0" dirty="0">
                <a:solidFill>
                  <a:srgbClr val="16AD85"/>
                </a:solidFill>
                <a:effectLst/>
                <a:uFillTx/>
              </a:rPr>
              <a:t>Ymarfer parau </a:t>
            </a:r>
          </a:p>
        </p:txBody>
      </p:sp>
      <p:sp>
        <p:nvSpPr>
          <p:cNvPr id="9" name="Text Placeholder 4">
            <a:extLst>
              <a:ext uri="{FF2B5EF4-FFF2-40B4-BE49-F238E27FC236}">
                <a16:creationId xmlns:a16="http://schemas.microsoft.com/office/drawing/2014/main" id="{71F79684-BEC7-0940-B335-0B818D86364E}"/>
              </a:ext>
            </a:extLst>
          </p:cNvPr>
          <p:cNvSpPr>
            <a:spLocks noGrp="1"/>
          </p:cNvSpPr>
          <p:nvPr>
            <p:ph type="body" sz="quarter" idx="12"/>
            <p:custDataLst>
              <p:tags r:id="rId2"/>
            </p:custDataLst>
          </p:nvPr>
        </p:nvSpPr>
        <p:spPr>
          <a:xfrm>
            <a:off x="150747" y="1649413"/>
            <a:ext cx="3690495" cy="3851275"/>
          </a:xfrm>
        </p:spPr>
        <p:txBody>
          <a:bodyPr/>
          <a:lstStyle/>
          <a:p>
            <a:r>
              <a:rPr lang="cy" sz="2400" b="0" i="0" u="none" strike="noStrike" cap="none" baseline="0" dirty="0">
                <a:solidFill>
                  <a:schemeClr val="tx1"/>
                </a:solidFill>
                <a:effectLst/>
                <a:uFillTx/>
              </a:rPr>
              <a:t>Beth all fod y rhwystrau posibl i adeiladu perthynas broffesiynol gyda phlentyn?</a:t>
            </a:r>
          </a:p>
          <a:p>
            <a:r>
              <a:rPr lang="cy" sz="2400" b="0" i="0" u="none" strike="noStrike" cap="none" baseline="0" dirty="0">
                <a:solidFill>
                  <a:schemeClr val="tx1"/>
                </a:solidFill>
                <a:effectLst/>
                <a:uFillTx/>
              </a:rPr>
              <a:t>Sut allech chi oresgyn y rhain?</a:t>
            </a:r>
          </a:p>
        </p:txBody>
      </p:sp>
    </p:spTree>
    <p:extLst>
      <p:ext uri="{BB962C8B-B14F-4D97-AF65-F5344CB8AC3E}">
        <p14:creationId xmlns:p14="http://schemas.microsoft.com/office/powerpoint/2010/main" val="5131302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D1FD434-88A8-4D4E-9557-23A3ACC76FCC}"/>
              </a:ext>
            </a:extLst>
          </p:cNvPr>
          <p:cNvSpPr>
            <a:spLocks noGrp="1"/>
          </p:cNvSpPr>
          <p:nvPr>
            <p:ph type="body" sz="quarter" idx="10"/>
          </p:nvPr>
        </p:nvSpPr>
        <p:spPr>
          <a:xfrm>
            <a:off x="4862513" y="365126"/>
            <a:ext cx="3690937" cy="1385615"/>
          </a:xfrm>
        </p:spPr>
        <p:txBody>
          <a:bodyPr/>
          <a:lstStyle/>
          <a:p>
            <a:r>
              <a:rPr lang="en-US" sz="2400" b="1" dirty="0"/>
              <a:t>How do we keep the child at the heart of the assessment process?  </a:t>
            </a:r>
          </a:p>
        </p:txBody>
      </p:sp>
      <p:sp>
        <p:nvSpPr>
          <p:cNvPr id="5" name="Text Placeholder 4">
            <a:extLst>
              <a:ext uri="{FF2B5EF4-FFF2-40B4-BE49-F238E27FC236}">
                <a16:creationId xmlns:a16="http://schemas.microsoft.com/office/drawing/2014/main" id="{F59B361E-CCF5-AC4C-8DAB-C6347F148633}"/>
              </a:ext>
            </a:extLst>
          </p:cNvPr>
          <p:cNvSpPr>
            <a:spLocks noGrp="1"/>
          </p:cNvSpPr>
          <p:nvPr>
            <p:ph type="body" sz="quarter" idx="12"/>
          </p:nvPr>
        </p:nvSpPr>
        <p:spPr>
          <a:xfrm>
            <a:off x="378905" y="1801813"/>
            <a:ext cx="3690495" cy="3851275"/>
          </a:xfrm>
        </p:spPr>
        <p:txBody>
          <a:bodyPr>
            <a:normAutofit/>
          </a:bodyPr>
          <a:lstStyle/>
          <a:p>
            <a:pPr marL="0" indent="0">
              <a:buNone/>
            </a:pPr>
            <a:r>
              <a:rPr lang="en-US" dirty="0" err="1">
                <a:solidFill>
                  <a:schemeClr val="tx1"/>
                </a:solidFill>
                <a:cs typeface="Calibri" panose="020F0502020204030204" pitchFamily="34" charset="0"/>
              </a:rPr>
              <a:t>Meddu</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ar</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wybodaeth</a:t>
            </a:r>
            <a:r>
              <a:rPr lang="en-US" dirty="0">
                <a:solidFill>
                  <a:schemeClr val="tx1"/>
                </a:solidFill>
                <a:cs typeface="Calibri" panose="020F0502020204030204" pitchFamily="34" charset="0"/>
              </a:rPr>
              <a:t> am </a:t>
            </a:r>
            <a:r>
              <a:rPr lang="en-US" dirty="0" err="1">
                <a:solidFill>
                  <a:schemeClr val="tx1"/>
                </a:solidFill>
                <a:cs typeface="Calibri" panose="020F0502020204030204" pitchFamily="34" charset="0"/>
              </a:rPr>
              <a:t>ddatblygiad</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plentyn</a:t>
            </a:r>
            <a:r>
              <a:rPr lang="en-US" dirty="0">
                <a:solidFill>
                  <a:schemeClr val="tx1"/>
                </a:solidFill>
                <a:cs typeface="Calibri" panose="020F0502020204030204" pitchFamily="34" charset="0"/>
              </a:rPr>
              <a:t>.</a:t>
            </a:r>
            <a:endParaRPr lang="en-US" dirty="0">
              <a:solidFill>
                <a:schemeClr val="tx1"/>
              </a:solidFill>
            </a:endParaRPr>
          </a:p>
          <a:p>
            <a:pPr marL="0" indent="0">
              <a:buNone/>
            </a:pPr>
            <a:r>
              <a:rPr lang="en-US" dirty="0" err="1">
                <a:solidFill>
                  <a:schemeClr val="tx1"/>
                </a:solidFill>
                <a:cs typeface="Calibri" panose="020F0502020204030204" pitchFamily="34" charset="0"/>
              </a:rPr>
              <a:t>Ffocws</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clir</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ar</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ddiben</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yr</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asesiad</a:t>
            </a:r>
            <a:r>
              <a:rPr lang="en-US" dirty="0">
                <a:solidFill>
                  <a:schemeClr val="tx1"/>
                </a:solidFill>
                <a:cs typeface="Calibri" panose="020F0502020204030204" pitchFamily="34" charset="0"/>
              </a:rPr>
              <a:t> </a:t>
            </a:r>
            <a:endParaRPr lang="en-US" dirty="0">
              <a:solidFill>
                <a:schemeClr val="tx1"/>
              </a:solidFill>
            </a:endParaRPr>
          </a:p>
          <a:p>
            <a:pPr marL="0" indent="0">
              <a:buNone/>
            </a:pPr>
            <a:r>
              <a:rPr lang="en-US" dirty="0" err="1">
                <a:solidFill>
                  <a:schemeClr val="tx1"/>
                </a:solidFill>
                <a:cs typeface="Calibri" panose="020F0502020204030204" pitchFamily="34" charset="0"/>
              </a:rPr>
              <a:t>Cynnwys</a:t>
            </a:r>
            <a:r>
              <a:rPr lang="en-US" dirty="0">
                <a:solidFill>
                  <a:schemeClr val="tx1"/>
                </a:solidFill>
                <a:cs typeface="Calibri" panose="020F0502020204030204" pitchFamily="34" charset="0"/>
              </a:rPr>
              <a:t> y person(au) </a:t>
            </a:r>
            <a:r>
              <a:rPr lang="en-US" dirty="0" err="1">
                <a:solidFill>
                  <a:schemeClr val="tx1"/>
                </a:solidFill>
                <a:cs typeface="Calibri" panose="020F0502020204030204" pitchFamily="34" charset="0"/>
              </a:rPr>
              <a:t>gyda</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CRh</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yn</a:t>
            </a:r>
            <a:r>
              <a:rPr lang="en-US" dirty="0">
                <a:solidFill>
                  <a:schemeClr val="tx1"/>
                </a:solidFill>
                <a:cs typeface="Calibri" panose="020F0502020204030204" pitchFamily="34" charset="0"/>
              </a:rPr>
              <a:t> y broses</a:t>
            </a:r>
            <a:endParaRPr lang="en-US" dirty="0">
              <a:solidFill>
                <a:schemeClr val="tx1"/>
              </a:solidFill>
            </a:endParaRPr>
          </a:p>
          <a:p>
            <a:pPr marL="0" indent="0">
              <a:buNone/>
            </a:pPr>
            <a:r>
              <a:rPr lang="en-US" dirty="0" err="1">
                <a:ea typeface="Calibri" panose="020F0502020204030204" pitchFamily="34" charset="0"/>
                <a:cs typeface="Calibri" panose="020F0502020204030204" pitchFamily="34" charset="0"/>
              </a:rPr>
              <a:t>Dysgu</a:t>
            </a:r>
            <a:r>
              <a:rPr lang="en-US" dirty="0">
                <a:ea typeface="Calibri" panose="020F0502020204030204" pitchFamily="34" charset="0"/>
                <a:cs typeface="Calibri" panose="020F0502020204030204" pitchFamily="34" charset="0"/>
              </a:rPr>
              <a:t> am y </a:t>
            </a:r>
            <a:r>
              <a:rPr lang="en-US" dirty="0" err="1">
                <a:ea typeface="Calibri" panose="020F0502020204030204" pitchFamily="34" charset="0"/>
                <a:cs typeface="Calibri" panose="020F0502020204030204" pitchFamily="34" charset="0"/>
              </a:rPr>
              <a:t>plentyn</a:t>
            </a:r>
            <a:endParaRPr lang="en-US" dirty="0" err="1"/>
          </a:p>
          <a:p>
            <a:pPr marL="0" indent="0">
              <a:buNone/>
            </a:pPr>
            <a:r>
              <a:rPr lang="en-US" dirty="0">
                <a:solidFill>
                  <a:schemeClr val="tx1"/>
                </a:solidFill>
                <a:cs typeface="Calibri" panose="020F0502020204030204" pitchFamily="34" charset="0"/>
              </a:rPr>
              <a:t>Dal </a:t>
            </a:r>
            <a:r>
              <a:rPr lang="en-US" dirty="0" err="1">
                <a:solidFill>
                  <a:schemeClr val="tx1"/>
                </a:solidFill>
                <a:cs typeface="Calibri" panose="020F0502020204030204" pitchFamily="34" charset="0"/>
              </a:rPr>
              <a:t>llais</a:t>
            </a:r>
            <a:r>
              <a:rPr lang="en-US" dirty="0">
                <a:solidFill>
                  <a:schemeClr val="tx1"/>
                </a:solidFill>
                <a:cs typeface="Calibri" panose="020F0502020204030204" pitchFamily="34" charset="0"/>
              </a:rPr>
              <a:t> y </a:t>
            </a:r>
            <a:r>
              <a:rPr lang="en-US" dirty="0" err="1">
                <a:solidFill>
                  <a:schemeClr val="tx1"/>
                </a:solidFill>
                <a:cs typeface="Calibri" panose="020F0502020204030204" pitchFamily="34" charset="0"/>
              </a:rPr>
              <a:t>plentyn</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ym</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mhopeth</a:t>
            </a:r>
            <a:r>
              <a:rPr lang="en-US" dirty="0">
                <a:solidFill>
                  <a:schemeClr val="tx1"/>
                </a:solidFill>
                <a:cs typeface="Calibri" panose="020F0502020204030204" pitchFamily="34" charset="0"/>
              </a:rPr>
              <a:t> a </a:t>
            </a:r>
            <a:r>
              <a:rPr lang="en-US" dirty="0" err="1">
                <a:solidFill>
                  <a:schemeClr val="tx1"/>
                </a:solidFill>
                <a:cs typeface="Calibri" panose="020F0502020204030204" pitchFamily="34" charset="0"/>
              </a:rPr>
              <a:t>wnaf</a:t>
            </a:r>
            <a:endParaRPr lang="en-US" dirty="0" err="1">
              <a:solidFill>
                <a:schemeClr val="tx1"/>
              </a:solidFill>
            </a:endParaRPr>
          </a:p>
          <a:p>
            <a:pPr marL="0" indent="0">
              <a:buNone/>
            </a:pPr>
            <a:endParaRPr lang="en-US" dirty="0"/>
          </a:p>
          <a:p>
            <a:pPr marL="0" indent="0">
              <a:buNone/>
            </a:pPr>
            <a:endParaRPr lang="en-US" dirty="0"/>
          </a:p>
        </p:txBody>
      </p:sp>
      <p:sp>
        <p:nvSpPr>
          <p:cNvPr id="4" name="Text Placeholder 2">
            <a:extLst>
              <a:ext uri="{FF2B5EF4-FFF2-40B4-BE49-F238E27FC236}">
                <a16:creationId xmlns:a16="http://schemas.microsoft.com/office/drawing/2014/main" id="{CD1FD434-88A8-4D4E-9557-23A3ACC76FCC}"/>
              </a:ext>
            </a:extLst>
          </p:cNvPr>
          <p:cNvSpPr>
            <a:spLocks noGrp="1"/>
          </p:cNvSpPr>
          <p:nvPr>
            <p:ph type="body" sz="quarter" idx="10"/>
            <p:custDataLst>
              <p:tags r:id="rId1"/>
            </p:custDataLst>
          </p:nvPr>
        </p:nvSpPr>
        <p:spPr>
          <a:xfrm>
            <a:off x="378905" y="379732"/>
            <a:ext cx="3690937" cy="1385615"/>
          </a:xfrm>
        </p:spPr>
        <p:txBody>
          <a:bodyPr/>
          <a:lstStyle/>
          <a:p>
            <a:r>
              <a:rPr lang="cy" sz="2400" b="1" i="0" u="none" strike="noStrike" cap="none" baseline="0" dirty="0">
                <a:solidFill>
                  <a:srgbClr val="16AD85"/>
                </a:solidFill>
                <a:effectLst/>
                <a:uFillTx/>
              </a:rPr>
              <a:t>Sut mae cadw’r plentyn wrth galon y broses asesu?  </a:t>
            </a:r>
          </a:p>
        </p:txBody>
      </p:sp>
      <p:sp>
        <p:nvSpPr>
          <p:cNvPr id="6" name="Text Placeholder 4">
            <a:extLst>
              <a:ext uri="{FF2B5EF4-FFF2-40B4-BE49-F238E27FC236}">
                <a16:creationId xmlns:a16="http://schemas.microsoft.com/office/drawing/2014/main" id="{F59B361E-CCF5-AC4C-8DAB-C6347F148633}"/>
              </a:ext>
            </a:extLst>
          </p:cNvPr>
          <p:cNvSpPr>
            <a:spLocks noGrp="1"/>
          </p:cNvSpPr>
          <p:nvPr>
            <p:ph type="body" sz="quarter" idx="12"/>
            <p:custDataLst>
              <p:tags r:id="rId2"/>
            </p:custDataLst>
          </p:nvPr>
        </p:nvSpPr>
        <p:spPr>
          <a:xfrm>
            <a:off x="5014913" y="1801813"/>
            <a:ext cx="3690495" cy="3851275"/>
          </a:xfrm>
        </p:spPr>
        <p:txBody>
          <a:bodyPr>
            <a:normAutofit/>
          </a:bodyPr>
          <a:lstStyle/>
          <a:p>
            <a:pPr marL="0" indent="0">
              <a:buNone/>
            </a:pPr>
            <a:r>
              <a:rPr lang="en-US" dirty="0">
                <a:solidFill>
                  <a:schemeClr val="tx1"/>
                </a:solidFill>
                <a:ea typeface="Calibri" panose="020F0502020204030204" pitchFamily="34" charset="0"/>
                <a:cs typeface="Calibri" panose="020F0502020204030204" pitchFamily="34" charset="0"/>
              </a:rPr>
              <a:t>Have a knowledge of child development</a:t>
            </a:r>
          </a:p>
          <a:p>
            <a:pPr marL="0" indent="0">
              <a:buNone/>
            </a:pPr>
            <a:r>
              <a:rPr lang="en-US" dirty="0">
                <a:solidFill>
                  <a:schemeClr val="tx1"/>
                </a:solidFill>
                <a:ea typeface="Calibri" panose="020F0502020204030204" pitchFamily="34" charset="0"/>
                <a:cs typeface="Calibri" panose="020F0502020204030204" pitchFamily="34" charset="0"/>
              </a:rPr>
              <a:t>Clear focus on the purpose of the assessment</a:t>
            </a:r>
            <a:endParaRPr lang="en-US" dirty="0">
              <a:solidFill>
                <a:schemeClr val="tx1"/>
              </a:solidFill>
            </a:endParaRPr>
          </a:p>
          <a:p>
            <a:pPr marL="0" indent="0">
              <a:buNone/>
            </a:pPr>
            <a:r>
              <a:rPr lang="en-US" dirty="0">
                <a:solidFill>
                  <a:schemeClr val="tx1"/>
                </a:solidFill>
                <a:ea typeface="Calibri" panose="020F0502020204030204" pitchFamily="34" charset="0"/>
                <a:cs typeface="Calibri" panose="020F0502020204030204" pitchFamily="34" charset="0"/>
              </a:rPr>
              <a:t>Involve the person(s) with PR in the process</a:t>
            </a:r>
            <a:endParaRPr lang="en-US" dirty="0">
              <a:solidFill>
                <a:schemeClr val="tx1"/>
              </a:solidFill>
            </a:endParaRPr>
          </a:p>
          <a:p>
            <a:pPr marL="0" indent="0">
              <a:buNone/>
            </a:pPr>
            <a:r>
              <a:rPr lang="en-US" dirty="0">
                <a:ea typeface="Calibri" panose="020F0502020204030204" pitchFamily="34" charset="0"/>
                <a:cs typeface="Calibri" panose="020F0502020204030204" pitchFamily="34" charset="0"/>
              </a:rPr>
              <a:t>Learn about the child</a:t>
            </a:r>
            <a:endParaRPr lang="cy" dirty="0"/>
          </a:p>
          <a:p>
            <a:pPr marL="0" indent="0">
              <a:buNone/>
            </a:pPr>
            <a:r>
              <a:rPr lang="en-US" dirty="0">
                <a:solidFill>
                  <a:schemeClr val="tx1"/>
                </a:solidFill>
                <a:ea typeface="Calibri" panose="020F0502020204030204" pitchFamily="34" charset="0"/>
                <a:cs typeface="Calibri" panose="020F0502020204030204" pitchFamily="34" charset="0"/>
              </a:rPr>
              <a:t>Capture the child’s voice in everything I do</a:t>
            </a:r>
            <a:endParaRPr lang="cy" dirty="0">
              <a:solidFill>
                <a:schemeClr val="tx1"/>
              </a:solidFill>
            </a:endParaRPr>
          </a:p>
          <a:p>
            <a:pPr marL="0" indent="0">
              <a:buNone/>
            </a:pPr>
            <a:endParaRPr lang="cy" sz="2400" b="0" i="0" u="none" strike="noStrike" cap="none" baseline="0" dirty="0">
              <a:solidFill>
                <a:schemeClr val="tx1"/>
              </a:solidFill>
              <a:effectLst/>
              <a:uFillTx/>
              <a:cs typeface="Calibri" panose="020F0502020204030204" pitchFamily="34" charset="0"/>
            </a:endParaRPr>
          </a:p>
          <a:p>
            <a:pPr marL="0" indent="0">
              <a:buNone/>
            </a:pPr>
            <a:endParaRPr lang="cy" sz="2400" b="0" i="0" u="none" strike="noStrike" cap="none" baseline="0" dirty="0">
              <a:solidFill>
                <a:schemeClr val="tx1"/>
              </a:solidFill>
              <a:effectLst/>
              <a:uFillTx/>
              <a:cs typeface="Calibri" panose="020F0502020204030204" pitchFamily="34"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388622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extLst>
    <p:ext uri="{6950BFC3-D8DA-4A85-94F7-54DA5524770B}">
      <p188:commentRel xmlns:p188="http://schemas.microsoft.com/office/powerpoint/2018/8/main" r:id="rId5"/>
    </p:ext>
  </p:extLs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A197F69-BAA1-0C49-9E86-6320A02FAB1A}"/>
              </a:ext>
            </a:extLst>
          </p:cNvPr>
          <p:cNvSpPr>
            <a:spLocks noGrp="1"/>
          </p:cNvSpPr>
          <p:nvPr>
            <p:ph type="body" sz="quarter" idx="10"/>
          </p:nvPr>
        </p:nvSpPr>
        <p:spPr/>
        <p:txBody>
          <a:bodyPr/>
          <a:lstStyle/>
          <a:p>
            <a:r>
              <a:rPr lang="en-US" b="1" dirty="0"/>
              <a:t>Barriers to children accessing support </a:t>
            </a:r>
          </a:p>
        </p:txBody>
      </p:sp>
      <p:sp>
        <p:nvSpPr>
          <p:cNvPr id="5" name="Text Placeholder 4">
            <a:extLst>
              <a:ext uri="{FF2B5EF4-FFF2-40B4-BE49-F238E27FC236}">
                <a16:creationId xmlns:a16="http://schemas.microsoft.com/office/drawing/2014/main" id="{9462126B-64FB-2542-9765-A6C15BC71B11}"/>
              </a:ext>
            </a:extLst>
          </p:cNvPr>
          <p:cNvSpPr>
            <a:spLocks noGrp="1"/>
          </p:cNvSpPr>
          <p:nvPr>
            <p:ph type="body" sz="quarter" idx="12"/>
          </p:nvPr>
        </p:nvSpPr>
        <p:spPr/>
        <p:txBody>
          <a:bodyPr/>
          <a:lstStyle/>
          <a:p>
            <a:r>
              <a:rPr lang="en-US" dirty="0">
                <a:solidFill>
                  <a:schemeClr val="tx1"/>
                </a:solidFill>
              </a:rPr>
              <a:t>In groups of 3 </a:t>
            </a:r>
          </a:p>
          <a:p>
            <a:endParaRPr lang="en-US" dirty="0">
              <a:solidFill>
                <a:schemeClr val="tx1"/>
              </a:solidFill>
            </a:endParaRPr>
          </a:p>
          <a:p>
            <a:pPr marL="0" indent="0">
              <a:buNone/>
            </a:pPr>
            <a:r>
              <a:rPr lang="en-US" dirty="0">
                <a:solidFill>
                  <a:schemeClr val="tx1"/>
                </a:solidFill>
              </a:rPr>
              <a:t>Discuss and agree what some of the barriers might be and how you might overcome them</a:t>
            </a:r>
            <a:endParaRPr lang="en-US" dirty="0">
              <a:solidFill>
                <a:schemeClr val="tx1"/>
              </a:solidFill>
              <a:cs typeface="Calibri" panose="020F0502020204030204" pitchFamily="34" charset="0"/>
            </a:endParaRPr>
          </a:p>
        </p:txBody>
      </p:sp>
      <p:sp>
        <p:nvSpPr>
          <p:cNvPr id="4" name="Text Placeholder 2">
            <a:extLst>
              <a:ext uri="{FF2B5EF4-FFF2-40B4-BE49-F238E27FC236}">
                <a16:creationId xmlns:a16="http://schemas.microsoft.com/office/drawing/2014/main" id="{4A197F69-BAA1-0C49-9E86-6320A02FAB1A}"/>
              </a:ext>
            </a:extLst>
          </p:cNvPr>
          <p:cNvSpPr>
            <a:spLocks noGrp="1"/>
          </p:cNvSpPr>
          <p:nvPr>
            <p:ph type="body" sz="quarter" idx="10"/>
            <p:custDataLst>
              <p:tags r:id="rId1"/>
            </p:custDataLst>
          </p:nvPr>
        </p:nvSpPr>
        <p:spPr>
          <a:xfrm>
            <a:off x="381511" y="364492"/>
            <a:ext cx="3690937" cy="1031284"/>
          </a:xfrm>
        </p:spPr>
        <p:txBody>
          <a:bodyPr/>
          <a:lstStyle/>
          <a:p>
            <a:r>
              <a:rPr lang="cy" sz="2800" b="1" i="0" u="none" strike="noStrike" cap="none" baseline="0" dirty="0">
                <a:solidFill>
                  <a:srgbClr val="16AD85"/>
                </a:solidFill>
                <a:effectLst/>
                <a:uFillTx/>
              </a:rPr>
              <a:t>Rhwystrau i blant yn cael gafael ar gymorth </a:t>
            </a:r>
          </a:p>
        </p:txBody>
      </p:sp>
      <p:sp>
        <p:nvSpPr>
          <p:cNvPr id="6" name="Text Placeholder 4">
            <a:extLst>
              <a:ext uri="{FF2B5EF4-FFF2-40B4-BE49-F238E27FC236}">
                <a16:creationId xmlns:a16="http://schemas.microsoft.com/office/drawing/2014/main" id="{9462126B-64FB-2542-9765-A6C15BC71B11}"/>
              </a:ext>
            </a:extLst>
          </p:cNvPr>
          <p:cNvSpPr>
            <a:spLocks noGrp="1"/>
          </p:cNvSpPr>
          <p:nvPr>
            <p:ph type="body" sz="quarter" idx="12"/>
            <p:custDataLst>
              <p:tags r:id="rId2"/>
            </p:custDataLst>
          </p:nvPr>
        </p:nvSpPr>
        <p:spPr>
          <a:xfrm>
            <a:off x="381511" y="1668146"/>
            <a:ext cx="3690495" cy="3851275"/>
          </a:xfrm>
        </p:spPr>
        <p:txBody>
          <a:bodyPr/>
          <a:lstStyle/>
          <a:p>
            <a:r>
              <a:rPr lang="cy" sz="2400" b="0" i="0" u="none" strike="noStrike" cap="none" baseline="0" dirty="0">
                <a:solidFill>
                  <a:schemeClr val="tx1"/>
                </a:solidFill>
                <a:effectLst/>
                <a:uFillTx/>
              </a:rPr>
              <a:t>mewn grwpiau o 3 </a:t>
            </a:r>
          </a:p>
          <a:p>
            <a:endParaRPr lang="en-US" dirty="0">
              <a:solidFill>
                <a:schemeClr val="tx1"/>
              </a:solidFill>
            </a:endParaRPr>
          </a:p>
          <a:p>
            <a:pPr marL="0" indent="0">
              <a:buNone/>
            </a:pPr>
            <a:r>
              <a:rPr lang="cy" sz="2400" b="0" i="0" u="none" strike="noStrike" cap="none" baseline="0" dirty="0">
                <a:solidFill>
                  <a:schemeClr val="tx1"/>
                </a:solidFill>
                <a:effectLst/>
                <a:uFillTx/>
              </a:rPr>
              <a:t>trafodwch a chytuno ar rai o'r rhwystrau a sut y gallech eu goresgyn</a:t>
            </a:r>
            <a:endParaRPr lang="cy" sz="2400" b="0" i="0" u="none" strike="noStrike" cap="none" baseline="0" dirty="0">
              <a:solidFill>
                <a:schemeClr val="tx1"/>
              </a:solidFill>
              <a:effectLst/>
              <a:uFillTx/>
              <a:cs typeface="Calibri" panose="020F0502020204030204" pitchFamily="34" charset="0"/>
            </a:endParaRPr>
          </a:p>
        </p:txBody>
      </p:sp>
    </p:spTree>
    <p:extLst>
      <p:ext uri="{BB962C8B-B14F-4D97-AF65-F5344CB8AC3E}">
        <p14:creationId xmlns:p14="http://schemas.microsoft.com/office/powerpoint/2010/main" val="29826366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A428E72-BE87-AC4C-BB67-7FD2CA4DD72B}"/>
              </a:ext>
            </a:extLst>
          </p:cNvPr>
          <p:cNvSpPr>
            <a:spLocks noGrp="1"/>
          </p:cNvSpPr>
          <p:nvPr>
            <p:ph type="body" sz="quarter" idx="10"/>
          </p:nvPr>
        </p:nvSpPr>
        <p:spPr/>
        <p:txBody>
          <a:bodyPr/>
          <a:lstStyle/>
          <a:p>
            <a:r>
              <a:rPr lang="en-US" b="1" dirty="0"/>
              <a:t>Potential barriers </a:t>
            </a:r>
          </a:p>
        </p:txBody>
      </p:sp>
      <p:sp>
        <p:nvSpPr>
          <p:cNvPr id="5" name="Text Placeholder 4">
            <a:extLst>
              <a:ext uri="{FF2B5EF4-FFF2-40B4-BE49-F238E27FC236}">
                <a16:creationId xmlns:a16="http://schemas.microsoft.com/office/drawing/2014/main" id="{48A5FF3D-923B-F841-AA60-03A493DF363F}"/>
              </a:ext>
            </a:extLst>
          </p:cNvPr>
          <p:cNvSpPr>
            <a:spLocks noGrp="1"/>
          </p:cNvSpPr>
          <p:nvPr>
            <p:ph type="body" sz="quarter" idx="12"/>
          </p:nvPr>
        </p:nvSpPr>
        <p:spPr/>
        <p:txBody>
          <a:bodyPr>
            <a:normAutofit/>
          </a:bodyPr>
          <a:lstStyle/>
          <a:p>
            <a:r>
              <a:rPr lang="en-US" dirty="0"/>
              <a:t>Poverty </a:t>
            </a:r>
          </a:p>
          <a:p>
            <a:r>
              <a:rPr lang="en-US" dirty="0"/>
              <a:t>Isolation</a:t>
            </a:r>
          </a:p>
          <a:p>
            <a:r>
              <a:rPr lang="en-US" dirty="0"/>
              <a:t>Parents not wanting you to talk to their child alone</a:t>
            </a:r>
          </a:p>
          <a:p>
            <a:r>
              <a:rPr lang="en-US" dirty="0"/>
              <a:t>Parents not recognising there is a problem</a:t>
            </a:r>
          </a:p>
          <a:p>
            <a:r>
              <a:rPr lang="en-US" dirty="0"/>
              <a:t>Children not recognising there is a problem</a:t>
            </a:r>
          </a:p>
        </p:txBody>
      </p:sp>
      <p:sp>
        <p:nvSpPr>
          <p:cNvPr id="4" name="Text Placeholder 2">
            <a:extLst>
              <a:ext uri="{FF2B5EF4-FFF2-40B4-BE49-F238E27FC236}">
                <a16:creationId xmlns:a16="http://schemas.microsoft.com/office/drawing/2014/main" id="{1A428E72-BE87-AC4C-BB67-7FD2CA4DD72B}"/>
              </a:ext>
            </a:extLst>
          </p:cNvPr>
          <p:cNvSpPr>
            <a:spLocks noGrp="1"/>
          </p:cNvSpPr>
          <p:nvPr>
            <p:ph type="body" sz="quarter" idx="10"/>
            <p:custDataLst>
              <p:tags r:id="rId1"/>
            </p:custDataLst>
          </p:nvPr>
        </p:nvSpPr>
        <p:spPr>
          <a:xfrm>
            <a:off x="141161" y="365126"/>
            <a:ext cx="3690937" cy="1031284"/>
          </a:xfrm>
        </p:spPr>
        <p:txBody>
          <a:bodyPr/>
          <a:lstStyle/>
          <a:p>
            <a:r>
              <a:rPr lang="cy" sz="2800" b="1" i="0" u="none" strike="noStrike" cap="none" baseline="0" dirty="0">
                <a:solidFill>
                  <a:srgbClr val="16AD85"/>
                </a:solidFill>
                <a:effectLst/>
                <a:uFillTx/>
              </a:rPr>
              <a:t>Rhwystrau posibl </a:t>
            </a:r>
          </a:p>
        </p:txBody>
      </p:sp>
      <p:sp>
        <p:nvSpPr>
          <p:cNvPr id="6" name="Text Placeholder 4">
            <a:extLst>
              <a:ext uri="{FF2B5EF4-FFF2-40B4-BE49-F238E27FC236}">
                <a16:creationId xmlns:a16="http://schemas.microsoft.com/office/drawing/2014/main" id="{48A5FF3D-923B-F841-AA60-03A493DF363F}"/>
              </a:ext>
            </a:extLst>
          </p:cNvPr>
          <p:cNvSpPr>
            <a:spLocks noGrp="1"/>
          </p:cNvSpPr>
          <p:nvPr>
            <p:ph type="body" sz="quarter" idx="12"/>
            <p:custDataLst>
              <p:tags r:id="rId2"/>
            </p:custDataLst>
          </p:nvPr>
        </p:nvSpPr>
        <p:spPr>
          <a:xfrm>
            <a:off x="296609" y="1649412"/>
            <a:ext cx="3690495" cy="3851275"/>
          </a:xfrm>
        </p:spPr>
        <p:txBody>
          <a:bodyPr/>
          <a:lstStyle/>
          <a:p>
            <a:r>
              <a:rPr lang="cy" sz="2400" b="0" i="0" u="none" strike="noStrike" cap="none" baseline="0" dirty="0">
                <a:solidFill>
                  <a:schemeClr val="tx1"/>
                </a:solidFill>
                <a:effectLst/>
                <a:uFillTx/>
              </a:rPr>
              <a:t>Tlodi </a:t>
            </a:r>
          </a:p>
          <a:p>
            <a:r>
              <a:rPr lang="cy" sz="2400" b="0" i="0" u="none" strike="noStrike" cap="none" baseline="0" dirty="0">
                <a:solidFill>
                  <a:schemeClr val="tx1"/>
                </a:solidFill>
                <a:effectLst/>
                <a:uFillTx/>
              </a:rPr>
              <a:t>Unigedd</a:t>
            </a:r>
          </a:p>
          <a:p>
            <a:r>
              <a:rPr lang="cy" sz="2400" b="0" i="0" u="none" strike="noStrike" cap="none" baseline="0" dirty="0">
                <a:solidFill>
                  <a:schemeClr val="tx1"/>
                </a:solidFill>
                <a:effectLst/>
                <a:uFillTx/>
              </a:rPr>
              <a:t>Rhieni ddim eisiau i chi siarad â'u plentyn ar ei ben ei hun</a:t>
            </a:r>
          </a:p>
          <a:p>
            <a:r>
              <a:rPr lang="cy" sz="2400" b="0" i="0" u="none" strike="noStrike" cap="none" baseline="0" dirty="0">
                <a:solidFill>
                  <a:schemeClr val="tx1"/>
                </a:solidFill>
                <a:effectLst/>
                <a:uFillTx/>
              </a:rPr>
              <a:t>Rhieni ddim yn cydnabod bod problem</a:t>
            </a:r>
          </a:p>
          <a:p>
            <a:r>
              <a:rPr lang="cy" sz="2400" b="0" i="0" u="none" strike="noStrike" cap="none" baseline="0" dirty="0">
                <a:solidFill>
                  <a:schemeClr val="tx1"/>
                </a:solidFill>
                <a:effectLst/>
                <a:uFillTx/>
              </a:rPr>
              <a:t>Plant ddim yn cydnabod bod problem</a:t>
            </a:r>
          </a:p>
        </p:txBody>
      </p:sp>
    </p:spTree>
    <p:extLst>
      <p:ext uri="{BB962C8B-B14F-4D97-AF65-F5344CB8AC3E}">
        <p14:creationId xmlns:p14="http://schemas.microsoft.com/office/powerpoint/2010/main" val="4255547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err="1">
                <a:cs typeface="Calibri" panose="020F0502020204030204" pitchFamily="34" charset="0"/>
              </a:rPr>
              <a:t>Gwrthsafiad</a:t>
            </a:r>
          </a:p>
        </p:txBody>
      </p:sp>
      <p:sp>
        <p:nvSpPr>
          <p:cNvPr id="3" name="Text Placeholder 2"/>
          <p:cNvSpPr>
            <a:spLocks noGrp="1"/>
          </p:cNvSpPr>
          <p:nvPr>
            <p:ph type="body" sz="quarter" idx="10"/>
          </p:nvPr>
        </p:nvSpPr>
        <p:spPr/>
        <p:txBody>
          <a:bodyPr/>
          <a:lstStyle/>
          <a:p>
            <a:r>
              <a:rPr lang="en-GB" b="1" dirty="0"/>
              <a:t>Resistance </a:t>
            </a:r>
          </a:p>
        </p:txBody>
      </p:sp>
      <p:sp>
        <p:nvSpPr>
          <p:cNvPr id="4" name="Text Placeholder 3"/>
          <p:cNvSpPr>
            <a:spLocks noGrp="1"/>
          </p:cNvSpPr>
          <p:nvPr>
            <p:ph type="body" sz="quarter" idx="11"/>
          </p:nvPr>
        </p:nvSpPr>
        <p:spPr/>
        <p:txBody>
          <a:bodyPr/>
          <a:lstStyle/>
          <a:p>
            <a:r>
              <a:rPr lang="en-GB" dirty="0">
                <a:cs typeface="Calibri" panose="020F0502020204030204" pitchFamily="34" charset="0"/>
              </a:rPr>
              <a:t>O </a:t>
            </a:r>
            <a:r>
              <a:rPr lang="en-GB" dirty="0" err="1">
                <a:cs typeface="Calibri" panose="020F0502020204030204" pitchFamily="34" charset="0"/>
              </a:rPr>
              <a:t>safbwynt</a:t>
            </a:r>
            <a:r>
              <a:rPr lang="en-GB" dirty="0">
                <a:cs typeface="Calibri" panose="020F0502020204030204" pitchFamily="34" charset="0"/>
              </a:rPr>
              <a:t> </a:t>
            </a:r>
            <a:r>
              <a:rPr lang="en-GB" dirty="0" err="1">
                <a:cs typeface="Calibri" panose="020F0502020204030204" pitchFamily="34" charset="0"/>
              </a:rPr>
              <a:t>proffesiynol</a:t>
            </a:r>
            <a:r>
              <a:rPr lang="en-GB" dirty="0">
                <a:cs typeface="Calibri" panose="020F0502020204030204" pitchFamily="34" charset="0"/>
              </a:rPr>
              <a:t>, gall '</a:t>
            </a:r>
            <a:r>
              <a:rPr lang="en-GB" dirty="0" err="1">
                <a:cs typeface="Calibri" panose="020F0502020204030204" pitchFamily="34" charset="0"/>
              </a:rPr>
              <a:t>gwrthsafiad</a:t>
            </a:r>
            <a:r>
              <a:rPr lang="en-GB" dirty="0">
                <a:cs typeface="Calibri" panose="020F0502020204030204" pitchFamily="34" charset="0"/>
              </a:rPr>
              <a:t>' </a:t>
            </a:r>
            <a:r>
              <a:rPr lang="en-GB" dirty="0" err="1">
                <a:cs typeface="Calibri" panose="020F0502020204030204" pitchFamily="34" charset="0"/>
              </a:rPr>
              <a:t>ymgorffori</a:t>
            </a:r>
            <a:r>
              <a:rPr lang="en-GB" dirty="0">
                <a:cs typeface="Calibri" panose="020F0502020204030204" pitchFamily="34" charset="0"/>
              </a:rPr>
              <a:t> </a:t>
            </a:r>
            <a:r>
              <a:rPr lang="en-GB" dirty="0" err="1">
                <a:cs typeface="Calibri" panose="020F0502020204030204" pitchFamily="34" charset="0"/>
              </a:rPr>
              <a:t>gwadu</a:t>
            </a:r>
            <a:r>
              <a:rPr lang="en-GB" dirty="0">
                <a:cs typeface="Calibri" panose="020F0502020204030204" pitchFamily="34" charset="0"/>
              </a:rPr>
              <a:t>, </a:t>
            </a:r>
            <a:r>
              <a:rPr lang="en-GB" dirty="0" err="1">
                <a:cs typeface="Calibri" panose="020F0502020204030204" pitchFamily="34" charset="0"/>
              </a:rPr>
              <a:t>osgoi</a:t>
            </a:r>
            <a:r>
              <a:rPr lang="en-GB" dirty="0">
                <a:cs typeface="Calibri" panose="020F0502020204030204" pitchFamily="34" charset="0"/>
              </a:rPr>
              <a:t>, </a:t>
            </a:r>
            <a:r>
              <a:rPr lang="en-GB" dirty="0" err="1">
                <a:cs typeface="Calibri" panose="020F0502020204030204" pitchFamily="34" charset="0"/>
              </a:rPr>
              <a:t>cydymffurfio</a:t>
            </a:r>
            <a:r>
              <a:rPr lang="en-GB" dirty="0">
                <a:cs typeface="Calibri" panose="020F0502020204030204" pitchFamily="34" charset="0"/>
              </a:rPr>
              <a:t> </a:t>
            </a:r>
            <a:r>
              <a:rPr lang="en-GB" dirty="0" err="1">
                <a:cs typeface="Calibri" panose="020F0502020204030204" pitchFamily="34" charset="0"/>
              </a:rPr>
              <a:t>cudd</a:t>
            </a:r>
            <a:r>
              <a:rPr lang="en-GB" dirty="0">
                <a:cs typeface="Calibri" panose="020F0502020204030204" pitchFamily="34" charset="0"/>
              </a:rPr>
              <a:t> a </a:t>
            </a:r>
            <a:r>
              <a:rPr lang="en-GB" dirty="0" err="1">
                <a:cs typeface="Calibri" panose="020F0502020204030204" pitchFamily="34" charset="0"/>
              </a:rPr>
              <a:t>gelyniaeth</a:t>
            </a:r>
            <a:r>
              <a:rPr lang="en-GB" dirty="0">
                <a:cs typeface="Calibri" panose="020F0502020204030204" pitchFamily="34" charset="0"/>
              </a:rPr>
              <a:t>. </a:t>
            </a:r>
          </a:p>
          <a:p>
            <a:pPr marL="0" indent="0">
              <a:buNone/>
            </a:pPr>
            <a:r>
              <a:rPr lang="en-GB" dirty="0" err="1">
                <a:cs typeface="Calibri" panose="020F0502020204030204" pitchFamily="34" charset="0"/>
              </a:rPr>
              <a:t>Wiffin</a:t>
            </a:r>
            <a:r>
              <a:rPr lang="en-GB" dirty="0">
                <a:cs typeface="Calibri" panose="020F0502020204030204" pitchFamily="34" charset="0"/>
              </a:rPr>
              <a:t> (2010)</a:t>
            </a:r>
          </a:p>
          <a:p>
            <a:endParaRPr lang="en-GB" dirty="0">
              <a:cs typeface="Calibri" panose="020F0502020204030204" pitchFamily="34" charset="0"/>
            </a:endParaRPr>
          </a:p>
        </p:txBody>
      </p:sp>
      <p:sp>
        <p:nvSpPr>
          <p:cNvPr id="5" name="Text Placeholder 4"/>
          <p:cNvSpPr>
            <a:spLocks noGrp="1"/>
          </p:cNvSpPr>
          <p:nvPr>
            <p:ph type="body" sz="quarter" idx="12"/>
          </p:nvPr>
        </p:nvSpPr>
        <p:spPr/>
        <p:txBody>
          <a:bodyPr>
            <a:normAutofit/>
          </a:bodyPr>
          <a:lstStyle/>
          <a:p>
            <a:r>
              <a:rPr lang="en-GB" dirty="0"/>
              <a:t>From the professional point of view, ‘resistance’ can incorporate denial, avoidance, disguised compliance and hostility. </a:t>
            </a:r>
            <a:endParaRPr lang="en-GB" dirty="0">
              <a:cs typeface="Calibri" panose="020F0502020204030204" pitchFamily="34" charset="0"/>
            </a:endParaRPr>
          </a:p>
          <a:p>
            <a:pPr marL="0" indent="0">
              <a:buNone/>
            </a:pPr>
            <a:r>
              <a:rPr lang="en-GB" dirty="0" err="1"/>
              <a:t>Wiffin</a:t>
            </a:r>
            <a:r>
              <a:rPr lang="en-GB" dirty="0"/>
              <a:t> (2010)</a:t>
            </a:r>
            <a:endParaRPr lang="en-GB" dirty="0">
              <a:highlight>
                <a:srgbClr val="FFFF00"/>
              </a:highlight>
              <a:cs typeface="Calibri" panose="020F0502020204030204" pitchFamily="34" charset="0"/>
            </a:endParaRPr>
          </a:p>
          <a:p>
            <a:pPr marL="0" indent="0">
              <a:buNone/>
            </a:pPr>
            <a:br>
              <a:rPr lang="en-GB" dirty="0"/>
            </a:br>
            <a:br>
              <a:rPr lang="en-GB" dirty="0"/>
            </a:br>
            <a:endParaRPr lang="en-GB" dirty="0"/>
          </a:p>
        </p:txBody>
      </p:sp>
    </p:spTree>
    <p:extLst>
      <p:ext uri="{BB962C8B-B14F-4D97-AF65-F5344CB8AC3E}">
        <p14:creationId xmlns:p14="http://schemas.microsoft.com/office/powerpoint/2010/main" val="28264092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500" b="1" dirty="0">
                <a:cs typeface="Calibri" panose="020F0502020204030204" pitchFamily="34" charset="0"/>
              </a:rPr>
              <a:t>Sut </a:t>
            </a:r>
            <a:r>
              <a:rPr lang="en-GB" sz="2500" b="1" dirty="0" err="1">
                <a:cs typeface="Calibri" panose="020F0502020204030204" pitchFamily="34" charset="0"/>
              </a:rPr>
              <a:t>gallai</a:t>
            </a:r>
            <a:r>
              <a:rPr lang="en-GB" sz="2500" b="1" dirty="0">
                <a:cs typeface="Calibri" panose="020F0502020204030204" pitchFamily="34" charset="0"/>
              </a:rPr>
              <a:t> </a:t>
            </a:r>
            <a:r>
              <a:rPr lang="en-GB" sz="2500" b="1" dirty="0" err="1">
                <a:cs typeface="Calibri" panose="020F0502020204030204" pitchFamily="34" charset="0"/>
              </a:rPr>
              <a:t>gwrthsafiad</a:t>
            </a:r>
            <a:r>
              <a:rPr lang="en-GB" sz="2500" b="1" dirty="0">
                <a:cs typeface="Calibri" panose="020F0502020204030204" pitchFamily="34" charset="0"/>
              </a:rPr>
              <a:t> </a:t>
            </a:r>
            <a:r>
              <a:rPr lang="en-GB" sz="2500" b="1" dirty="0" err="1">
                <a:cs typeface="Calibri" panose="020F0502020204030204" pitchFamily="34" charset="0"/>
              </a:rPr>
              <a:t>ddangos</a:t>
            </a:r>
            <a:r>
              <a:rPr lang="en-GB" sz="2500" b="1" dirty="0">
                <a:cs typeface="Calibri" panose="020F0502020204030204" pitchFamily="34" charset="0"/>
              </a:rPr>
              <a:t> </a:t>
            </a:r>
            <a:r>
              <a:rPr lang="en-GB" sz="2500" b="1" dirty="0" err="1">
                <a:cs typeface="Calibri" panose="020F0502020204030204" pitchFamily="34" charset="0"/>
              </a:rPr>
              <a:t>ei</a:t>
            </a:r>
            <a:r>
              <a:rPr lang="en-GB" sz="2500" b="1" dirty="0">
                <a:cs typeface="Calibri" panose="020F0502020204030204" pitchFamily="34" charset="0"/>
              </a:rPr>
              <a:t> </a:t>
            </a:r>
            <a:r>
              <a:rPr lang="en-GB" sz="2500" b="1" dirty="0" err="1">
                <a:cs typeface="Calibri" panose="020F0502020204030204" pitchFamily="34" charset="0"/>
              </a:rPr>
              <a:t>hun</a:t>
            </a:r>
            <a:r>
              <a:rPr lang="en-GB" sz="2500" b="1" dirty="0">
                <a:cs typeface="Calibri" panose="020F0502020204030204" pitchFamily="34" charset="0"/>
              </a:rPr>
              <a:t>? </a:t>
            </a:r>
            <a:endParaRPr lang="en-US" b="1" dirty="0"/>
          </a:p>
        </p:txBody>
      </p:sp>
      <p:sp>
        <p:nvSpPr>
          <p:cNvPr id="3" name="Text Placeholder 2"/>
          <p:cNvSpPr>
            <a:spLocks noGrp="1"/>
          </p:cNvSpPr>
          <p:nvPr>
            <p:ph type="body" sz="quarter" idx="10"/>
          </p:nvPr>
        </p:nvSpPr>
        <p:spPr/>
        <p:txBody>
          <a:bodyPr/>
          <a:lstStyle/>
          <a:p>
            <a:r>
              <a:rPr lang="en-GB" b="1" dirty="0"/>
              <a:t>How might resistance show itself? </a:t>
            </a:r>
          </a:p>
        </p:txBody>
      </p:sp>
      <p:sp>
        <p:nvSpPr>
          <p:cNvPr id="4" name="Text Placeholder 3"/>
          <p:cNvSpPr>
            <a:spLocks noGrp="1"/>
          </p:cNvSpPr>
          <p:nvPr>
            <p:ph type="body" sz="quarter" idx="11"/>
          </p:nvPr>
        </p:nvSpPr>
        <p:spPr/>
        <p:txBody>
          <a:bodyPr/>
          <a:lstStyle/>
          <a:p>
            <a:r>
              <a:rPr lang="en-GB" sz="1700" dirty="0" err="1">
                <a:cs typeface="Calibri" panose="020F0502020204030204" pitchFamily="34" charset="0"/>
              </a:rPr>
              <a:t>Trwy</a:t>
            </a:r>
            <a:r>
              <a:rPr lang="en-GB" sz="1700" dirty="0">
                <a:cs typeface="Calibri" panose="020F0502020204030204" pitchFamily="34" charset="0"/>
              </a:rPr>
              <a:t> </a:t>
            </a:r>
            <a:r>
              <a:rPr lang="en-GB" sz="1700" dirty="0" err="1">
                <a:cs typeface="Calibri" panose="020F0502020204030204" pitchFamily="34" charset="0"/>
              </a:rPr>
              <a:t>fod</a:t>
            </a:r>
            <a:r>
              <a:rPr lang="en-GB" sz="1700" dirty="0">
                <a:cs typeface="Calibri" panose="020F0502020204030204" pitchFamily="34" charset="0"/>
              </a:rPr>
              <a:t> </a:t>
            </a:r>
            <a:r>
              <a:rPr lang="en-GB" sz="1700" dirty="0" err="1">
                <a:cs typeface="Calibri" panose="020F0502020204030204" pitchFamily="34" charset="0"/>
              </a:rPr>
              <a:t>yn</a:t>
            </a:r>
            <a:r>
              <a:rPr lang="en-GB" sz="1700" dirty="0">
                <a:cs typeface="Calibri" panose="020F0502020204030204" pitchFamily="34" charset="0"/>
              </a:rPr>
              <a:t> </a:t>
            </a:r>
            <a:r>
              <a:rPr lang="en-GB" sz="1700" dirty="0" err="1">
                <a:cs typeface="Calibri" panose="020F0502020204030204" pitchFamily="34" charset="0"/>
              </a:rPr>
              <a:t>barod</a:t>
            </a:r>
            <a:r>
              <a:rPr lang="en-GB" sz="1700" dirty="0">
                <a:cs typeface="Calibri" panose="020F0502020204030204" pitchFamily="34" charset="0"/>
              </a:rPr>
              <a:t> </a:t>
            </a:r>
            <a:r>
              <a:rPr lang="en-GB" sz="1700" dirty="0" err="1">
                <a:cs typeface="Calibri" panose="020F0502020204030204" pitchFamily="34" charset="0"/>
              </a:rPr>
              <a:t>i</a:t>
            </a:r>
            <a:r>
              <a:rPr lang="en-GB" sz="1700" dirty="0">
                <a:cs typeface="Calibri" panose="020F0502020204030204" pitchFamily="34" charset="0"/>
              </a:rPr>
              <a:t> </a:t>
            </a:r>
            <a:r>
              <a:rPr lang="en-GB" sz="1700" dirty="0" err="1">
                <a:cs typeface="Calibri" panose="020F0502020204030204" pitchFamily="34" charset="0"/>
              </a:rPr>
              <a:t>ystyried</a:t>
            </a:r>
            <a:r>
              <a:rPr lang="en-GB" sz="1700" dirty="0">
                <a:cs typeface="Calibri" panose="020F0502020204030204" pitchFamily="34" charset="0"/>
              </a:rPr>
              <a:t> </a:t>
            </a:r>
            <a:r>
              <a:rPr lang="en-GB" sz="1700" dirty="0" err="1">
                <a:cs typeface="Calibri" panose="020F0502020204030204" pitchFamily="34" charset="0"/>
              </a:rPr>
              <a:t>meysydd</a:t>
            </a:r>
            <a:r>
              <a:rPr lang="en-GB" sz="1700" dirty="0">
                <a:cs typeface="Calibri" panose="020F0502020204030204" pitchFamily="34" charset="0"/>
              </a:rPr>
              <a:t> '</a:t>
            </a:r>
            <a:r>
              <a:rPr lang="en-GB" sz="1700" dirty="0" err="1">
                <a:cs typeface="Calibri" panose="020F0502020204030204" pitchFamily="34" charset="0"/>
              </a:rPr>
              <a:t>diogel</a:t>
            </a:r>
            <a:r>
              <a:rPr lang="en-GB" sz="1700" dirty="0">
                <a:cs typeface="Calibri" panose="020F0502020204030204" pitchFamily="34" charset="0"/>
              </a:rPr>
              <a:t>' neu </a:t>
            </a:r>
            <a:r>
              <a:rPr lang="en-GB" sz="1700" dirty="0" err="1">
                <a:cs typeface="Calibri" panose="020F0502020204030204" pitchFamily="34" charset="0"/>
              </a:rPr>
              <a:t>flaenoriaeth</a:t>
            </a:r>
            <a:r>
              <a:rPr lang="en-GB" sz="1700" dirty="0">
                <a:cs typeface="Calibri" panose="020F0502020204030204" pitchFamily="34" charset="0"/>
              </a:rPr>
              <a:t> </a:t>
            </a:r>
            <a:r>
              <a:rPr lang="en-GB" sz="1700" dirty="0" err="1">
                <a:cs typeface="Calibri" panose="020F0502020204030204" pitchFamily="34" charset="0"/>
              </a:rPr>
              <a:t>isel</a:t>
            </a:r>
            <a:r>
              <a:rPr lang="en-GB" sz="1700" dirty="0">
                <a:cs typeface="Calibri" panose="020F0502020204030204" pitchFamily="34" charset="0"/>
              </a:rPr>
              <a:t> </a:t>
            </a:r>
            <a:r>
              <a:rPr lang="en-GB" sz="1700" dirty="0" err="1">
                <a:cs typeface="Calibri" panose="020F0502020204030204" pitchFamily="34" charset="0"/>
              </a:rPr>
              <a:t>i'w</a:t>
            </a:r>
            <a:r>
              <a:rPr lang="en-GB" sz="1700" dirty="0">
                <a:cs typeface="Calibri" panose="020F0502020204030204" pitchFamily="34" charset="0"/>
              </a:rPr>
              <a:t> </a:t>
            </a:r>
            <a:r>
              <a:rPr lang="en-GB" sz="1700" dirty="0" err="1">
                <a:cs typeface="Calibri" panose="020F0502020204030204" pitchFamily="34" charset="0"/>
              </a:rPr>
              <a:t>trafod</a:t>
            </a:r>
            <a:r>
              <a:rPr lang="en-GB" sz="1700" dirty="0">
                <a:cs typeface="Calibri" panose="020F0502020204030204" pitchFamily="34" charset="0"/>
              </a:rPr>
              <a:t> </a:t>
            </a:r>
            <a:r>
              <a:rPr lang="en-GB" sz="1700" dirty="0" err="1">
                <a:cs typeface="Calibri" panose="020F0502020204030204" pitchFamily="34" charset="0"/>
              </a:rPr>
              <a:t>yn</a:t>
            </a:r>
            <a:r>
              <a:rPr lang="en-GB" sz="1700" dirty="0">
                <a:cs typeface="Calibri" panose="020F0502020204030204" pitchFamily="34" charset="0"/>
              </a:rPr>
              <a:t> </a:t>
            </a:r>
            <a:r>
              <a:rPr lang="en-GB" sz="1700" dirty="0" err="1">
                <a:cs typeface="Calibri" panose="020F0502020204030204" pitchFamily="34" charset="0"/>
              </a:rPr>
              <a:t>unig</a:t>
            </a:r>
            <a:r>
              <a:rPr lang="en-GB" sz="1700" dirty="0">
                <a:cs typeface="Calibri" panose="020F0502020204030204" pitchFamily="34" charset="0"/>
              </a:rPr>
              <a:t>.</a:t>
            </a:r>
            <a:endParaRPr lang="en-GB" dirty="0">
              <a:cs typeface="Calibri" panose="020F0502020204030204" pitchFamily="34" charset="0"/>
            </a:endParaRPr>
          </a:p>
          <a:p>
            <a:r>
              <a:rPr lang="en-GB" sz="1700" dirty="0" err="1">
                <a:cs typeface="Calibri" panose="020F0502020204030204" pitchFamily="34" charset="0"/>
              </a:rPr>
              <a:t>Trwy</a:t>
            </a:r>
            <a:r>
              <a:rPr lang="en-GB" sz="1700" dirty="0">
                <a:cs typeface="Calibri" panose="020F0502020204030204" pitchFamily="34" charset="0"/>
              </a:rPr>
              <a:t> </a:t>
            </a:r>
            <a:r>
              <a:rPr lang="en-GB" sz="1700" dirty="0" err="1">
                <a:cs typeface="Calibri" panose="020F0502020204030204" pitchFamily="34" charset="0"/>
              </a:rPr>
              <a:t>beidio</a:t>
            </a:r>
            <a:r>
              <a:rPr lang="en-GB" sz="1700" dirty="0">
                <a:cs typeface="Calibri" panose="020F0502020204030204" pitchFamily="34" charset="0"/>
              </a:rPr>
              <a:t> â </a:t>
            </a:r>
            <a:r>
              <a:rPr lang="en-GB" sz="1700" dirty="0" err="1">
                <a:cs typeface="Calibri" panose="020F0502020204030204" pitchFamily="34" charset="0"/>
              </a:rPr>
              <a:t>dod</a:t>
            </a:r>
            <a:r>
              <a:rPr lang="en-GB" sz="1700" dirty="0">
                <a:cs typeface="Calibri" panose="020F0502020204030204" pitchFamily="34" charset="0"/>
              </a:rPr>
              <a:t> </a:t>
            </a:r>
            <a:r>
              <a:rPr lang="en-GB" sz="1700" dirty="0" err="1">
                <a:cs typeface="Calibri" panose="020F0502020204030204" pitchFamily="34" charset="0"/>
              </a:rPr>
              <a:t>i</a:t>
            </a:r>
            <a:r>
              <a:rPr lang="en-GB" sz="1700" dirty="0">
                <a:cs typeface="Calibri" panose="020F0502020204030204" pitchFamily="34" charset="0"/>
              </a:rPr>
              <a:t> </a:t>
            </a:r>
            <a:r>
              <a:rPr lang="en-GB" sz="1700" dirty="0" err="1">
                <a:cs typeface="Calibri" panose="020F0502020204030204" pitchFamily="34" charset="0"/>
              </a:rPr>
              <a:t>apwyntiadau</a:t>
            </a:r>
            <a:r>
              <a:rPr lang="en-GB" sz="1700" dirty="0">
                <a:cs typeface="Calibri" panose="020F0502020204030204" pitchFamily="34" charset="0"/>
              </a:rPr>
              <a:t> </a:t>
            </a:r>
            <a:endParaRPr lang="en-GB" dirty="0"/>
          </a:p>
          <a:p>
            <a:r>
              <a:rPr lang="en-GB" sz="1700" dirty="0" err="1">
                <a:cs typeface="Calibri" panose="020F0502020204030204" pitchFamily="34" charset="0"/>
              </a:rPr>
              <a:t>Trwy</a:t>
            </a:r>
            <a:r>
              <a:rPr lang="en-GB" sz="1700" dirty="0">
                <a:cs typeface="Calibri" panose="020F0502020204030204" pitchFamily="34" charset="0"/>
              </a:rPr>
              <a:t> </a:t>
            </a:r>
            <a:r>
              <a:rPr lang="en-GB" sz="1700" dirty="0" err="1">
                <a:cs typeface="Calibri" panose="020F0502020204030204" pitchFamily="34" charset="0"/>
              </a:rPr>
              <a:t>fod</a:t>
            </a:r>
            <a:r>
              <a:rPr lang="en-GB" sz="1700" dirty="0">
                <a:cs typeface="Calibri" panose="020F0502020204030204" pitchFamily="34" charset="0"/>
              </a:rPr>
              <a:t> </a:t>
            </a:r>
            <a:r>
              <a:rPr lang="en-GB" sz="1700" dirty="0" err="1">
                <a:cs typeface="Calibri" panose="020F0502020204030204" pitchFamily="34" charset="0"/>
              </a:rPr>
              <a:t>yn</a:t>
            </a:r>
            <a:r>
              <a:rPr lang="en-GB" sz="1700" dirty="0">
                <a:cs typeface="Calibri" panose="020F0502020204030204" pitchFamily="34" charset="0"/>
              </a:rPr>
              <a:t> </a:t>
            </a:r>
            <a:r>
              <a:rPr lang="en-GB" sz="1700" dirty="0" err="1">
                <a:cs typeface="Calibri" panose="020F0502020204030204" pitchFamily="34" charset="0"/>
              </a:rPr>
              <a:t>rhy</a:t>
            </a:r>
            <a:r>
              <a:rPr lang="en-GB" sz="1700" dirty="0">
                <a:cs typeface="Calibri" panose="020F0502020204030204" pitchFamily="34" charset="0"/>
              </a:rPr>
              <a:t> </a:t>
            </a:r>
            <a:r>
              <a:rPr lang="en-GB" sz="1700" dirty="0" err="1">
                <a:cs typeface="Calibri" panose="020F0502020204030204" pitchFamily="34" charset="0"/>
              </a:rPr>
              <a:t>gydweithredol</a:t>
            </a:r>
            <a:r>
              <a:rPr lang="en-GB" sz="1700" dirty="0">
                <a:cs typeface="Calibri" panose="020F0502020204030204" pitchFamily="34" charset="0"/>
              </a:rPr>
              <a:t> </a:t>
            </a:r>
            <a:r>
              <a:rPr lang="en-GB" sz="1700" dirty="0" err="1">
                <a:cs typeface="Calibri" panose="020F0502020204030204" pitchFamily="34" charset="0"/>
              </a:rPr>
              <a:t>gyda</a:t>
            </a:r>
            <a:r>
              <a:rPr lang="en-GB" sz="1700" dirty="0">
                <a:cs typeface="Calibri" panose="020F0502020204030204" pitchFamily="34" charset="0"/>
              </a:rPr>
              <a:t> </a:t>
            </a:r>
            <a:r>
              <a:rPr lang="en-GB" sz="1700" dirty="0" err="1">
                <a:cs typeface="Calibri" panose="020F0502020204030204" pitchFamily="34" charset="0"/>
              </a:rPr>
              <a:t>gweithwyr</a:t>
            </a:r>
            <a:r>
              <a:rPr lang="en-GB" sz="1700" dirty="0">
                <a:cs typeface="Calibri" panose="020F0502020204030204" pitchFamily="34" charset="0"/>
              </a:rPr>
              <a:t> </a:t>
            </a:r>
            <a:r>
              <a:rPr lang="en-GB" sz="1700" dirty="0" err="1">
                <a:cs typeface="Calibri" panose="020F0502020204030204" pitchFamily="34" charset="0"/>
              </a:rPr>
              <a:t>proffesiynol</a:t>
            </a:r>
            <a:r>
              <a:rPr lang="en-GB" sz="1700" dirty="0">
                <a:cs typeface="Calibri" panose="020F0502020204030204" pitchFamily="34" charset="0"/>
              </a:rPr>
              <a:t>.</a:t>
            </a:r>
            <a:endParaRPr lang="en-GB" dirty="0"/>
          </a:p>
          <a:p>
            <a:r>
              <a:rPr lang="en-GB" sz="1700" dirty="0" err="1">
                <a:cs typeface="Calibri" panose="020F0502020204030204" pitchFamily="34" charset="0"/>
              </a:rPr>
              <a:t>Trwy</a:t>
            </a:r>
            <a:r>
              <a:rPr lang="en-GB" sz="1700" dirty="0">
                <a:cs typeface="Calibri" panose="020F0502020204030204" pitchFamily="34" charset="0"/>
              </a:rPr>
              <a:t> </a:t>
            </a:r>
            <a:r>
              <a:rPr lang="en-GB" sz="1700" dirty="0" err="1">
                <a:cs typeface="Calibri" panose="020F0502020204030204" pitchFamily="34" charset="0"/>
              </a:rPr>
              <a:t>fod</a:t>
            </a:r>
            <a:r>
              <a:rPr lang="en-GB" sz="1700" dirty="0">
                <a:cs typeface="Calibri" panose="020F0502020204030204" pitchFamily="34" charset="0"/>
              </a:rPr>
              <a:t> </a:t>
            </a:r>
            <a:r>
              <a:rPr lang="en-GB" sz="1700" dirty="0" err="1">
                <a:cs typeface="Calibri" panose="020F0502020204030204" pitchFamily="34" charset="0"/>
              </a:rPr>
              <a:t>yn</a:t>
            </a:r>
            <a:r>
              <a:rPr lang="en-GB" sz="1700" dirty="0">
                <a:cs typeface="Calibri" panose="020F0502020204030204" pitchFamily="34" charset="0"/>
              </a:rPr>
              <a:t> </a:t>
            </a:r>
            <a:r>
              <a:rPr lang="en-GB" sz="1700" dirty="0" err="1">
                <a:cs typeface="Calibri" panose="020F0502020204030204" pitchFamily="34" charset="0"/>
              </a:rPr>
              <a:t>ymosodol</a:t>
            </a:r>
            <a:r>
              <a:rPr lang="en-GB" sz="1700" dirty="0">
                <a:cs typeface="Calibri" panose="020F0502020204030204" pitchFamily="34" charset="0"/>
              </a:rPr>
              <a:t> </a:t>
            </a:r>
            <a:r>
              <a:rPr lang="en-GB" sz="1700" dirty="0" err="1">
                <a:cs typeface="Calibri" panose="020F0502020204030204" pitchFamily="34" charset="0"/>
              </a:rPr>
              <a:t>ar</a:t>
            </a:r>
            <a:r>
              <a:rPr lang="en-GB" sz="1700" dirty="0">
                <a:cs typeface="Calibri" panose="020F0502020204030204" pitchFamily="34" charset="0"/>
              </a:rPr>
              <a:t> </a:t>
            </a:r>
            <a:r>
              <a:rPr lang="en-GB" sz="1700" dirty="0" err="1">
                <a:cs typeface="Calibri" panose="020F0502020204030204" pitchFamily="34" charset="0"/>
              </a:rPr>
              <a:t>lafar</a:t>
            </a:r>
            <a:r>
              <a:rPr lang="en-GB" sz="1700" dirty="0">
                <a:cs typeface="Calibri" panose="020F0502020204030204" pitchFamily="34" charset="0"/>
              </a:rPr>
              <a:t>/</a:t>
            </a:r>
            <a:r>
              <a:rPr lang="en-GB" sz="1700" dirty="0" err="1">
                <a:cs typeface="Calibri" panose="020F0502020204030204" pitchFamily="34" charset="0"/>
              </a:rPr>
              <a:t>neu'n</a:t>
            </a:r>
            <a:r>
              <a:rPr lang="en-GB" sz="1700" dirty="0">
                <a:cs typeface="Calibri" panose="020F0502020204030204" pitchFamily="34" charset="0"/>
              </a:rPr>
              <a:t> </a:t>
            </a:r>
            <a:r>
              <a:rPr lang="en-GB" sz="1700" dirty="0" err="1">
                <a:cs typeface="Calibri" panose="020F0502020204030204" pitchFamily="34" charset="0"/>
              </a:rPr>
              <a:t>gorfforol</a:t>
            </a:r>
            <a:r>
              <a:rPr lang="en-GB" sz="1700" dirty="0">
                <a:cs typeface="Calibri" panose="020F0502020204030204" pitchFamily="34" charset="0"/>
              </a:rPr>
              <a:t>.</a:t>
            </a:r>
            <a:endParaRPr lang="en-GB" dirty="0"/>
          </a:p>
          <a:p>
            <a:r>
              <a:rPr lang="en-GB" sz="1700" dirty="0" err="1">
                <a:cs typeface="Calibri" panose="020F0502020204030204" pitchFamily="34" charset="0"/>
              </a:rPr>
              <a:t>Trwy</a:t>
            </a:r>
            <a:r>
              <a:rPr lang="en-GB" sz="1700" dirty="0">
                <a:cs typeface="Calibri" panose="020F0502020204030204" pitchFamily="34" charset="0"/>
              </a:rPr>
              <a:t> </a:t>
            </a:r>
            <a:r>
              <a:rPr lang="en-GB" sz="1700" dirty="0" err="1">
                <a:cs typeface="Calibri" panose="020F0502020204030204" pitchFamily="34" charset="0"/>
              </a:rPr>
              <a:t>leihau'r</a:t>
            </a:r>
            <a:r>
              <a:rPr lang="en-GB" sz="1700" dirty="0">
                <a:cs typeface="Calibri" panose="020F0502020204030204" pitchFamily="34" charset="0"/>
              </a:rPr>
              <a:t> </a:t>
            </a:r>
            <a:r>
              <a:rPr lang="en-GB" sz="1700" dirty="0" err="1">
                <a:cs typeface="Calibri" panose="020F0502020204030204" pitchFamily="34" charset="0"/>
              </a:rPr>
              <a:t>problemau</a:t>
            </a:r>
            <a:r>
              <a:rPr lang="en-GB" sz="1700" dirty="0">
                <a:cs typeface="Calibri" panose="020F0502020204030204" pitchFamily="34" charset="0"/>
              </a:rPr>
              <a:t>.</a:t>
            </a:r>
            <a:endParaRPr lang="en-GB" dirty="0"/>
          </a:p>
          <a:p>
            <a:pPr marL="0" indent="0">
              <a:buNone/>
            </a:pPr>
            <a:r>
              <a:rPr lang="en-GB" sz="2000" dirty="0">
                <a:cs typeface="Calibri" panose="020F0502020204030204" pitchFamily="34" charset="0"/>
              </a:rPr>
              <a:t>(Egan, 1994)</a:t>
            </a:r>
            <a:endParaRPr lang="en-GB" dirty="0">
              <a:cs typeface="Calibri" panose="020F0502020204030204" pitchFamily="34" charset="0"/>
            </a:endParaRPr>
          </a:p>
          <a:p>
            <a:endParaRPr lang="en-GB" dirty="0">
              <a:cs typeface="Calibri" panose="020F0502020204030204" pitchFamily="34" charset="0"/>
            </a:endParaRPr>
          </a:p>
        </p:txBody>
      </p:sp>
      <p:sp>
        <p:nvSpPr>
          <p:cNvPr id="5" name="Text Placeholder 4"/>
          <p:cNvSpPr>
            <a:spLocks noGrp="1"/>
          </p:cNvSpPr>
          <p:nvPr>
            <p:ph type="body" sz="quarter" idx="12"/>
          </p:nvPr>
        </p:nvSpPr>
        <p:spPr/>
        <p:txBody>
          <a:bodyPr>
            <a:normAutofit fontScale="85000" lnSpcReduction="20000"/>
          </a:bodyPr>
          <a:lstStyle/>
          <a:p>
            <a:r>
              <a:rPr lang="en-GB" dirty="0"/>
              <a:t>By only being prepared to consider 'safe' or low priority areas for discussion.</a:t>
            </a:r>
            <a:endParaRPr lang="en-GB" dirty="0">
              <a:cs typeface="Calibri" panose="020F0502020204030204" pitchFamily="34" charset="0"/>
            </a:endParaRPr>
          </a:p>
          <a:p>
            <a:r>
              <a:rPr lang="en-GB" dirty="0"/>
              <a:t>By not turning up for appointments </a:t>
            </a:r>
            <a:endParaRPr lang="en-GB" dirty="0">
              <a:cs typeface="Calibri" panose="020F0502020204030204" pitchFamily="34" charset="0"/>
            </a:endParaRPr>
          </a:p>
          <a:p>
            <a:r>
              <a:rPr lang="en-GB" dirty="0"/>
              <a:t>By being overly co-operative with professionals.</a:t>
            </a:r>
            <a:endParaRPr lang="en-GB" dirty="0">
              <a:cs typeface="Calibri" panose="020F0502020204030204" pitchFamily="34" charset="0"/>
            </a:endParaRPr>
          </a:p>
          <a:p>
            <a:r>
              <a:rPr lang="en-GB" dirty="0"/>
              <a:t>By being verbally/and or physically aggressive.</a:t>
            </a:r>
            <a:endParaRPr lang="en-GB" dirty="0">
              <a:cs typeface="Calibri" panose="020F0502020204030204" pitchFamily="34" charset="0"/>
            </a:endParaRPr>
          </a:p>
          <a:p>
            <a:r>
              <a:rPr lang="en-GB" dirty="0"/>
              <a:t>By minimising the issues.</a:t>
            </a:r>
            <a:endParaRPr lang="en-GB" dirty="0">
              <a:cs typeface="Calibri" panose="020F0502020204030204" pitchFamily="34" charset="0"/>
            </a:endParaRPr>
          </a:p>
          <a:p>
            <a:pPr marL="0" indent="0">
              <a:buNone/>
            </a:pPr>
            <a:r>
              <a:rPr lang="en-GB" dirty="0"/>
              <a:t>(Egan, 1994)</a:t>
            </a:r>
            <a:endParaRPr lang="en-GB" dirty="0">
              <a:highlight>
                <a:srgbClr val="FFFF00"/>
              </a:highlight>
              <a:cs typeface="Calibri" panose="020F0502020204030204" pitchFamily="34" charset="0"/>
            </a:endParaRPr>
          </a:p>
          <a:p>
            <a:pPr marL="0" indent="0">
              <a:buNone/>
            </a:pPr>
            <a:br>
              <a:rPr lang="en-GB" dirty="0"/>
            </a:br>
            <a:endParaRPr lang="en-GB" dirty="0"/>
          </a:p>
        </p:txBody>
      </p:sp>
    </p:spTree>
    <p:extLst>
      <p:ext uri="{BB962C8B-B14F-4D97-AF65-F5344CB8AC3E}">
        <p14:creationId xmlns:p14="http://schemas.microsoft.com/office/powerpoint/2010/main" val="3729027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500" b="1" dirty="0" err="1">
                <a:cs typeface="Calibri" panose="020F0502020204030204" pitchFamily="34" charset="0"/>
              </a:rPr>
              <a:t>Gweithio</a:t>
            </a:r>
            <a:r>
              <a:rPr lang="en-GB" sz="2500" b="1" dirty="0">
                <a:cs typeface="Calibri" panose="020F0502020204030204" pitchFamily="34" charset="0"/>
              </a:rPr>
              <a:t> </a:t>
            </a:r>
            <a:r>
              <a:rPr lang="en-GB" sz="2500" b="1" dirty="0" err="1">
                <a:cs typeface="Calibri" panose="020F0502020204030204" pitchFamily="34" charset="0"/>
              </a:rPr>
              <a:t>gyda</a:t>
            </a:r>
            <a:r>
              <a:rPr lang="en-GB" sz="2500" b="1" dirty="0">
                <a:cs typeface="Calibri" panose="020F0502020204030204" pitchFamily="34" charset="0"/>
              </a:rPr>
              <a:t> </a:t>
            </a:r>
            <a:r>
              <a:rPr lang="en-GB" sz="2500" b="1" dirty="0" err="1">
                <a:cs typeface="Calibri" panose="020F0502020204030204" pitchFamily="34" charset="0"/>
              </a:rPr>
              <a:t>gwrthsafiad</a:t>
            </a:r>
            <a:r>
              <a:rPr lang="en-GB" sz="2500" b="1" dirty="0">
                <a:cs typeface="Calibri" panose="020F0502020204030204" pitchFamily="34" charset="0"/>
              </a:rPr>
              <a:t> </a:t>
            </a:r>
            <a:endParaRPr lang="en-US" b="1" dirty="0"/>
          </a:p>
        </p:txBody>
      </p:sp>
      <p:sp>
        <p:nvSpPr>
          <p:cNvPr id="3" name="Text Placeholder 2"/>
          <p:cNvSpPr>
            <a:spLocks noGrp="1"/>
          </p:cNvSpPr>
          <p:nvPr>
            <p:ph type="body" sz="quarter" idx="10"/>
          </p:nvPr>
        </p:nvSpPr>
        <p:spPr/>
        <p:txBody>
          <a:bodyPr/>
          <a:lstStyle/>
          <a:p>
            <a:r>
              <a:rPr lang="en-GB" b="1" dirty="0"/>
              <a:t>Working with resistance </a:t>
            </a:r>
            <a:endParaRPr lang="en-US" b="1" dirty="0"/>
          </a:p>
        </p:txBody>
      </p:sp>
      <p:sp>
        <p:nvSpPr>
          <p:cNvPr id="4" name="Text Placeholder 3"/>
          <p:cNvSpPr>
            <a:spLocks noGrp="1"/>
          </p:cNvSpPr>
          <p:nvPr>
            <p:ph type="body" sz="quarter" idx="11"/>
          </p:nvPr>
        </p:nvSpPr>
        <p:spPr/>
        <p:txBody>
          <a:bodyPr/>
          <a:lstStyle/>
          <a:p>
            <a:r>
              <a:rPr lang="en-GB" dirty="0">
                <a:cs typeface="Calibri" panose="020F0502020204030204" pitchFamily="34" charset="0"/>
              </a:rPr>
              <a:t>Pa </a:t>
            </a:r>
            <a:r>
              <a:rPr lang="en-GB" dirty="0" err="1">
                <a:cs typeface="Calibri" panose="020F0502020204030204" pitchFamily="34" charset="0"/>
              </a:rPr>
              <a:t>sgiliau</a:t>
            </a:r>
            <a:r>
              <a:rPr lang="en-GB" dirty="0">
                <a:cs typeface="Calibri" panose="020F0502020204030204" pitchFamily="34" charset="0"/>
              </a:rPr>
              <a:t> </a:t>
            </a:r>
            <a:r>
              <a:rPr lang="en-GB" dirty="0" err="1">
                <a:cs typeface="Calibri" panose="020F0502020204030204" pitchFamily="34" charset="0"/>
              </a:rPr>
              <a:t>mae</a:t>
            </a:r>
            <a:r>
              <a:rPr lang="en-GB" dirty="0">
                <a:cs typeface="Calibri" panose="020F0502020204030204" pitchFamily="34" charset="0"/>
              </a:rPr>
              <a:t> Ruth </a:t>
            </a:r>
            <a:r>
              <a:rPr lang="en-GB" dirty="0" err="1">
                <a:cs typeface="Calibri" panose="020F0502020204030204" pitchFamily="34" charset="0"/>
              </a:rPr>
              <a:t>yn</a:t>
            </a:r>
            <a:r>
              <a:rPr lang="en-GB" dirty="0">
                <a:cs typeface="Calibri" panose="020F0502020204030204" pitchFamily="34" charset="0"/>
              </a:rPr>
              <a:t> </a:t>
            </a:r>
            <a:r>
              <a:rPr lang="en-GB" dirty="0" err="1">
                <a:cs typeface="Calibri" panose="020F0502020204030204" pitchFamily="34" charset="0"/>
              </a:rPr>
              <a:t>eu</a:t>
            </a:r>
            <a:r>
              <a:rPr lang="en-GB" dirty="0">
                <a:cs typeface="Calibri" panose="020F0502020204030204" pitchFamily="34" charset="0"/>
              </a:rPr>
              <a:t> </a:t>
            </a:r>
            <a:r>
              <a:rPr lang="en-GB" dirty="0" err="1">
                <a:cs typeface="Calibri" panose="020F0502020204030204" pitchFamily="34" charset="0"/>
              </a:rPr>
              <a:t>defnyddio</a:t>
            </a:r>
            <a:r>
              <a:rPr lang="en-GB" dirty="0">
                <a:cs typeface="Calibri" panose="020F0502020204030204" pitchFamily="34" charset="0"/>
              </a:rPr>
              <a:t> </a:t>
            </a:r>
            <a:r>
              <a:rPr lang="en-GB" dirty="0" err="1">
                <a:cs typeface="Calibri" panose="020F0502020204030204" pitchFamily="34" charset="0"/>
              </a:rPr>
              <a:t>i</a:t>
            </a:r>
            <a:r>
              <a:rPr lang="en-GB" dirty="0">
                <a:cs typeface="Calibri" panose="020F0502020204030204" pitchFamily="34" charset="0"/>
              </a:rPr>
              <a:t> </a:t>
            </a:r>
            <a:r>
              <a:rPr lang="en-GB" dirty="0" err="1">
                <a:cs typeface="Calibri" panose="020F0502020204030204" pitchFamily="34" charset="0"/>
              </a:rPr>
              <a:t>weithio</a:t>
            </a:r>
            <a:r>
              <a:rPr lang="en-GB" dirty="0">
                <a:cs typeface="Calibri" panose="020F0502020204030204" pitchFamily="34" charset="0"/>
              </a:rPr>
              <a:t> </a:t>
            </a:r>
            <a:r>
              <a:rPr lang="en-GB" dirty="0" err="1">
                <a:cs typeface="Calibri" panose="020F0502020204030204" pitchFamily="34" charset="0"/>
              </a:rPr>
              <a:t>gyda</a:t>
            </a:r>
            <a:r>
              <a:rPr lang="en-GB" dirty="0">
                <a:cs typeface="Calibri" panose="020F0502020204030204" pitchFamily="34" charset="0"/>
              </a:rPr>
              <a:t> </a:t>
            </a:r>
            <a:r>
              <a:rPr lang="en-GB" dirty="0" err="1">
                <a:cs typeface="Calibri" panose="020F0502020204030204" pitchFamily="34" charset="0"/>
              </a:rPr>
              <a:t>rhieni</a:t>
            </a:r>
            <a:r>
              <a:rPr lang="en-GB" dirty="0">
                <a:cs typeface="Calibri" panose="020F0502020204030204" pitchFamily="34" charset="0"/>
              </a:rPr>
              <a:t> </a:t>
            </a:r>
            <a:r>
              <a:rPr lang="en-GB" dirty="0" err="1">
                <a:cs typeface="Calibri" panose="020F0502020204030204" pitchFamily="34" charset="0"/>
              </a:rPr>
              <a:t>gwrthsafol</a:t>
            </a:r>
            <a:r>
              <a:rPr lang="en-GB" dirty="0">
                <a:cs typeface="Calibri" panose="020F0502020204030204" pitchFamily="34" charset="0"/>
              </a:rPr>
              <a:t>? </a:t>
            </a:r>
          </a:p>
          <a:p>
            <a:endParaRPr lang="en-GB" dirty="0">
              <a:cs typeface="Calibri" panose="020F0502020204030204" pitchFamily="34" charset="0"/>
            </a:endParaRPr>
          </a:p>
        </p:txBody>
      </p:sp>
      <p:sp>
        <p:nvSpPr>
          <p:cNvPr id="5" name="Text Placeholder 4"/>
          <p:cNvSpPr>
            <a:spLocks noGrp="1"/>
          </p:cNvSpPr>
          <p:nvPr>
            <p:ph type="body" sz="quarter" idx="12"/>
          </p:nvPr>
        </p:nvSpPr>
        <p:spPr/>
        <p:txBody>
          <a:bodyPr/>
          <a:lstStyle/>
          <a:p>
            <a:r>
              <a:rPr lang="en-GB" dirty="0"/>
              <a:t>What skills does Ruth use to work with resistant parents? </a:t>
            </a:r>
            <a:endParaRPr lang="en-GB" dirty="0">
              <a:cs typeface="Calibri" panose="020F0502020204030204" pitchFamily="34" charset="0"/>
            </a:endParaRPr>
          </a:p>
          <a:p>
            <a:endParaRPr lang="en-GB" dirty="0">
              <a:cs typeface="Calibri" panose="020F0502020204030204" pitchFamily="34" charset="0"/>
            </a:endParaRPr>
          </a:p>
          <a:p>
            <a:pPr marL="0" indent="0">
              <a:buNone/>
            </a:pPr>
            <a:r>
              <a:rPr lang="en-GB" u="sng" dirty="0">
                <a:hlinkClick r:id="rId2"/>
              </a:rPr>
              <a:t>https://www.youtube.com/watch?v=wgQEoB9UbmY</a:t>
            </a:r>
            <a:r>
              <a:rPr lang="en-GB" dirty="0"/>
              <a:t> </a:t>
            </a:r>
            <a:endParaRPr lang="en-GB" dirty="0">
              <a:cs typeface="Calibri" panose="020F0502020204030204" pitchFamily="34" charset="0"/>
            </a:endParaRPr>
          </a:p>
        </p:txBody>
      </p:sp>
    </p:spTree>
    <p:extLst>
      <p:ext uri="{BB962C8B-B14F-4D97-AF65-F5344CB8AC3E}">
        <p14:creationId xmlns:p14="http://schemas.microsoft.com/office/powerpoint/2010/main" val="39411290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err="1">
                <a:cs typeface="Calibri" panose="020F0502020204030204" pitchFamily="34" charset="0"/>
              </a:rPr>
              <a:t>Pendantrwydd</a:t>
            </a:r>
            <a:r>
              <a:rPr lang="en-GB" b="1" dirty="0">
                <a:cs typeface="Calibri" panose="020F0502020204030204" pitchFamily="34" charset="0"/>
              </a:rPr>
              <a:t> </a:t>
            </a:r>
            <a:endParaRPr lang="en-US" b="1" dirty="0"/>
          </a:p>
        </p:txBody>
      </p:sp>
      <p:sp>
        <p:nvSpPr>
          <p:cNvPr id="3" name="Text Placeholder 2"/>
          <p:cNvSpPr>
            <a:spLocks noGrp="1"/>
          </p:cNvSpPr>
          <p:nvPr>
            <p:ph type="body" sz="quarter" idx="10"/>
          </p:nvPr>
        </p:nvSpPr>
        <p:spPr/>
        <p:txBody>
          <a:bodyPr/>
          <a:lstStyle/>
          <a:p>
            <a:r>
              <a:rPr lang="en-GB" b="1" dirty="0"/>
              <a:t>Assertiveness </a:t>
            </a:r>
          </a:p>
        </p:txBody>
      </p:sp>
      <p:sp>
        <p:nvSpPr>
          <p:cNvPr id="4" name="Text Placeholder 3"/>
          <p:cNvSpPr>
            <a:spLocks noGrp="1"/>
          </p:cNvSpPr>
          <p:nvPr>
            <p:ph type="body" sz="quarter" idx="11"/>
          </p:nvPr>
        </p:nvSpPr>
        <p:spPr/>
        <p:txBody>
          <a:bodyPr/>
          <a:lstStyle/>
          <a:p>
            <a:r>
              <a:rPr lang="en-GB" dirty="0">
                <a:cs typeface="Calibri" panose="020F0502020204030204" pitchFamily="34" charset="0"/>
              </a:rPr>
              <a:t>'</a:t>
            </a:r>
            <a:r>
              <a:rPr lang="en-GB" dirty="0" err="1">
                <a:cs typeface="Calibri" panose="020F0502020204030204" pitchFamily="34" charset="0"/>
              </a:rPr>
              <a:t>Mae'n</a:t>
            </a:r>
            <a:r>
              <a:rPr lang="en-GB" dirty="0">
                <a:cs typeface="Calibri" panose="020F0502020204030204" pitchFamily="34" charset="0"/>
              </a:rPr>
              <a:t> </a:t>
            </a:r>
            <a:r>
              <a:rPr lang="en-GB" dirty="0" err="1">
                <a:cs typeface="Calibri" panose="020F0502020204030204" pitchFamily="34" charset="0"/>
              </a:rPr>
              <a:t>golygu</a:t>
            </a:r>
            <a:r>
              <a:rPr lang="en-GB" dirty="0">
                <a:cs typeface="Calibri" panose="020F0502020204030204" pitchFamily="34" charset="0"/>
              </a:rPr>
              <a:t> </a:t>
            </a:r>
            <a:r>
              <a:rPr lang="en-GB" dirty="0" err="1">
                <a:cs typeface="Calibri" panose="020F0502020204030204" pitchFamily="34" charset="0"/>
              </a:rPr>
              <a:t>gallu</a:t>
            </a:r>
            <a:r>
              <a:rPr lang="en-GB" dirty="0">
                <a:cs typeface="Calibri" panose="020F0502020204030204" pitchFamily="34" charset="0"/>
              </a:rPr>
              <a:t> </a:t>
            </a:r>
            <a:r>
              <a:rPr lang="en-GB" dirty="0" err="1">
                <a:cs typeface="Calibri" panose="020F0502020204030204" pitchFamily="34" charset="0"/>
              </a:rPr>
              <a:t>gwneud</a:t>
            </a:r>
            <a:r>
              <a:rPr lang="en-GB" dirty="0">
                <a:cs typeface="Calibri" panose="020F0502020204030204" pitchFamily="34" charset="0"/>
              </a:rPr>
              <a:t> </a:t>
            </a:r>
            <a:r>
              <a:rPr lang="en-GB" dirty="0" err="1">
                <a:cs typeface="Calibri" panose="020F0502020204030204" pitchFamily="34" charset="0"/>
              </a:rPr>
              <a:t>eich</a:t>
            </a:r>
            <a:r>
              <a:rPr lang="en-GB" dirty="0">
                <a:cs typeface="Calibri" panose="020F0502020204030204" pitchFamily="34" charset="0"/>
              </a:rPr>
              <a:t> </a:t>
            </a:r>
            <a:r>
              <a:rPr lang="en-GB" dirty="0" err="1">
                <a:cs typeface="Calibri" panose="020F0502020204030204" pitchFamily="34" charset="0"/>
              </a:rPr>
              <a:t>cyfraniadau</a:t>
            </a:r>
            <a:r>
              <a:rPr lang="en-GB" dirty="0">
                <a:cs typeface="Calibri" panose="020F0502020204030204" pitchFamily="34" charset="0"/>
              </a:rPr>
              <a:t> </a:t>
            </a:r>
            <a:r>
              <a:rPr lang="en-GB" dirty="0" err="1">
                <a:cs typeface="Calibri" panose="020F0502020204030204" pitchFamily="34" charset="0"/>
              </a:rPr>
              <a:t>eich</a:t>
            </a:r>
            <a:r>
              <a:rPr lang="en-GB" dirty="0">
                <a:cs typeface="Calibri" panose="020F0502020204030204" pitchFamily="34" charset="0"/>
              </a:rPr>
              <a:t> </a:t>
            </a:r>
            <a:r>
              <a:rPr lang="en-GB" dirty="0" err="1">
                <a:cs typeface="Calibri" panose="020F0502020204030204" pitchFamily="34" charset="0"/>
              </a:rPr>
              <a:t>hun</a:t>
            </a:r>
            <a:r>
              <a:rPr lang="en-GB" dirty="0">
                <a:cs typeface="Calibri" panose="020F0502020204030204" pitchFamily="34" charset="0"/>
              </a:rPr>
              <a:t> </a:t>
            </a:r>
            <a:r>
              <a:rPr lang="en-GB" dirty="0" err="1">
                <a:cs typeface="Calibri" panose="020F0502020204030204" pitchFamily="34" charset="0"/>
              </a:rPr>
              <a:t>yn</a:t>
            </a:r>
            <a:r>
              <a:rPr lang="en-GB" dirty="0">
                <a:cs typeface="Calibri" panose="020F0502020204030204" pitchFamily="34" charset="0"/>
              </a:rPr>
              <a:t> </a:t>
            </a:r>
            <a:r>
              <a:rPr lang="en-GB" dirty="0" err="1">
                <a:cs typeface="Calibri" panose="020F0502020204030204" pitchFamily="34" charset="0"/>
              </a:rPr>
              <a:t>hyderus</a:t>
            </a:r>
            <a:r>
              <a:rPr lang="en-GB" dirty="0">
                <a:cs typeface="Calibri" panose="020F0502020204030204" pitchFamily="34" charset="0"/>
              </a:rPr>
              <a:t> </a:t>
            </a:r>
            <a:r>
              <a:rPr lang="en-GB" dirty="0" err="1">
                <a:cs typeface="Calibri" panose="020F0502020204030204" pitchFamily="34" charset="0"/>
              </a:rPr>
              <a:t>tra'n</a:t>
            </a:r>
            <a:r>
              <a:rPr lang="en-GB" dirty="0">
                <a:cs typeface="Calibri" panose="020F0502020204030204" pitchFamily="34" charset="0"/>
              </a:rPr>
              <a:t> </a:t>
            </a:r>
            <a:r>
              <a:rPr lang="en-GB" dirty="0" err="1">
                <a:cs typeface="Calibri" panose="020F0502020204030204" pitchFamily="34" charset="0"/>
              </a:rPr>
              <a:t>gwerthfawrogi</a:t>
            </a:r>
            <a:r>
              <a:rPr lang="en-GB" dirty="0">
                <a:cs typeface="Calibri" panose="020F0502020204030204" pitchFamily="34" charset="0"/>
              </a:rPr>
              <a:t> a </a:t>
            </a:r>
            <a:r>
              <a:rPr lang="en-GB" dirty="0" err="1">
                <a:cs typeface="Calibri" panose="020F0502020204030204" pitchFamily="34" charset="0"/>
              </a:rPr>
              <a:t>pharchu'r</a:t>
            </a:r>
            <a:r>
              <a:rPr lang="en-GB" dirty="0">
                <a:cs typeface="Calibri" panose="020F0502020204030204" pitchFamily="34" charset="0"/>
              </a:rPr>
              <a:t> </a:t>
            </a:r>
            <a:r>
              <a:rPr lang="en-GB" dirty="0" err="1">
                <a:cs typeface="Calibri" panose="020F0502020204030204" pitchFamily="34" charset="0"/>
              </a:rPr>
              <a:t>cyfraniad</a:t>
            </a:r>
            <a:r>
              <a:rPr lang="en-GB" dirty="0">
                <a:cs typeface="Calibri" panose="020F0502020204030204" pitchFamily="34" charset="0"/>
              </a:rPr>
              <a:t> a </a:t>
            </a:r>
            <a:r>
              <a:rPr lang="en-GB" dirty="0" err="1">
                <a:cs typeface="Calibri" panose="020F0502020204030204" pitchFamily="34" charset="0"/>
              </a:rPr>
              <a:t>wneir</a:t>
            </a:r>
            <a:r>
              <a:rPr lang="en-GB" dirty="0">
                <a:cs typeface="Calibri" panose="020F0502020204030204" pitchFamily="34" charset="0"/>
              </a:rPr>
              <a:t> </a:t>
            </a:r>
            <a:r>
              <a:rPr lang="en-GB" dirty="0" err="1">
                <a:cs typeface="Calibri" panose="020F0502020204030204" pitchFamily="34" charset="0"/>
              </a:rPr>
              <a:t>gan</a:t>
            </a:r>
            <a:r>
              <a:rPr lang="en-GB" dirty="0">
                <a:cs typeface="Calibri" panose="020F0502020204030204" pitchFamily="34" charset="0"/>
              </a:rPr>
              <a:t> </a:t>
            </a:r>
            <a:r>
              <a:rPr lang="en-GB" dirty="0" err="1">
                <a:cs typeface="Calibri" panose="020F0502020204030204" pitchFamily="34" charset="0"/>
              </a:rPr>
              <a:t>eraill</a:t>
            </a:r>
            <a:r>
              <a:rPr lang="en-GB" dirty="0">
                <a:cs typeface="Calibri" panose="020F0502020204030204" pitchFamily="34" charset="0"/>
              </a:rPr>
              <a:t>' (Moss.2017:29)</a:t>
            </a:r>
          </a:p>
          <a:p>
            <a:endParaRPr lang="en-GB" dirty="0">
              <a:cs typeface="Calibri" panose="020F0502020204030204" pitchFamily="34" charset="0"/>
            </a:endParaRPr>
          </a:p>
        </p:txBody>
      </p:sp>
      <p:sp>
        <p:nvSpPr>
          <p:cNvPr id="5" name="Text Placeholder 4"/>
          <p:cNvSpPr>
            <a:spLocks noGrp="1"/>
          </p:cNvSpPr>
          <p:nvPr>
            <p:ph type="body" sz="quarter" idx="12"/>
          </p:nvPr>
        </p:nvSpPr>
        <p:spPr/>
        <p:txBody>
          <a:bodyPr/>
          <a:lstStyle/>
          <a:p>
            <a:r>
              <a:rPr lang="en-GB" dirty="0"/>
              <a:t>‘It involves being able to make your own contributions confidently whilst valuing and respecting the contribution made by others’ (Moss.2017:29)</a:t>
            </a:r>
          </a:p>
        </p:txBody>
      </p:sp>
    </p:spTree>
    <p:extLst>
      <p:ext uri="{BB962C8B-B14F-4D97-AF65-F5344CB8AC3E}">
        <p14:creationId xmlns:p14="http://schemas.microsoft.com/office/powerpoint/2010/main" val="13642738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099395" cy="800177"/>
          </a:xfrm>
        </p:spPr>
        <p:txBody>
          <a:bodyPr>
            <a:normAutofit fontScale="90000"/>
          </a:bodyPr>
          <a:lstStyle/>
          <a:p>
            <a:r>
              <a:rPr lang="en-GB" sz="3000" b="1" dirty="0">
                <a:solidFill>
                  <a:srgbClr val="16AD85"/>
                </a:solidFill>
              </a:rPr>
              <a:t>Assertiveness can be divided into four styles of behaviour </a:t>
            </a:r>
            <a:r>
              <a:rPr lang="en-GB" sz="1350" b="1" i="1" dirty="0"/>
              <a:t>(adapted from McBride 1998:13)</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72844" y="1159728"/>
            <a:ext cx="8731405" cy="5575610"/>
          </a:xfrm>
        </p:spPr>
      </p:pic>
      <p:sp>
        <p:nvSpPr>
          <p:cNvPr id="6" name="Title 1"/>
          <p:cNvSpPr txBox="1">
            <a:spLocks/>
          </p:cNvSpPr>
          <p:nvPr>
            <p:custDataLst>
              <p:tags r:id="rId1"/>
            </p:custDataLst>
          </p:nvPr>
        </p:nvSpPr>
        <p:spPr bwMode="auto">
          <a:xfrm>
            <a:off x="0" y="652346"/>
            <a:ext cx="8692376" cy="551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normAutofit fontScale="40000" lnSpcReduction="20000"/>
          </a:bodyPr>
          <a:lstStyle>
            <a:lvl1pPr algn="l" rtl="0" eaLnBrk="1" fontAlgn="base" hangingPunct="1">
              <a:lnSpc>
                <a:spcPct val="90000"/>
              </a:lnSpc>
              <a:spcBef>
                <a:spcPct val="0"/>
              </a:spcBef>
              <a:spcAft>
                <a:spcPct val="0"/>
              </a:spcAft>
              <a:defRPr sz="4400" kern="1200">
                <a:solidFill>
                  <a:srgbClr val="37394C"/>
                </a:solidFill>
                <a:latin typeface="+mj-lt"/>
                <a:ea typeface="+mj-ea"/>
                <a:cs typeface="+mj-cs"/>
              </a:defRPr>
            </a:lvl1pPr>
            <a:lvl2pPr algn="l" rtl="0" eaLnBrk="1" fontAlgn="base" hangingPunct="1">
              <a:lnSpc>
                <a:spcPct val="90000"/>
              </a:lnSpc>
              <a:spcBef>
                <a:spcPct val="0"/>
              </a:spcBef>
              <a:spcAft>
                <a:spcPct val="0"/>
              </a:spcAft>
              <a:defRPr sz="4400">
                <a:solidFill>
                  <a:srgbClr val="37394C"/>
                </a:solidFill>
                <a:latin typeface="Arial" charset="0"/>
              </a:defRPr>
            </a:lvl2pPr>
            <a:lvl3pPr algn="l" rtl="0" eaLnBrk="1" fontAlgn="base" hangingPunct="1">
              <a:lnSpc>
                <a:spcPct val="90000"/>
              </a:lnSpc>
              <a:spcBef>
                <a:spcPct val="0"/>
              </a:spcBef>
              <a:spcAft>
                <a:spcPct val="0"/>
              </a:spcAft>
              <a:defRPr sz="4400">
                <a:solidFill>
                  <a:srgbClr val="37394C"/>
                </a:solidFill>
                <a:latin typeface="Arial" charset="0"/>
              </a:defRPr>
            </a:lvl3pPr>
            <a:lvl4pPr algn="l" rtl="0" eaLnBrk="1" fontAlgn="base" hangingPunct="1">
              <a:lnSpc>
                <a:spcPct val="90000"/>
              </a:lnSpc>
              <a:spcBef>
                <a:spcPct val="0"/>
              </a:spcBef>
              <a:spcAft>
                <a:spcPct val="0"/>
              </a:spcAft>
              <a:defRPr sz="4400">
                <a:solidFill>
                  <a:srgbClr val="37394C"/>
                </a:solidFill>
                <a:latin typeface="Arial" charset="0"/>
              </a:defRPr>
            </a:lvl4pPr>
            <a:lvl5pPr algn="l" rtl="0" eaLnBrk="1" fontAlgn="base" hangingPunct="1">
              <a:lnSpc>
                <a:spcPct val="90000"/>
              </a:lnSpc>
              <a:spcBef>
                <a:spcPct val="0"/>
              </a:spcBef>
              <a:spcAft>
                <a:spcPct val="0"/>
              </a:spcAft>
              <a:defRPr sz="4400">
                <a:solidFill>
                  <a:srgbClr val="37394C"/>
                </a:solidFill>
                <a:latin typeface="Arial" charset="0"/>
              </a:defRPr>
            </a:lvl5pPr>
            <a:lvl6pPr marL="457200" algn="l" rtl="0" eaLnBrk="1" fontAlgn="base" hangingPunct="1">
              <a:lnSpc>
                <a:spcPct val="90000"/>
              </a:lnSpc>
              <a:spcBef>
                <a:spcPct val="0"/>
              </a:spcBef>
              <a:spcAft>
                <a:spcPct val="0"/>
              </a:spcAft>
              <a:defRPr sz="4400">
                <a:solidFill>
                  <a:srgbClr val="37394C"/>
                </a:solidFill>
                <a:latin typeface="Arial" charset="0"/>
              </a:defRPr>
            </a:lvl6pPr>
            <a:lvl7pPr marL="914400" algn="l" rtl="0" eaLnBrk="1" fontAlgn="base" hangingPunct="1">
              <a:lnSpc>
                <a:spcPct val="90000"/>
              </a:lnSpc>
              <a:spcBef>
                <a:spcPct val="0"/>
              </a:spcBef>
              <a:spcAft>
                <a:spcPct val="0"/>
              </a:spcAft>
              <a:defRPr sz="4400">
                <a:solidFill>
                  <a:srgbClr val="37394C"/>
                </a:solidFill>
                <a:latin typeface="Arial" charset="0"/>
              </a:defRPr>
            </a:lvl7pPr>
            <a:lvl8pPr marL="1371600" algn="l" rtl="0" eaLnBrk="1" fontAlgn="base" hangingPunct="1">
              <a:lnSpc>
                <a:spcPct val="90000"/>
              </a:lnSpc>
              <a:spcBef>
                <a:spcPct val="0"/>
              </a:spcBef>
              <a:spcAft>
                <a:spcPct val="0"/>
              </a:spcAft>
              <a:defRPr sz="4400">
                <a:solidFill>
                  <a:srgbClr val="37394C"/>
                </a:solidFill>
                <a:latin typeface="Arial" charset="0"/>
              </a:defRPr>
            </a:lvl8pPr>
            <a:lvl9pPr marL="1828800" algn="l" rtl="0" eaLnBrk="1" fontAlgn="base" hangingPunct="1">
              <a:lnSpc>
                <a:spcPct val="90000"/>
              </a:lnSpc>
              <a:spcBef>
                <a:spcPct val="0"/>
              </a:spcBef>
              <a:spcAft>
                <a:spcPct val="0"/>
              </a:spcAft>
              <a:defRPr sz="4400">
                <a:solidFill>
                  <a:srgbClr val="37394C"/>
                </a:solidFill>
                <a:latin typeface="Arial" charset="0"/>
              </a:defRPr>
            </a:lvl9pPr>
          </a:lstStyle>
          <a:p>
            <a:pPr defTabSz="914400"/>
            <a:r>
              <a:rPr lang="cy" sz="6000" b="1" dirty="0">
                <a:solidFill>
                  <a:srgbClr val="16AD85"/>
                </a:solidFill>
                <a:latin typeface="Calibri" panose="020F0502020204030204" pitchFamily="34" charset="0"/>
              </a:rPr>
              <a:t>Gellir rhannu </a:t>
            </a:r>
            <a:r>
              <a:rPr lang="cy" sz="6800" b="1" dirty="0">
                <a:solidFill>
                  <a:srgbClr val="16AD85"/>
                </a:solidFill>
                <a:latin typeface="Calibri" panose="020F0502020204030204" pitchFamily="34" charset="0"/>
              </a:rPr>
              <a:t>pendantrwydd</a:t>
            </a:r>
            <a:r>
              <a:rPr lang="cy" sz="6000" b="1" dirty="0">
                <a:solidFill>
                  <a:srgbClr val="16AD85"/>
                </a:solidFill>
                <a:latin typeface="Calibri" panose="020F0502020204030204" pitchFamily="34" charset="0"/>
              </a:rPr>
              <a:t> yn bedwar math o ymddygiad </a:t>
            </a:r>
            <a:r>
              <a:rPr lang="cy" sz="3000" b="1" i="1" dirty="0">
                <a:solidFill>
                  <a:schemeClr val="tx1"/>
                </a:solidFill>
                <a:latin typeface="Calibri" panose="020F0502020204030204" pitchFamily="34" charset="0"/>
              </a:rPr>
              <a:t>(addaswyd o McBride 1998:13)</a:t>
            </a:r>
          </a:p>
        </p:txBody>
      </p:sp>
    </p:spTree>
    <p:extLst>
      <p:ext uri="{BB962C8B-B14F-4D97-AF65-F5344CB8AC3E}">
        <p14:creationId xmlns:p14="http://schemas.microsoft.com/office/powerpoint/2010/main" val="10572907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EDEA938-5B37-9D48-A7FC-08887446113F}"/>
              </a:ext>
            </a:extLst>
          </p:cNvPr>
          <p:cNvSpPr>
            <a:spLocks noGrp="1"/>
          </p:cNvSpPr>
          <p:nvPr>
            <p:ph type="body" sz="quarter" idx="10"/>
          </p:nvPr>
        </p:nvSpPr>
        <p:spPr/>
        <p:txBody>
          <a:bodyPr/>
          <a:lstStyle/>
          <a:p>
            <a:r>
              <a:rPr lang="en-US" b="1" dirty="0"/>
              <a:t>Assertive responses  </a:t>
            </a:r>
          </a:p>
        </p:txBody>
      </p:sp>
      <p:sp>
        <p:nvSpPr>
          <p:cNvPr id="5" name="Text Placeholder 4">
            <a:extLst>
              <a:ext uri="{FF2B5EF4-FFF2-40B4-BE49-F238E27FC236}">
                <a16:creationId xmlns:a16="http://schemas.microsoft.com/office/drawing/2014/main" id="{822BD51B-6305-3B4F-8BF1-F72796401771}"/>
              </a:ext>
            </a:extLst>
          </p:cNvPr>
          <p:cNvSpPr>
            <a:spLocks noGrp="1"/>
          </p:cNvSpPr>
          <p:nvPr>
            <p:ph type="body" sz="quarter" idx="12"/>
          </p:nvPr>
        </p:nvSpPr>
        <p:spPr/>
        <p:txBody>
          <a:bodyPr/>
          <a:lstStyle/>
          <a:p>
            <a:r>
              <a:rPr lang="en-GB" dirty="0">
                <a:solidFill>
                  <a:schemeClr val="tx1"/>
                </a:solidFill>
              </a:rPr>
              <a:t>A father tells his care worker that he did not attend his child’s parents’ evening slot because it coincided with his favourite television  program.</a:t>
            </a:r>
          </a:p>
          <a:p>
            <a:r>
              <a:rPr lang="en-US" dirty="0">
                <a:solidFill>
                  <a:schemeClr val="tx1"/>
                </a:solidFill>
              </a:rPr>
              <a:t>How might you respond?</a:t>
            </a:r>
          </a:p>
        </p:txBody>
      </p:sp>
      <p:sp>
        <p:nvSpPr>
          <p:cNvPr id="4" name="Text Placeholder 2">
            <a:extLst>
              <a:ext uri="{FF2B5EF4-FFF2-40B4-BE49-F238E27FC236}">
                <a16:creationId xmlns:a16="http://schemas.microsoft.com/office/drawing/2014/main" id="{2EDEA938-5B37-9D48-A7FC-08887446113F}"/>
              </a:ext>
            </a:extLst>
          </p:cNvPr>
          <p:cNvSpPr>
            <a:spLocks noGrp="1"/>
          </p:cNvSpPr>
          <p:nvPr>
            <p:ph type="body" sz="quarter" idx="10"/>
            <p:custDataLst>
              <p:tags r:id="rId1"/>
            </p:custDataLst>
          </p:nvPr>
        </p:nvSpPr>
        <p:spPr>
          <a:xfrm>
            <a:off x="187323" y="365126"/>
            <a:ext cx="3690937" cy="1031284"/>
          </a:xfrm>
        </p:spPr>
        <p:txBody>
          <a:bodyPr/>
          <a:lstStyle/>
          <a:p>
            <a:r>
              <a:rPr lang="cy" sz="2800" b="1" i="0" u="none" strike="noStrike" cap="none" baseline="0" dirty="0">
                <a:solidFill>
                  <a:srgbClr val="16AD85"/>
                </a:solidFill>
                <a:effectLst/>
                <a:uFillTx/>
              </a:rPr>
              <a:t>Ymatebion pendant  </a:t>
            </a:r>
          </a:p>
        </p:txBody>
      </p:sp>
      <p:sp>
        <p:nvSpPr>
          <p:cNvPr id="6" name="Text Placeholder 4">
            <a:extLst>
              <a:ext uri="{FF2B5EF4-FFF2-40B4-BE49-F238E27FC236}">
                <a16:creationId xmlns:a16="http://schemas.microsoft.com/office/drawing/2014/main" id="{822BD51B-6305-3B4F-8BF1-F72796401771}"/>
              </a:ext>
            </a:extLst>
          </p:cNvPr>
          <p:cNvSpPr>
            <a:spLocks noGrp="1"/>
          </p:cNvSpPr>
          <p:nvPr>
            <p:ph type="body" sz="quarter" idx="12"/>
            <p:custDataLst>
              <p:tags r:id="rId2"/>
            </p:custDataLst>
          </p:nvPr>
        </p:nvSpPr>
        <p:spPr>
          <a:xfrm>
            <a:off x="187323" y="1659002"/>
            <a:ext cx="3690495" cy="3851275"/>
          </a:xfrm>
        </p:spPr>
        <p:txBody>
          <a:bodyPr/>
          <a:lstStyle/>
          <a:p>
            <a:r>
              <a:rPr lang="cy" sz="2400" b="0" i="0" u="none" strike="noStrike" cap="none" baseline="0" dirty="0">
                <a:solidFill>
                  <a:schemeClr val="tx1"/>
                </a:solidFill>
                <a:effectLst/>
                <a:uFillTx/>
              </a:rPr>
              <a:t>Mae tad yn dweud wrth ei weithiwr gofal na fynychodd slot noson rieni ei blentyn oherwydd ei fod yn cyd-daro â'i hoff raglen deledu.</a:t>
            </a:r>
          </a:p>
          <a:p>
            <a:r>
              <a:rPr lang="cy" sz="2400" b="0" i="0" u="none" strike="noStrike" cap="none" baseline="0" dirty="0">
                <a:solidFill>
                  <a:schemeClr val="tx1"/>
                </a:solidFill>
                <a:effectLst/>
                <a:uFillTx/>
              </a:rPr>
              <a:t>Sut allech chi ymateb?</a:t>
            </a:r>
          </a:p>
        </p:txBody>
      </p:sp>
    </p:spTree>
    <p:extLst>
      <p:ext uri="{BB962C8B-B14F-4D97-AF65-F5344CB8AC3E}">
        <p14:creationId xmlns:p14="http://schemas.microsoft.com/office/powerpoint/2010/main" val="1620807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white text with black text&#10;&#10;Description automatically generated">
            <a:extLst>
              <a:ext uri="{FF2B5EF4-FFF2-40B4-BE49-F238E27FC236}">
                <a16:creationId xmlns:a16="http://schemas.microsoft.com/office/drawing/2014/main" id="{0DEAD9A1-E0A8-4AAA-CD68-E7742BE7A6B7}"/>
              </a:ext>
            </a:extLst>
          </p:cNvPr>
          <p:cNvPicPr>
            <a:picLocks noChangeAspect="1"/>
          </p:cNvPicPr>
          <p:nvPr/>
        </p:nvPicPr>
        <p:blipFill>
          <a:blip r:embed="rId2"/>
          <a:stretch>
            <a:fillRect/>
          </a:stretch>
        </p:blipFill>
        <p:spPr>
          <a:xfrm>
            <a:off x="-2208" y="-4003"/>
            <a:ext cx="9148416" cy="5883136"/>
          </a:xfrm>
          <a:prstGeom prst="rect">
            <a:avLst/>
          </a:prstGeom>
        </p:spPr>
      </p:pic>
    </p:spTree>
    <p:extLst>
      <p:ext uri="{BB962C8B-B14F-4D97-AF65-F5344CB8AC3E}">
        <p14:creationId xmlns:p14="http://schemas.microsoft.com/office/powerpoint/2010/main" val="26108664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51685" y="112007"/>
            <a:ext cx="4273024" cy="792957"/>
          </a:xfrm>
        </p:spPr>
        <p:txBody>
          <a:bodyPr>
            <a:normAutofit/>
          </a:bodyPr>
          <a:lstStyle/>
          <a:p>
            <a:r>
              <a:rPr lang="en-GB" sz="2100" b="1" dirty="0">
                <a:solidFill>
                  <a:srgbClr val="16AD85"/>
                </a:solidFill>
              </a:rPr>
              <a:t>Examples of challenging and being assertive</a:t>
            </a:r>
          </a:p>
        </p:txBody>
      </p:sp>
      <p:sp>
        <p:nvSpPr>
          <p:cNvPr id="3" name="Content Placeholder 2"/>
          <p:cNvSpPr>
            <a:spLocks noGrp="1"/>
          </p:cNvSpPr>
          <p:nvPr>
            <p:ph idx="1"/>
          </p:nvPr>
        </p:nvSpPr>
        <p:spPr>
          <a:xfrm>
            <a:off x="272034" y="946660"/>
            <a:ext cx="4240989" cy="5829044"/>
          </a:xfrm>
        </p:spPr>
        <p:txBody>
          <a:bodyPr>
            <a:normAutofit fontScale="25000" lnSpcReduction="20000"/>
          </a:bodyPr>
          <a:lstStyle/>
          <a:p>
            <a:pPr marL="0" indent="0" algn="just">
              <a:lnSpc>
                <a:spcPct val="120000"/>
              </a:lnSpc>
              <a:buNone/>
            </a:pPr>
            <a:r>
              <a:rPr lang="en-US" sz="6400" dirty="0">
                <a:solidFill>
                  <a:schemeClr val="tx1"/>
                </a:solidFill>
                <a:cs typeface="Calibri" panose="020F0502020204030204" pitchFamily="34" charset="0"/>
              </a:rPr>
              <a:t>Mae tad </a:t>
            </a:r>
            <a:r>
              <a:rPr lang="en-US" sz="6400" dirty="0" err="1">
                <a:solidFill>
                  <a:schemeClr val="tx1"/>
                </a:solidFill>
                <a:cs typeface="Calibri" panose="020F0502020204030204" pitchFamily="34" charset="0"/>
              </a:rPr>
              <a:t>yn</a:t>
            </a:r>
            <a:r>
              <a:rPr lang="en-US" sz="6400" dirty="0">
                <a:solidFill>
                  <a:schemeClr val="tx1"/>
                </a:solidFill>
                <a:cs typeface="Calibri" panose="020F0502020204030204" pitchFamily="34" charset="0"/>
              </a:rPr>
              <a:t> </a:t>
            </a:r>
            <a:r>
              <a:rPr lang="en-US" sz="6400" dirty="0" err="1">
                <a:solidFill>
                  <a:schemeClr val="tx1"/>
                </a:solidFill>
                <a:cs typeface="Calibri" panose="020F0502020204030204" pitchFamily="34" charset="0"/>
              </a:rPr>
              <a:t>dweud</a:t>
            </a:r>
            <a:r>
              <a:rPr lang="en-US" sz="6400" dirty="0">
                <a:solidFill>
                  <a:schemeClr val="tx1"/>
                </a:solidFill>
                <a:cs typeface="Calibri" panose="020F0502020204030204" pitchFamily="34" charset="0"/>
              </a:rPr>
              <a:t> </a:t>
            </a:r>
            <a:r>
              <a:rPr lang="en-US" sz="6400" dirty="0" err="1">
                <a:solidFill>
                  <a:schemeClr val="tx1"/>
                </a:solidFill>
                <a:cs typeface="Calibri" panose="020F0502020204030204" pitchFamily="34" charset="0"/>
              </a:rPr>
              <a:t>wrth</a:t>
            </a:r>
            <a:r>
              <a:rPr lang="en-US" sz="6400" dirty="0">
                <a:solidFill>
                  <a:schemeClr val="tx1"/>
                </a:solidFill>
                <a:cs typeface="Calibri" panose="020F0502020204030204" pitchFamily="34" charset="0"/>
              </a:rPr>
              <a:t> </a:t>
            </a:r>
            <a:r>
              <a:rPr lang="en-US" sz="6400" dirty="0" err="1">
                <a:solidFill>
                  <a:schemeClr val="tx1"/>
                </a:solidFill>
                <a:cs typeface="Calibri" panose="020F0502020204030204" pitchFamily="34" charset="0"/>
              </a:rPr>
              <a:t>ei</a:t>
            </a:r>
            <a:r>
              <a:rPr lang="en-US" sz="6400" dirty="0">
                <a:solidFill>
                  <a:schemeClr val="tx1"/>
                </a:solidFill>
                <a:cs typeface="Calibri" panose="020F0502020204030204" pitchFamily="34" charset="0"/>
              </a:rPr>
              <a:t> </a:t>
            </a:r>
            <a:r>
              <a:rPr lang="en-US" sz="6400" dirty="0" err="1">
                <a:solidFill>
                  <a:schemeClr val="tx1"/>
                </a:solidFill>
                <a:cs typeface="Calibri" panose="020F0502020204030204" pitchFamily="34" charset="0"/>
              </a:rPr>
              <a:t>weithiwr</a:t>
            </a:r>
            <a:r>
              <a:rPr lang="en-US" sz="6400" dirty="0">
                <a:solidFill>
                  <a:schemeClr val="tx1"/>
                </a:solidFill>
                <a:cs typeface="Calibri" panose="020F0502020204030204" pitchFamily="34" charset="0"/>
              </a:rPr>
              <a:t> </a:t>
            </a:r>
            <a:r>
              <a:rPr lang="en-US" sz="6400" dirty="0" err="1">
                <a:solidFill>
                  <a:schemeClr val="tx1"/>
                </a:solidFill>
                <a:cs typeface="Calibri" panose="020F0502020204030204" pitchFamily="34" charset="0"/>
              </a:rPr>
              <a:t>gofal</a:t>
            </a:r>
            <a:r>
              <a:rPr lang="en-US" sz="6400" dirty="0">
                <a:solidFill>
                  <a:schemeClr val="tx1"/>
                </a:solidFill>
                <a:cs typeface="Calibri" panose="020F0502020204030204" pitchFamily="34" charset="0"/>
              </a:rPr>
              <a:t> </a:t>
            </a:r>
            <a:r>
              <a:rPr lang="en-US" sz="6400" dirty="0" err="1">
                <a:solidFill>
                  <a:schemeClr val="tx1"/>
                </a:solidFill>
                <a:cs typeface="Calibri" panose="020F0502020204030204" pitchFamily="34" charset="0"/>
              </a:rPr>
              <a:t>na</a:t>
            </a:r>
            <a:r>
              <a:rPr lang="en-US" sz="6400" dirty="0">
                <a:solidFill>
                  <a:schemeClr val="tx1"/>
                </a:solidFill>
                <a:cs typeface="Calibri" panose="020F0502020204030204" pitchFamily="34" charset="0"/>
              </a:rPr>
              <a:t> </a:t>
            </a:r>
            <a:r>
              <a:rPr lang="en-US" sz="6400" dirty="0" err="1">
                <a:solidFill>
                  <a:schemeClr val="tx1"/>
                </a:solidFill>
                <a:cs typeface="Calibri" panose="020F0502020204030204" pitchFamily="34" charset="0"/>
              </a:rPr>
              <a:t>fynychodd</a:t>
            </a:r>
            <a:r>
              <a:rPr lang="en-US" sz="6400" dirty="0">
                <a:solidFill>
                  <a:schemeClr val="tx1"/>
                </a:solidFill>
                <a:cs typeface="Calibri" panose="020F0502020204030204" pitchFamily="34" charset="0"/>
              </a:rPr>
              <a:t> slot </a:t>
            </a:r>
            <a:r>
              <a:rPr lang="en-US" sz="6400" dirty="0" err="1">
                <a:solidFill>
                  <a:schemeClr val="tx1"/>
                </a:solidFill>
                <a:cs typeface="Calibri" panose="020F0502020204030204" pitchFamily="34" charset="0"/>
              </a:rPr>
              <a:t>noson</a:t>
            </a:r>
            <a:r>
              <a:rPr lang="en-US" sz="6400" dirty="0">
                <a:solidFill>
                  <a:schemeClr val="tx1"/>
                </a:solidFill>
                <a:cs typeface="Calibri" panose="020F0502020204030204" pitchFamily="34" charset="0"/>
              </a:rPr>
              <a:t> </a:t>
            </a:r>
            <a:r>
              <a:rPr lang="en-US" sz="6400" dirty="0" err="1">
                <a:solidFill>
                  <a:schemeClr val="tx1"/>
                </a:solidFill>
                <a:cs typeface="Calibri" panose="020F0502020204030204" pitchFamily="34" charset="0"/>
              </a:rPr>
              <a:t>rieni</a:t>
            </a:r>
            <a:r>
              <a:rPr lang="en-US" sz="6400" dirty="0">
                <a:solidFill>
                  <a:schemeClr val="tx1"/>
                </a:solidFill>
                <a:cs typeface="Calibri" panose="020F0502020204030204" pitchFamily="34" charset="0"/>
              </a:rPr>
              <a:t> </a:t>
            </a:r>
            <a:r>
              <a:rPr lang="en-US" sz="6400" dirty="0" err="1">
                <a:solidFill>
                  <a:schemeClr val="tx1"/>
                </a:solidFill>
                <a:cs typeface="Calibri" panose="020F0502020204030204" pitchFamily="34" charset="0"/>
              </a:rPr>
              <a:t>ei</a:t>
            </a:r>
            <a:r>
              <a:rPr lang="en-US" sz="6400" dirty="0">
                <a:solidFill>
                  <a:schemeClr val="tx1"/>
                </a:solidFill>
                <a:cs typeface="Calibri" panose="020F0502020204030204" pitchFamily="34" charset="0"/>
              </a:rPr>
              <a:t> </a:t>
            </a:r>
            <a:r>
              <a:rPr lang="en-US" sz="6400" dirty="0" err="1">
                <a:solidFill>
                  <a:schemeClr val="tx1"/>
                </a:solidFill>
                <a:cs typeface="Calibri" panose="020F0502020204030204" pitchFamily="34" charset="0"/>
              </a:rPr>
              <a:t>blentyn</a:t>
            </a:r>
            <a:r>
              <a:rPr lang="en-US" sz="6400" dirty="0">
                <a:solidFill>
                  <a:schemeClr val="tx1"/>
                </a:solidFill>
                <a:cs typeface="Calibri" panose="020F0502020204030204" pitchFamily="34" charset="0"/>
              </a:rPr>
              <a:t> </a:t>
            </a:r>
            <a:r>
              <a:rPr lang="en-US" sz="6400" dirty="0" err="1">
                <a:solidFill>
                  <a:schemeClr val="tx1"/>
                </a:solidFill>
                <a:cs typeface="Calibri" panose="020F0502020204030204" pitchFamily="34" charset="0"/>
              </a:rPr>
              <a:t>oherwydd</a:t>
            </a:r>
            <a:r>
              <a:rPr lang="en-US" sz="6400" dirty="0">
                <a:solidFill>
                  <a:schemeClr val="tx1"/>
                </a:solidFill>
                <a:cs typeface="Calibri" panose="020F0502020204030204" pitchFamily="34" charset="0"/>
              </a:rPr>
              <a:t> </a:t>
            </a:r>
            <a:r>
              <a:rPr lang="en-US" sz="6400" dirty="0" err="1">
                <a:solidFill>
                  <a:schemeClr val="tx1"/>
                </a:solidFill>
                <a:cs typeface="Calibri" panose="020F0502020204030204" pitchFamily="34" charset="0"/>
              </a:rPr>
              <a:t>ei</a:t>
            </a:r>
            <a:r>
              <a:rPr lang="en-US" sz="6400" dirty="0">
                <a:solidFill>
                  <a:schemeClr val="tx1"/>
                </a:solidFill>
                <a:cs typeface="Calibri" panose="020F0502020204030204" pitchFamily="34" charset="0"/>
              </a:rPr>
              <a:t> </a:t>
            </a:r>
            <a:r>
              <a:rPr lang="en-US" sz="6400" dirty="0" err="1">
                <a:solidFill>
                  <a:schemeClr val="tx1"/>
                </a:solidFill>
                <a:cs typeface="Calibri" panose="020F0502020204030204" pitchFamily="34" charset="0"/>
              </a:rPr>
              <a:t>fod</a:t>
            </a:r>
            <a:r>
              <a:rPr lang="en-US" sz="6400" dirty="0">
                <a:solidFill>
                  <a:schemeClr val="tx1"/>
                </a:solidFill>
                <a:cs typeface="Calibri" panose="020F0502020204030204" pitchFamily="34" charset="0"/>
              </a:rPr>
              <a:t> </a:t>
            </a:r>
            <a:r>
              <a:rPr lang="en-US" sz="6400" dirty="0" err="1">
                <a:solidFill>
                  <a:schemeClr val="tx1"/>
                </a:solidFill>
                <a:cs typeface="Calibri" panose="020F0502020204030204" pitchFamily="34" charset="0"/>
              </a:rPr>
              <a:t>yn</a:t>
            </a:r>
            <a:r>
              <a:rPr lang="en-US" sz="6400" dirty="0">
                <a:solidFill>
                  <a:schemeClr val="tx1"/>
                </a:solidFill>
                <a:cs typeface="Calibri" panose="020F0502020204030204" pitchFamily="34" charset="0"/>
              </a:rPr>
              <a:t> </a:t>
            </a:r>
            <a:r>
              <a:rPr lang="en-US" sz="6400" dirty="0" err="1">
                <a:solidFill>
                  <a:schemeClr val="tx1"/>
                </a:solidFill>
                <a:cs typeface="Calibri" panose="020F0502020204030204" pitchFamily="34" charset="0"/>
              </a:rPr>
              <a:t>cyd-daro</a:t>
            </a:r>
            <a:r>
              <a:rPr lang="en-US" sz="6400" dirty="0">
                <a:solidFill>
                  <a:schemeClr val="tx1"/>
                </a:solidFill>
                <a:cs typeface="Calibri" panose="020F0502020204030204" pitchFamily="34" charset="0"/>
              </a:rPr>
              <a:t> </a:t>
            </a:r>
            <a:r>
              <a:rPr lang="en-US" sz="6400" dirty="0" err="1">
                <a:solidFill>
                  <a:schemeClr val="tx1"/>
                </a:solidFill>
                <a:cs typeface="Calibri" panose="020F0502020204030204" pitchFamily="34" charset="0"/>
              </a:rPr>
              <a:t>â'i</a:t>
            </a:r>
            <a:r>
              <a:rPr lang="en-US" sz="6400" dirty="0">
                <a:solidFill>
                  <a:schemeClr val="tx1"/>
                </a:solidFill>
                <a:cs typeface="Calibri" panose="020F0502020204030204" pitchFamily="34" charset="0"/>
              </a:rPr>
              <a:t> </a:t>
            </a:r>
            <a:r>
              <a:rPr lang="en-US" sz="6400" dirty="0" err="1">
                <a:solidFill>
                  <a:schemeClr val="tx1"/>
                </a:solidFill>
                <a:cs typeface="Calibri" panose="020F0502020204030204" pitchFamily="34" charset="0"/>
              </a:rPr>
              <a:t>hoff</a:t>
            </a:r>
            <a:r>
              <a:rPr lang="en-US" sz="6400" dirty="0">
                <a:solidFill>
                  <a:schemeClr val="tx1"/>
                </a:solidFill>
                <a:cs typeface="Calibri" panose="020F0502020204030204" pitchFamily="34" charset="0"/>
              </a:rPr>
              <a:t> </a:t>
            </a:r>
            <a:r>
              <a:rPr lang="en-US" sz="6400" dirty="0" err="1">
                <a:solidFill>
                  <a:schemeClr val="tx1"/>
                </a:solidFill>
                <a:cs typeface="Calibri" panose="020F0502020204030204" pitchFamily="34" charset="0"/>
              </a:rPr>
              <a:t>raglen</a:t>
            </a:r>
            <a:r>
              <a:rPr lang="en-US" sz="6400" dirty="0">
                <a:solidFill>
                  <a:schemeClr val="tx1"/>
                </a:solidFill>
                <a:cs typeface="Calibri" panose="020F0502020204030204" pitchFamily="34" charset="0"/>
              </a:rPr>
              <a:t> </a:t>
            </a:r>
            <a:r>
              <a:rPr lang="en-US" sz="6400" dirty="0" err="1">
                <a:solidFill>
                  <a:schemeClr val="tx1"/>
                </a:solidFill>
                <a:cs typeface="Calibri" panose="020F0502020204030204" pitchFamily="34" charset="0"/>
              </a:rPr>
              <a:t>deledu</a:t>
            </a:r>
            <a:r>
              <a:rPr lang="en-US" sz="6400" dirty="0">
                <a:solidFill>
                  <a:schemeClr val="tx1"/>
                </a:solidFill>
                <a:cs typeface="Calibri" panose="020F0502020204030204" pitchFamily="34" charset="0"/>
              </a:rPr>
              <a:t>.</a:t>
            </a:r>
            <a:endParaRPr lang="en-US" dirty="0">
              <a:solidFill>
                <a:schemeClr val="tx1"/>
              </a:solidFill>
            </a:endParaRPr>
          </a:p>
          <a:p>
            <a:pPr>
              <a:lnSpc>
                <a:spcPct val="120000"/>
              </a:lnSpc>
            </a:pPr>
            <a:r>
              <a:rPr lang="cy" sz="6400" b="1" dirty="0" err="1">
                <a:solidFill>
                  <a:schemeClr val="tx1"/>
                </a:solidFill>
              </a:rPr>
              <a:t>Ymateb</a:t>
            </a:r>
            <a:r>
              <a:rPr lang="cy" sz="6400" b="1" dirty="0">
                <a:solidFill>
                  <a:schemeClr val="tx1"/>
                </a:solidFill>
              </a:rPr>
              <a:t> pendant…  </a:t>
            </a:r>
            <a:r>
              <a:rPr lang="cy" sz="6400" dirty="0">
                <a:solidFill>
                  <a:schemeClr val="tx1"/>
                </a:solidFill>
              </a:rPr>
              <a:t>“</a:t>
            </a:r>
            <a:r>
              <a:rPr lang="cy" sz="6400" dirty="0" err="1">
                <a:solidFill>
                  <a:schemeClr val="tx1"/>
                </a:solidFill>
              </a:rPr>
              <a:t>Mae’n</a:t>
            </a:r>
            <a:r>
              <a:rPr lang="cy" sz="6400" dirty="0">
                <a:solidFill>
                  <a:schemeClr val="tx1"/>
                </a:solidFill>
              </a:rPr>
              <a:t> </a:t>
            </a:r>
            <a:r>
              <a:rPr lang="cy" sz="6400" dirty="0" err="1">
                <a:solidFill>
                  <a:schemeClr val="tx1"/>
                </a:solidFill>
              </a:rPr>
              <a:t>ddrwg</a:t>
            </a:r>
            <a:r>
              <a:rPr lang="cy" sz="6400" dirty="0">
                <a:solidFill>
                  <a:schemeClr val="tx1"/>
                </a:solidFill>
              </a:rPr>
              <a:t> gen </a:t>
            </a:r>
            <a:r>
              <a:rPr lang="cy" sz="6400" dirty="0" err="1">
                <a:solidFill>
                  <a:schemeClr val="tx1"/>
                </a:solidFill>
              </a:rPr>
              <a:t>i</a:t>
            </a:r>
            <a:r>
              <a:rPr lang="cy" sz="6400" dirty="0">
                <a:solidFill>
                  <a:schemeClr val="tx1"/>
                </a:solidFill>
              </a:rPr>
              <a:t> </a:t>
            </a:r>
            <a:r>
              <a:rPr lang="cy" sz="6400" dirty="0" err="1">
                <a:solidFill>
                  <a:schemeClr val="tx1"/>
                </a:solidFill>
              </a:rPr>
              <a:t>glywed</a:t>
            </a:r>
            <a:r>
              <a:rPr lang="cy" sz="6400" dirty="0">
                <a:solidFill>
                  <a:schemeClr val="tx1"/>
                </a:solidFill>
              </a:rPr>
              <a:t> </a:t>
            </a:r>
            <a:r>
              <a:rPr lang="cy" sz="6400" dirty="0" err="1">
                <a:solidFill>
                  <a:schemeClr val="tx1"/>
                </a:solidFill>
              </a:rPr>
              <a:t>hynny</a:t>
            </a:r>
            <a:r>
              <a:rPr lang="cy" sz="6400" dirty="0">
                <a:solidFill>
                  <a:schemeClr val="tx1"/>
                </a:solidFill>
              </a:rPr>
              <a:t>.  </a:t>
            </a:r>
            <a:r>
              <a:rPr lang="cy" sz="6400" dirty="0" err="1">
                <a:solidFill>
                  <a:schemeClr val="tx1"/>
                </a:solidFill>
              </a:rPr>
              <a:t>Nid</a:t>
            </a:r>
            <a:r>
              <a:rPr lang="cy" sz="6400" dirty="0">
                <a:solidFill>
                  <a:schemeClr val="tx1"/>
                </a:solidFill>
              </a:rPr>
              <a:t> </a:t>
            </a:r>
            <a:r>
              <a:rPr lang="cy" sz="6400" dirty="0" err="1">
                <a:solidFill>
                  <a:schemeClr val="tx1"/>
                </a:solidFill>
              </a:rPr>
              <a:t>wyf</a:t>
            </a:r>
            <a:r>
              <a:rPr lang="cy" sz="6400" dirty="0">
                <a:solidFill>
                  <a:schemeClr val="tx1"/>
                </a:solidFill>
              </a:rPr>
              <a:t> </a:t>
            </a:r>
            <a:r>
              <a:rPr lang="cy" sz="6400" dirty="0" err="1">
                <a:solidFill>
                  <a:schemeClr val="tx1"/>
                </a:solidFill>
              </a:rPr>
              <a:t>yn</a:t>
            </a:r>
            <a:r>
              <a:rPr lang="cy" sz="6400" dirty="0">
                <a:solidFill>
                  <a:schemeClr val="tx1"/>
                </a:solidFill>
              </a:rPr>
              <a:t> </a:t>
            </a:r>
            <a:r>
              <a:rPr lang="cy" sz="6400" dirty="0" err="1">
                <a:solidFill>
                  <a:schemeClr val="tx1"/>
                </a:solidFill>
              </a:rPr>
              <a:t>siŵr</a:t>
            </a:r>
            <a:r>
              <a:rPr lang="cy" sz="6400" dirty="0">
                <a:solidFill>
                  <a:schemeClr val="tx1"/>
                </a:solidFill>
              </a:rPr>
              <a:t> a </a:t>
            </a:r>
            <a:r>
              <a:rPr lang="cy" sz="6400" dirty="0" err="1">
                <a:solidFill>
                  <a:schemeClr val="tx1"/>
                </a:solidFill>
              </a:rPr>
              <a:t>yw</a:t>
            </a:r>
            <a:r>
              <a:rPr lang="cy" sz="6400" dirty="0">
                <a:solidFill>
                  <a:schemeClr val="tx1"/>
                </a:solidFill>
              </a:rPr>
              <a:t> </a:t>
            </a:r>
            <a:r>
              <a:rPr lang="cy" sz="6400" dirty="0" err="1">
                <a:solidFill>
                  <a:schemeClr val="tx1"/>
                </a:solidFill>
              </a:rPr>
              <a:t>hyn</a:t>
            </a:r>
            <a:r>
              <a:rPr lang="cy" sz="6400" dirty="0">
                <a:solidFill>
                  <a:schemeClr val="tx1"/>
                </a:solidFill>
              </a:rPr>
              <a:t> </a:t>
            </a:r>
            <a:r>
              <a:rPr lang="cy" sz="6400" dirty="0" err="1">
                <a:solidFill>
                  <a:schemeClr val="tx1"/>
                </a:solidFill>
              </a:rPr>
              <a:t>orau</a:t>
            </a:r>
            <a:r>
              <a:rPr lang="cy" sz="6400" dirty="0">
                <a:solidFill>
                  <a:schemeClr val="tx1"/>
                </a:solidFill>
              </a:rPr>
              <a:t> </a:t>
            </a:r>
            <a:r>
              <a:rPr lang="cy" sz="6400" dirty="0" err="1">
                <a:solidFill>
                  <a:schemeClr val="tx1"/>
                </a:solidFill>
              </a:rPr>
              <a:t>i'ch</a:t>
            </a:r>
            <a:r>
              <a:rPr lang="cy" sz="6400" dirty="0">
                <a:solidFill>
                  <a:schemeClr val="tx1"/>
                </a:solidFill>
              </a:rPr>
              <a:t> merch. Sut </a:t>
            </a:r>
            <a:r>
              <a:rPr lang="cy" sz="6400" dirty="0" err="1">
                <a:solidFill>
                  <a:schemeClr val="tx1"/>
                </a:solidFill>
              </a:rPr>
              <a:t>ydych</a:t>
            </a:r>
            <a:r>
              <a:rPr lang="cy" sz="6400" dirty="0">
                <a:solidFill>
                  <a:schemeClr val="tx1"/>
                </a:solidFill>
              </a:rPr>
              <a:t> </a:t>
            </a:r>
            <a:r>
              <a:rPr lang="cy" sz="6400" dirty="0" err="1">
                <a:solidFill>
                  <a:schemeClr val="tx1"/>
                </a:solidFill>
              </a:rPr>
              <a:t>chi'n</a:t>
            </a:r>
            <a:r>
              <a:rPr lang="cy" sz="6400" dirty="0">
                <a:solidFill>
                  <a:schemeClr val="tx1"/>
                </a:solidFill>
              </a:rPr>
              <a:t> </a:t>
            </a:r>
            <a:r>
              <a:rPr lang="cy" sz="6400" dirty="0" err="1">
                <a:solidFill>
                  <a:schemeClr val="tx1"/>
                </a:solidFill>
              </a:rPr>
              <a:t>meddwl</a:t>
            </a:r>
            <a:r>
              <a:rPr lang="cy" sz="6400" dirty="0">
                <a:solidFill>
                  <a:schemeClr val="tx1"/>
                </a:solidFill>
              </a:rPr>
              <a:t> y </a:t>
            </a:r>
            <a:r>
              <a:rPr lang="cy" sz="6400" dirty="0" err="1">
                <a:solidFill>
                  <a:schemeClr val="tx1"/>
                </a:solidFill>
              </a:rPr>
              <a:t>gallai</a:t>
            </a:r>
            <a:r>
              <a:rPr lang="cy" sz="6400" dirty="0">
                <a:solidFill>
                  <a:schemeClr val="tx1"/>
                </a:solidFill>
              </a:rPr>
              <a:t> hi </a:t>
            </a:r>
            <a:r>
              <a:rPr lang="cy" sz="6400" dirty="0" err="1">
                <a:solidFill>
                  <a:schemeClr val="tx1"/>
                </a:solidFill>
              </a:rPr>
              <a:t>fod</a:t>
            </a:r>
            <a:r>
              <a:rPr lang="cy" sz="6400" dirty="0">
                <a:solidFill>
                  <a:schemeClr val="tx1"/>
                </a:solidFill>
              </a:rPr>
              <a:t> </a:t>
            </a:r>
            <a:r>
              <a:rPr lang="cy" sz="6400" dirty="0" err="1">
                <a:solidFill>
                  <a:schemeClr val="tx1"/>
                </a:solidFill>
              </a:rPr>
              <a:t>yn</a:t>
            </a:r>
            <a:r>
              <a:rPr lang="cy" sz="6400" dirty="0">
                <a:solidFill>
                  <a:schemeClr val="tx1"/>
                </a:solidFill>
              </a:rPr>
              <a:t> </a:t>
            </a:r>
            <a:r>
              <a:rPr lang="cy" sz="6400" dirty="0" err="1">
                <a:solidFill>
                  <a:schemeClr val="tx1"/>
                </a:solidFill>
              </a:rPr>
              <a:t>teimlo</a:t>
            </a:r>
            <a:r>
              <a:rPr lang="cy" sz="6400" dirty="0">
                <a:solidFill>
                  <a:schemeClr val="tx1"/>
                </a:solidFill>
              </a:rPr>
              <a:t>?"</a:t>
            </a:r>
            <a:endParaRPr lang="en-GB" sz="6400" dirty="0">
              <a:solidFill>
                <a:schemeClr val="tx1"/>
              </a:solidFill>
              <a:cs typeface="Calibri" panose="020F0502020204030204" pitchFamily="34" charset="0"/>
            </a:endParaRPr>
          </a:p>
          <a:p>
            <a:pPr>
              <a:lnSpc>
                <a:spcPct val="120000"/>
              </a:lnSpc>
            </a:pPr>
            <a:r>
              <a:rPr lang="cy" sz="6400" b="1" dirty="0">
                <a:solidFill>
                  <a:schemeClr val="tx1"/>
                </a:solidFill>
              </a:rPr>
              <a:t>Ymateb goddefol</a:t>
            </a:r>
            <a:r>
              <a:rPr lang="cy" sz="6400" dirty="0">
                <a:solidFill>
                  <a:schemeClr val="tx1"/>
                </a:solidFill>
              </a:rPr>
              <a:t>….”O ydy mae'n rhaglen </a:t>
            </a:r>
            <a:r>
              <a:rPr lang="cy" sz="6400" dirty="0" err="1">
                <a:solidFill>
                  <a:schemeClr val="tx1"/>
                </a:solidFill>
              </a:rPr>
              <a:t>dda</a:t>
            </a:r>
            <a:r>
              <a:rPr lang="cy" sz="6400" dirty="0">
                <a:solidFill>
                  <a:schemeClr val="tx1"/>
                </a:solidFill>
              </a:rPr>
              <a:t> </a:t>
            </a:r>
            <a:r>
              <a:rPr lang="cy" sz="6400" dirty="0" err="1">
                <a:solidFill>
                  <a:schemeClr val="tx1"/>
                </a:solidFill>
              </a:rPr>
              <a:t>yn</a:t>
            </a:r>
            <a:r>
              <a:rPr lang="cy" sz="6400" dirty="0">
                <a:solidFill>
                  <a:schemeClr val="tx1"/>
                </a:solidFill>
              </a:rPr>
              <a:t> </a:t>
            </a:r>
            <a:r>
              <a:rPr lang="cy" sz="6400" dirty="0" err="1">
                <a:solidFill>
                  <a:schemeClr val="tx1"/>
                </a:solidFill>
              </a:rPr>
              <a:t>tydi</a:t>
            </a:r>
            <a:r>
              <a:rPr lang="cy" sz="6400" dirty="0">
                <a:solidFill>
                  <a:schemeClr val="tx1"/>
                </a:solidFill>
              </a:rPr>
              <a:t>?”</a:t>
            </a:r>
            <a:endParaRPr lang="cy" sz="6400" dirty="0">
              <a:solidFill>
                <a:schemeClr val="tx1"/>
              </a:solidFill>
              <a:cs typeface="Calibri" panose="020F0502020204030204" pitchFamily="34" charset="0"/>
            </a:endParaRPr>
          </a:p>
          <a:p>
            <a:pPr>
              <a:lnSpc>
                <a:spcPct val="120000"/>
              </a:lnSpc>
            </a:pPr>
            <a:r>
              <a:rPr lang="cy" sz="6400" b="1" dirty="0">
                <a:solidFill>
                  <a:schemeClr val="tx1"/>
                </a:solidFill>
              </a:rPr>
              <a:t>Ymateb ymosodol… “</a:t>
            </a:r>
            <a:r>
              <a:rPr lang="cy" sz="6400" dirty="0">
                <a:solidFill>
                  <a:schemeClr val="tx1"/>
                </a:solidFill>
              </a:rPr>
              <a:t>Rydych chi'n jocian.  Onid oes gennych unrhyw syniad sut mae'ch merch yn teimlo.  Stopiwch </a:t>
            </a:r>
            <a:r>
              <a:rPr lang="cy" sz="6400" dirty="0" err="1">
                <a:solidFill>
                  <a:schemeClr val="tx1"/>
                </a:solidFill>
              </a:rPr>
              <a:t>feddwl</a:t>
            </a:r>
            <a:r>
              <a:rPr lang="cy" sz="6400" dirty="0">
                <a:solidFill>
                  <a:schemeClr val="tx1"/>
                </a:solidFill>
              </a:rPr>
              <a:t> </a:t>
            </a:r>
            <a:r>
              <a:rPr lang="cy" sz="6400" dirty="0" err="1">
                <a:solidFill>
                  <a:schemeClr val="tx1"/>
                </a:solidFill>
              </a:rPr>
              <a:t>amdanoch</a:t>
            </a:r>
            <a:r>
              <a:rPr lang="cy" sz="6400" dirty="0">
                <a:solidFill>
                  <a:schemeClr val="tx1"/>
                </a:solidFill>
              </a:rPr>
              <a:t> </a:t>
            </a:r>
            <a:r>
              <a:rPr lang="cy" sz="6400" dirty="0" err="1">
                <a:solidFill>
                  <a:schemeClr val="tx1"/>
                </a:solidFill>
              </a:rPr>
              <a:t>chi'ch</a:t>
            </a:r>
            <a:r>
              <a:rPr lang="cy" sz="6400" dirty="0">
                <a:solidFill>
                  <a:schemeClr val="tx1"/>
                </a:solidFill>
              </a:rPr>
              <a:t> </a:t>
            </a:r>
            <a:r>
              <a:rPr lang="cy" sz="6400" dirty="0" err="1">
                <a:solidFill>
                  <a:schemeClr val="tx1"/>
                </a:solidFill>
              </a:rPr>
              <a:t>hun</a:t>
            </a:r>
            <a:r>
              <a:rPr lang="cy" sz="6400" dirty="0">
                <a:solidFill>
                  <a:schemeClr val="tx1"/>
                </a:solidFill>
              </a:rPr>
              <a:t> am </a:t>
            </a:r>
            <a:r>
              <a:rPr lang="cy" sz="6400" dirty="0" err="1">
                <a:solidFill>
                  <a:schemeClr val="tx1"/>
                </a:solidFill>
              </a:rPr>
              <a:t>unwaith</a:t>
            </a:r>
            <a:r>
              <a:rPr lang="cy" sz="6400" dirty="0">
                <a:solidFill>
                  <a:schemeClr val="tx1"/>
                </a:solidFill>
              </a:rPr>
              <a:t>."</a:t>
            </a:r>
            <a:endParaRPr lang="en-GB" sz="6400" b="1" dirty="0">
              <a:solidFill>
                <a:schemeClr val="tx1"/>
              </a:solidFill>
              <a:cs typeface="Calibri" panose="020F0502020204030204" pitchFamily="34" charset="0"/>
            </a:endParaRPr>
          </a:p>
          <a:p>
            <a:pPr>
              <a:lnSpc>
                <a:spcPct val="120000"/>
              </a:lnSpc>
            </a:pPr>
            <a:r>
              <a:rPr lang="cy" sz="6400" b="1" dirty="0">
                <a:solidFill>
                  <a:schemeClr val="tx1"/>
                </a:solidFill>
              </a:rPr>
              <a:t>Ymateb ymosodol goddefol</a:t>
            </a:r>
            <a:r>
              <a:rPr lang="cy" sz="6400" dirty="0">
                <a:solidFill>
                  <a:schemeClr val="tx1"/>
                </a:solidFill>
              </a:rPr>
              <a:t>….” Ac rydych chi'n meddwl bod hynny'n bwysicach na llesiant eich plentyn ydych chi?  </a:t>
            </a:r>
            <a:r>
              <a:rPr lang="cy" sz="6400" i="1" dirty="0">
                <a:solidFill>
                  <a:schemeClr val="tx1"/>
                </a:solidFill>
              </a:rPr>
              <a:t>(Cournoyer 2010)</a:t>
            </a:r>
            <a:endParaRPr lang="cy" sz="6400" i="1" dirty="0">
              <a:solidFill>
                <a:schemeClr val="tx1"/>
              </a:solidFill>
              <a:cs typeface="Calibri" panose="020F0502020204030204" pitchFamily="34" charset="0"/>
            </a:endParaRPr>
          </a:p>
          <a:p>
            <a:pPr algn="just">
              <a:lnSpc>
                <a:spcPct val="120000"/>
              </a:lnSpc>
            </a:pPr>
            <a:endParaRPr lang="en-GB" sz="7200" i="1" dirty="0">
              <a:solidFill>
                <a:schemeClr val="tx1"/>
              </a:solidFill>
            </a:endParaRPr>
          </a:p>
          <a:p>
            <a:pPr algn="just">
              <a:lnSpc>
                <a:spcPct val="120000"/>
              </a:lnSpc>
            </a:pPr>
            <a:endParaRPr lang="en-GB" dirty="0"/>
          </a:p>
        </p:txBody>
      </p:sp>
      <p:sp>
        <p:nvSpPr>
          <p:cNvPr id="4" name="Title 1"/>
          <p:cNvSpPr txBox="1">
            <a:spLocks/>
          </p:cNvSpPr>
          <p:nvPr>
            <p:custDataLst>
              <p:tags r:id="rId1"/>
            </p:custDataLst>
          </p:nvPr>
        </p:nvSpPr>
        <p:spPr bwMode="auto">
          <a:xfrm>
            <a:off x="241428" y="112701"/>
            <a:ext cx="3873722" cy="792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normAutofit/>
          </a:bodyPr>
          <a:lstStyle>
            <a:lvl1pPr algn="l" rtl="0" eaLnBrk="1" fontAlgn="base" hangingPunct="1">
              <a:lnSpc>
                <a:spcPct val="90000"/>
              </a:lnSpc>
              <a:spcBef>
                <a:spcPct val="0"/>
              </a:spcBef>
              <a:spcAft>
                <a:spcPct val="0"/>
              </a:spcAft>
              <a:defRPr sz="4400" kern="1200">
                <a:solidFill>
                  <a:srgbClr val="37394C"/>
                </a:solidFill>
                <a:latin typeface="+mj-lt"/>
                <a:ea typeface="+mj-ea"/>
                <a:cs typeface="+mj-cs"/>
              </a:defRPr>
            </a:lvl1pPr>
            <a:lvl2pPr algn="l" rtl="0" eaLnBrk="1" fontAlgn="base" hangingPunct="1">
              <a:lnSpc>
                <a:spcPct val="90000"/>
              </a:lnSpc>
              <a:spcBef>
                <a:spcPct val="0"/>
              </a:spcBef>
              <a:spcAft>
                <a:spcPct val="0"/>
              </a:spcAft>
              <a:defRPr sz="4400">
                <a:solidFill>
                  <a:srgbClr val="37394C"/>
                </a:solidFill>
                <a:latin typeface="Arial" charset="0"/>
              </a:defRPr>
            </a:lvl2pPr>
            <a:lvl3pPr algn="l" rtl="0" eaLnBrk="1" fontAlgn="base" hangingPunct="1">
              <a:lnSpc>
                <a:spcPct val="90000"/>
              </a:lnSpc>
              <a:spcBef>
                <a:spcPct val="0"/>
              </a:spcBef>
              <a:spcAft>
                <a:spcPct val="0"/>
              </a:spcAft>
              <a:defRPr sz="4400">
                <a:solidFill>
                  <a:srgbClr val="37394C"/>
                </a:solidFill>
                <a:latin typeface="Arial" charset="0"/>
              </a:defRPr>
            </a:lvl3pPr>
            <a:lvl4pPr algn="l" rtl="0" eaLnBrk="1" fontAlgn="base" hangingPunct="1">
              <a:lnSpc>
                <a:spcPct val="90000"/>
              </a:lnSpc>
              <a:spcBef>
                <a:spcPct val="0"/>
              </a:spcBef>
              <a:spcAft>
                <a:spcPct val="0"/>
              </a:spcAft>
              <a:defRPr sz="4400">
                <a:solidFill>
                  <a:srgbClr val="37394C"/>
                </a:solidFill>
                <a:latin typeface="Arial" charset="0"/>
              </a:defRPr>
            </a:lvl4pPr>
            <a:lvl5pPr algn="l" rtl="0" eaLnBrk="1" fontAlgn="base" hangingPunct="1">
              <a:lnSpc>
                <a:spcPct val="90000"/>
              </a:lnSpc>
              <a:spcBef>
                <a:spcPct val="0"/>
              </a:spcBef>
              <a:spcAft>
                <a:spcPct val="0"/>
              </a:spcAft>
              <a:defRPr sz="4400">
                <a:solidFill>
                  <a:srgbClr val="37394C"/>
                </a:solidFill>
                <a:latin typeface="Arial" charset="0"/>
              </a:defRPr>
            </a:lvl5pPr>
            <a:lvl6pPr marL="457200" algn="l" rtl="0" eaLnBrk="1" fontAlgn="base" hangingPunct="1">
              <a:lnSpc>
                <a:spcPct val="90000"/>
              </a:lnSpc>
              <a:spcBef>
                <a:spcPct val="0"/>
              </a:spcBef>
              <a:spcAft>
                <a:spcPct val="0"/>
              </a:spcAft>
              <a:defRPr sz="4400">
                <a:solidFill>
                  <a:srgbClr val="37394C"/>
                </a:solidFill>
                <a:latin typeface="Arial" charset="0"/>
              </a:defRPr>
            </a:lvl6pPr>
            <a:lvl7pPr marL="914400" algn="l" rtl="0" eaLnBrk="1" fontAlgn="base" hangingPunct="1">
              <a:lnSpc>
                <a:spcPct val="90000"/>
              </a:lnSpc>
              <a:spcBef>
                <a:spcPct val="0"/>
              </a:spcBef>
              <a:spcAft>
                <a:spcPct val="0"/>
              </a:spcAft>
              <a:defRPr sz="4400">
                <a:solidFill>
                  <a:srgbClr val="37394C"/>
                </a:solidFill>
                <a:latin typeface="Arial" charset="0"/>
              </a:defRPr>
            </a:lvl7pPr>
            <a:lvl8pPr marL="1371600" algn="l" rtl="0" eaLnBrk="1" fontAlgn="base" hangingPunct="1">
              <a:lnSpc>
                <a:spcPct val="90000"/>
              </a:lnSpc>
              <a:spcBef>
                <a:spcPct val="0"/>
              </a:spcBef>
              <a:spcAft>
                <a:spcPct val="0"/>
              </a:spcAft>
              <a:defRPr sz="4400">
                <a:solidFill>
                  <a:srgbClr val="37394C"/>
                </a:solidFill>
                <a:latin typeface="Arial" charset="0"/>
              </a:defRPr>
            </a:lvl8pPr>
            <a:lvl9pPr marL="1828800" algn="l" rtl="0" eaLnBrk="1" fontAlgn="base" hangingPunct="1">
              <a:lnSpc>
                <a:spcPct val="90000"/>
              </a:lnSpc>
              <a:spcBef>
                <a:spcPct val="0"/>
              </a:spcBef>
              <a:spcAft>
                <a:spcPct val="0"/>
              </a:spcAft>
              <a:defRPr sz="4400">
                <a:solidFill>
                  <a:srgbClr val="37394C"/>
                </a:solidFill>
                <a:latin typeface="Arial" charset="0"/>
              </a:defRPr>
            </a:lvl9pPr>
          </a:lstStyle>
          <a:p>
            <a:pPr defTabSz="914400"/>
            <a:r>
              <a:rPr lang="cy" sz="2100" b="1" dirty="0">
                <a:solidFill>
                  <a:srgbClr val="16AD85"/>
                </a:solidFill>
                <a:latin typeface="Calibri" panose="020F0502020204030204" pitchFamily="34" charset="0"/>
              </a:rPr>
              <a:t>Enghreifftiau o herio a bod yn bendant</a:t>
            </a:r>
          </a:p>
        </p:txBody>
      </p:sp>
      <p:sp>
        <p:nvSpPr>
          <p:cNvPr id="6" name="Content Placeholder 2">
            <a:extLst>
              <a:ext uri="{FF2B5EF4-FFF2-40B4-BE49-F238E27FC236}">
                <a16:creationId xmlns:a16="http://schemas.microsoft.com/office/drawing/2014/main" id="{C1913642-7604-F183-7B47-E7489221D044}"/>
              </a:ext>
            </a:extLst>
          </p:cNvPr>
          <p:cNvSpPr txBox="1">
            <a:spLocks/>
          </p:cNvSpPr>
          <p:nvPr/>
        </p:nvSpPr>
        <p:spPr bwMode="auto">
          <a:xfrm>
            <a:off x="4696958" y="949322"/>
            <a:ext cx="3841688" cy="58290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fontScale="25000" lnSpcReduction="20000"/>
          </a:bodyPr>
          <a:lstStyle>
            <a:lvl1pPr marL="228600" indent="-228600" algn="l" rtl="0" eaLnBrk="1" fontAlgn="base" hangingPunct="1">
              <a:lnSpc>
                <a:spcPct val="90000"/>
              </a:lnSpc>
              <a:spcBef>
                <a:spcPts val="1000"/>
              </a:spcBef>
              <a:spcAft>
                <a:spcPct val="0"/>
              </a:spcAft>
              <a:buFont typeface="Arial" charset="0"/>
              <a:buChar char="•"/>
              <a:defRPr sz="2800" kern="1200">
                <a:solidFill>
                  <a:srgbClr val="37394C"/>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37394C"/>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defTabSz="914400">
              <a:lnSpc>
                <a:spcPct val="120000"/>
              </a:lnSpc>
              <a:buFont typeface="Arial" charset="0"/>
              <a:buNone/>
            </a:pPr>
            <a:r>
              <a:rPr lang="en-GB" sz="6400" dirty="0">
                <a:solidFill>
                  <a:schemeClr val="tx1"/>
                </a:solidFill>
                <a:latin typeface="Calibri" panose="020F0502020204030204" pitchFamily="34" charset="0"/>
              </a:rPr>
              <a:t>A father  tells his  care worker that he did not attend his child’s parents’ evening slot because it coincided with his favourite television  program.</a:t>
            </a:r>
            <a:endParaRPr lang="en-US" dirty="0">
              <a:solidFill>
                <a:schemeClr val="tx1"/>
              </a:solidFill>
              <a:latin typeface="Calibri" panose="020F0502020204030204" pitchFamily="34" charset="0"/>
              <a:cs typeface="Calibri" panose="020F0502020204030204" pitchFamily="34" charset="0"/>
            </a:endParaRPr>
          </a:p>
          <a:p>
            <a:pPr algn="just" defTabSz="914400">
              <a:lnSpc>
                <a:spcPct val="120000"/>
              </a:lnSpc>
            </a:pPr>
            <a:r>
              <a:rPr lang="en-GB" sz="6400" b="1" dirty="0">
                <a:solidFill>
                  <a:schemeClr val="tx1"/>
                </a:solidFill>
                <a:latin typeface="Calibri" panose="020F0502020204030204" pitchFamily="34" charset="0"/>
                <a:cs typeface="Calibri" panose="020F0502020204030204" pitchFamily="34" charset="0"/>
              </a:rPr>
              <a:t>Assertive response…  </a:t>
            </a:r>
            <a:r>
              <a:rPr lang="en-GB" sz="6400" dirty="0">
                <a:solidFill>
                  <a:schemeClr val="tx1"/>
                </a:solidFill>
                <a:latin typeface="Calibri" panose="020F0502020204030204" pitchFamily="34" charset="0"/>
                <a:cs typeface="Calibri" panose="020F0502020204030204" pitchFamily="34" charset="0"/>
              </a:rPr>
              <a:t>“I am sorry to hear that.  I am not sure that this is best for your daughter. How do you think she might be feeling?”</a:t>
            </a:r>
          </a:p>
          <a:p>
            <a:pPr algn="just" defTabSz="914400">
              <a:lnSpc>
                <a:spcPct val="120000"/>
              </a:lnSpc>
            </a:pPr>
            <a:r>
              <a:rPr lang="en-GB" sz="6400" b="1" dirty="0">
                <a:solidFill>
                  <a:schemeClr val="tx1"/>
                </a:solidFill>
                <a:latin typeface="Calibri" panose="020F0502020204030204" pitchFamily="34" charset="0"/>
              </a:rPr>
              <a:t>Passive response</a:t>
            </a:r>
            <a:r>
              <a:rPr lang="en-GB" sz="6400" dirty="0">
                <a:solidFill>
                  <a:schemeClr val="tx1"/>
                </a:solidFill>
                <a:latin typeface="Calibri" panose="020F0502020204030204" pitchFamily="34" charset="0"/>
              </a:rPr>
              <a:t>….”Oh yes it is a good programme isn’t it?”</a:t>
            </a:r>
            <a:endParaRPr lang="en-GB" sz="6400" dirty="0">
              <a:solidFill>
                <a:schemeClr val="tx1"/>
              </a:solidFill>
              <a:latin typeface="Calibri" panose="020F0502020204030204" pitchFamily="34" charset="0"/>
              <a:cs typeface="Calibri" panose="020F0502020204030204" pitchFamily="34" charset="0"/>
            </a:endParaRPr>
          </a:p>
          <a:p>
            <a:pPr defTabSz="914400">
              <a:lnSpc>
                <a:spcPct val="120000"/>
              </a:lnSpc>
            </a:pPr>
            <a:r>
              <a:rPr lang="en-GB" sz="6400" b="1" dirty="0">
                <a:solidFill>
                  <a:schemeClr val="tx1"/>
                </a:solidFill>
                <a:latin typeface="Calibri" panose="020F0502020204030204" pitchFamily="34" charset="0"/>
              </a:rPr>
              <a:t>Aggressive response…  “</a:t>
            </a:r>
            <a:r>
              <a:rPr lang="en-GB" sz="6400" dirty="0">
                <a:solidFill>
                  <a:schemeClr val="tx1"/>
                </a:solidFill>
                <a:latin typeface="Calibri" panose="020F0502020204030204" pitchFamily="34" charset="0"/>
              </a:rPr>
              <a:t>You are kidding.  Have you no idea about how your daughter feels.  Stop thinking about yourself for once.”</a:t>
            </a:r>
            <a:endParaRPr lang="en-GB" sz="6400" dirty="0">
              <a:solidFill>
                <a:schemeClr val="tx1"/>
              </a:solidFill>
              <a:latin typeface="Calibri" panose="020F0502020204030204" pitchFamily="34" charset="0"/>
              <a:cs typeface="Calibri" panose="020F0502020204030204" pitchFamily="34" charset="0"/>
            </a:endParaRPr>
          </a:p>
          <a:p>
            <a:pPr defTabSz="914400">
              <a:lnSpc>
                <a:spcPct val="120000"/>
              </a:lnSpc>
            </a:pPr>
            <a:r>
              <a:rPr lang="en-GB" sz="6400" b="1" dirty="0">
                <a:solidFill>
                  <a:schemeClr val="tx1"/>
                </a:solidFill>
                <a:latin typeface="Calibri" panose="020F0502020204030204" pitchFamily="34" charset="0"/>
              </a:rPr>
              <a:t>Passive aggressive response</a:t>
            </a:r>
            <a:r>
              <a:rPr lang="en-GB" sz="6400" dirty="0">
                <a:solidFill>
                  <a:schemeClr val="tx1"/>
                </a:solidFill>
                <a:latin typeface="Calibri" panose="020F0502020204030204" pitchFamily="34" charset="0"/>
              </a:rPr>
              <a:t>….”And you think that’s more important than your child’s wellbeing do you?  </a:t>
            </a:r>
            <a:r>
              <a:rPr lang="en-GB" sz="6400" i="1" dirty="0">
                <a:solidFill>
                  <a:schemeClr val="tx1"/>
                </a:solidFill>
                <a:latin typeface="Calibri" panose="020F0502020204030204" pitchFamily="34" charset="0"/>
              </a:rPr>
              <a:t>(Cournoyer 2010)</a:t>
            </a:r>
            <a:endParaRPr lang="en-GB" sz="6400" i="1" dirty="0">
              <a:solidFill>
                <a:schemeClr val="tx1"/>
              </a:solidFill>
              <a:latin typeface="Calibri" panose="020F0502020204030204" pitchFamily="34" charset="0"/>
              <a:cs typeface="Calibri" panose="020F0502020204030204" pitchFamily="34" charset="0"/>
            </a:endParaRPr>
          </a:p>
          <a:p>
            <a:pPr algn="just" defTabSz="914400">
              <a:lnSpc>
                <a:spcPct val="120000"/>
              </a:lnSpc>
            </a:pPr>
            <a:endParaRPr lang="en-GB"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864019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A40C84C-A81A-CD46-BE8A-6C39EF2DDB54}"/>
              </a:ext>
            </a:extLst>
          </p:cNvPr>
          <p:cNvSpPr>
            <a:spLocks noGrp="1"/>
          </p:cNvSpPr>
          <p:nvPr>
            <p:ph type="body" sz="quarter" idx="10"/>
          </p:nvPr>
        </p:nvSpPr>
        <p:spPr/>
        <p:txBody>
          <a:bodyPr/>
          <a:lstStyle/>
          <a:p>
            <a:r>
              <a:rPr lang="en-US" b="1" dirty="0"/>
              <a:t>Using a strengths based approach </a:t>
            </a:r>
          </a:p>
        </p:txBody>
      </p:sp>
      <p:pic>
        <p:nvPicPr>
          <p:cNvPr id="6" name="Online Media 5" descr="Doncaster: using strengths-based approaches in children's social work">
            <a:hlinkClick r:id="" action="ppaction://media"/>
            <a:extLst>
              <a:ext uri="{FF2B5EF4-FFF2-40B4-BE49-F238E27FC236}">
                <a16:creationId xmlns:a16="http://schemas.microsoft.com/office/drawing/2014/main" id="{ED1B45CE-CE07-B94A-919F-9EBE3B43F31C}"/>
              </a:ext>
            </a:extLst>
          </p:cNvPr>
          <p:cNvPicPr>
            <a:picLocks noRot="1" noChangeAspect="1"/>
          </p:cNvPicPr>
          <p:nvPr>
            <a:videoFile r:link="rId1"/>
          </p:nvPr>
        </p:nvPicPr>
        <p:blipFill>
          <a:blip r:embed="rId5"/>
          <a:stretch>
            <a:fillRect/>
          </a:stretch>
        </p:blipFill>
        <p:spPr>
          <a:xfrm>
            <a:off x="1747257" y="2310445"/>
            <a:ext cx="5514794" cy="3132130"/>
          </a:xfrm>
          <a:prstGeom prst="rect">
            <a:avLst/>
          </a:prstGeom>
        </p:spPr>
      </p:pic>
      <p:sp>
        <p:nvSpPr>
          <p:cNvPr id="4" name="Text Placeholder 2">
            <a:extLst>
              <a:ext uri="{FF2B5EF4-FFF2-40B4-BE49-F238E27FC236}">
                <a16:creationId xmlns:a16="http://schemas.microsoft.com/office/drawing/2014/main" id="{7A40C84C-A81A-CD46-BE8A-6C39EF2DDB54}"/>
              </a:ext>
            </a:extLst>
          </p:cNvPr>
          <p:cNvSpPr>
            <a:spLocks noGrp="1"/>
          </p:cNvSpPr>
          <p:nvPr>
            <p:ph type="body" sz="quarter" idx="10"/>
            <p:custDataLst>
              <p:tags r:id="rId2"/>
            </p:custDataLst>
          </p:nvPr>
        </p:nvSpPr>
        <p:spPr>
          <a:xfrm>
            <a:off x="369761" y="365126"/>
            <a:ext cx="3690937" cy="1031284"/>
          </a:xfrm>
        </p:spPr>
        <p:txBody>
          <a:bodyPr/>
          <a:lstStyle/>
          <a:p>
            <a:r>
              <a:rPr lang="cy" sz="2800" b="1" i="0" u="none" strike="noStrike" cap="none" baseline="0" dirty="0">
                <a:solidFill>
                  <a:srgbClr val="16AD85"/>
                </a:solidFill>
                <a:effectLst/>
                <a:uFillTx/>
              </a:rPr>
              <a:t>Defnyddiwch ddull sy'n canolbwyntio ar gryfder </a:t>
            </a:r>
          </a:p>
        </p:txBody>
      </p:sp>
    </p:spTree>
    <p:extLst>
      <p:ext uri="{BB962C8B-B14F-4D97-AF65-F5344CB8AC3E}">
        <p14:creationId xmlns:p14="http://schemas.microsoft.com/office/powerpoint/2010/main" val="2619327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4753A59-81C6-3040-B93B-98320149C29F}"/>
              </a:ext>
            </a:extLst>
          </p:cNvPr>
          <p:cNvSpPr>
            <a:spLocks noGrp="1"/>
          </p:cNvSpPr>
          <p:nvPr>
            <p:ph type="body" sz="quarter" idx="10"/>
          </p:nvPr>
        </p:nvSpPr>
        <p:spPr/>
        <p:txBody>
          <a:bodyPr/>
          <a:lstStyle/>
          <a:p>
            <a:r>
              <a:rPr lang="en-US" b="1" dirty="0"/>
              <a:t>Group work</a:t>
            </a:r>
          </a:p>
        </p:txBody>
      </p:sp>
      <p:sp>
        <p:nvSpPr>
          <p:cNvPr id="5" name="Text Placeholder 4">
            <a:extLst>
              <a:ext uri="{FF2B5EF4-FFF2-40B4-BE49-F238E27FC236}">
                <a16:creationId xmlns:a16="http://schemas.microsoft.com/office/drawing/2014/main" id="{93B7AE4A-A595-894E-BB10-F36A5C489E4C}"/>
              </a:ext>
            </a:extLst>
          </p:cNvPr>
          <p:cNvSpPr>
            <a:spLocks noGrp="1"/>
          </p:cNvSpPr>
          <p:nvPr>
            <p:ph type="body" sz="quarter" idx="12"/>
          </p:nvPr>
        </p:nvSpPr>
        <p:spPr>
          <a:xfrm>
            <a:off x="361059" y="1801813"/>
            <a:ext cx="3922115" cy="3851275"/>
          </a:xfrm>
        </p:spPr>
        <p:txBody>
          <a:bodyPr/>
          <a:lstStyle/>
          <a:p>
            <a:r>
              <a:rPr lang="en-US" dirty="0" err="1">
                <a:solidFill>
                  <a:schemeClr val="tx1"/>
                </a:solidFill>
                <a:cs typeface="Calibri" panose="020F0502020204030204" pitchFamily="34" charset="0"/>
              </a:rPr>
              <a:t>Trafodwch</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dechnegau</a:t>
            </a:r>
            <a:r>
              <a:rPr lang="en-US" dirty="0">
                <a:solidFill>
                  <a:schemeClr val="tx1"/>
                </a:solidFill>
                <a:cs typeface="Calibri" panose="020F0502020204030204" pitchFamily="34" charset="0"/>
              </a:rPr>
              <a:t>/</a:t>
            </a:r>
            <a:r>
              <a:rPr lang="en-US" dirty="0" err="1">
                <a:solidFill>
                  <a:schemeClr val="tx1"/>
                </a:solidFill>
                <a:cs typeface="Calibri" panose="020F0502020204030204" pitchFamily="34" charset="0"/>
              </a:rPr>
              <a:t>ffyrdd</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eraill</a:t>
            </a:r>
            <a:r>
              <a:rPr lang="en-US" dirty="0">
                <a:solidFill>
                  <a:schemeClr val="tx1"/>
                </a:solidFill>
                <a:cs typeface="Calibri" panose="020F0502020204030204" pitchFamily="34" charset="0"/>
              </a:rPr>
              <a:t> o </a:t>
            </a:r>
            <a:r>
              <a:rPr lang="en-US" dirty="0" err="1">
                <a:solidFill>
                  <a:schemeClr val="tx1"/>
                </a:solidFill>
                <a:cs typeface="Calibri" panose="020F0502020204030204" pitchFamily="34" charset="0"/>
              </a:rPr>
              <a:t>weithio</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gyda</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phlant</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a'u</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teuluoedd</a:t>
            </a:r>
            <a:endParaRPr lang="en-US" dirty="0">
              <a:solidFill>
                <a:schemeClr val="tx1"/>
              </a:solidFill>
              <a:cs typeface="Calibri" panose="020F0502020204030204" pitchFamily="34" charset="0"/>
            </a:endParaRPr>
          </a:p>
          <a:p>
            <a:r>
              <a:rPr lang="en-US" dirty="0" err="1">
                <a:solidFill>
                  <a:schemeClr val="tx1"/>
                </a:solidFill>
                <a:cs typeface="Calibri" panose="020F0502020204030204" pitchFamily="34" charset="0"/>
              </a:rPr>
              <a:t>Cyfeiriwch</a:t>
            </a:r>
            <a:r>
              <a:rPr lang="en-US" dirty="0">
                <a:solidFill>
                  <a:schemeClr val="tx1"/>
                </a:solidFill>
                <a:cs typeface="Calibri" panose="020F0502020204030204" pitchFamily="34" charset="0"/>
              </a:rPr>
              <a:t> at </a:t>
            </a:r>
            <a:r>
              <a:rPr lang="en-US" dirty="0" err="1">
                <a:solidFill>
                  <a:schemeClr val="tx1"/>
                </a:solidFill>
                <a:cs typeface="Calibri" panose="020F0502020204030204" pitchFamily="34" charset="0"/>
              </a:rPr>
              <a:t>Gonfensiwn</a:t>
            </a:r>
            <a:r>
              <a:rPr lang="en-US" dirty="0">
                <a:solidFill>
                  <a:schemeClr val="tx1"/>
                </a:solidFill>
                <a:cs typeface="Calibri" panose="020F0502020204030204" pitchFamily="34" charset="0"/>
              </a:rPr>
              <a:t> y </a:t>
            </a:r>
            <a:r>
              <a:rPr lang="en-US" dirty="0" err="1">
                <a:solidFill>
                  <a:schemeClr val="tx1"/>
                </a:solidFill>
                <a:cs typeface="Calibri" panose="020F0502020204030204" pitchFamily="34" charset="0"/>
              </a:rPr>
              <a:t>Cenhedloedd</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Unedig</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ar</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Hawliau'r</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Plentyn</a:t>
            </a:r>
            <a:r>
              <a:rPr lang="en-US" dirty="0">
                <a:solidFill>
                  <a:schemeClr val="tx1"/>
                </a:solidFill>
                <a:cs typeface="Calibri" panose="020F0502020204030204" pitchFamily="34" charset="0"/>
              </a:rPr>
              <a:t> </a:t>
            </a:r>
          </a:p>
          <a:p>
            <a:r>
              <a:rPr lang="en-US" dirty="0" err="1">
                <a:solidFill>
                  <a:schemeClr val="tx1"/>
                </a:solidFill>
                <a:cs typeface="Calibri" panose="020F0502020204030204" pitchFamily="34" charset="0"/>
              </a:rPr>
              <a:t>Enwebwch</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rywun</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i</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roi</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adborth</a:t>
            </a:r>
            <a:r>
              <a:rPr lang="en-US" dirty="0">
                <a:solidFill>
                  <a:schemeClr val="tx1"/>
                </a:solidFill>
                <a:cs typeface="Calibri" panose="020F0502020204030204" pitchFamily="34" charset="0"/>
              </a:rPr>
              <a:t> </a:t>
            </a:r>
          </a:p>
        </p:txBody>
      </p:sp>
      <p:sp>
        <p:nvSpPr>
          <p:cNvPr id="4" name="Text Placeholder 2">
            <a:extLst>
              <a:ext uri="{FF2B5EF4-FFF2-40B4-BE49-F238E27FC236}">
                <a16:creationId xmlns:a16="http://schemas.microsoft.com/office/drawing/2014/main" id="{04753A59-81C6-3040-B93B-98320149C29F}"/>
              </a:ext>
            </a:extLst>
          </p:cNvPr>
          <p:cNvSpPr>
            <a:spLocks noGrp="1"/>
          </p:cNvSpPr>
          <p:nvPr>
            <p:ph type="body" sz="quarter" idx="10"/>
            <p:custDataLst>
              <p:tags r:id="rId1"/>
            </p:custDataLst>
          </p:nvPr>
        </p:nvSpPr>
        <p:spPr>
          <a:xfrm>
            <a:off x="476647" y="392573"/>
            <a:ext cx="3690937" cy="1031284"/>
          </a:xfrm>
        </p:spPr>
        <p:txBody>
          <a:bodyPr/>
          <a:lstStyle/>
          <a:p>
            <a:r>
              <a:rPr lang="cy" sz="2800" b="1" i="0" u="none" strike="noStrike" cap="none" baseline="0" dirty="0">
                <a:solidFill>
                  <a:srgbClr val="16AD85"/>
                </a:solidFill>
                <a:effectLst/>
                <a:uFillTx/>
              </a:rPr>
              <a:t>Gwaith grŵp</a:t>
            </a:r>
          </a:p>
        </p:txBody>
      </p:sp>
      <p:sp>
        <p:nvSpPr>
          <p:cNvPr id="6" name="Text Placeholder 4">
            <a:extLst>
              <a:ext uri="{FF2B5EF4-FFF2-40B4-BE49-F238E27FC236}">
                <a16:creationId xmlns:a16="http://schemas.microsoft.com/office/drawing/2014/main" id="{93B7AE4A-A595-894E-BB10-F36A5C489E4C}"/>
              </a:ext>
            </a:extLst>
          </p:cNvPr>
          <p:cNvSpPr>
            <a:spLocks noGrp="1"/>
          </p:cNvSpPr>
          <p:nvPr>
            <p:ph type="body" sz="quarter" idx="12"/>
            <p:custDataLst>
              <p:tags r:id="rId2"/>
            </p:custDataLst>
          </p:nvPr>
        </p:nvSpPr>
        <p:spPr>
          <a:xfrm>
            <a:off x="5014913" y="1801813"/>
            <a:ext cx="3690495" cy="3851275"/>
          </a:xfrm>
        </p:spPr>
        <p:txBody>
          <a:bodyPr>
            <a:normAutofit/>
          </a:bodyPr>
          <a:lstStyle/>
          <a:p>
            <a:r>
              <a:rPr lang="en-US" dirty="0">
                <a:solidFill>
                  <a:schemeClr val="tx1"/>
                </a:solidFill>
                <a:ea typeface="Calibri" panose="020F0502020204030204" pitchFamily="34" charset="0"/>
                <a:cs typeface="Calibri" panose="020F0502020204030204" pitchFamily="34" charset="0"/>
              </a:rPr>
              <a:t>Discuss other techniques/way of working with children and their families</a:t>
            </a:r>
            <a:endParaRPr lang="en-US" dirty="0">
              <a:solidFill>
                <a:schemeClr val="tx1"/>
              </a:solidFill>
              <a:cs typeface="Calibri" panose="020F0502020204030204" pitchFamily="34" charset="0"/>
            </a:endParaRPr>
          </a:p>
          <a:p>
            <a:r>
              <a:rPr lang="en-US" dirty="0">
                <a:solidFill>
                  <a:schemeClr val="tx1"/>
                </a:solidFill>
                <a:ea typeface="Calibri" panose="020F0502020204030204" pitchFamily="34" charset="0"/>
                <a:cs typeface="Calibri" panose="020F0502020204030204" pitchFamily="34" charset="0"/>
              </a:rPr>
              <a:t>Reference the United Nations Convention on the Rights of the Child</a:t>
            </a:r>
            <a:endParaRPr lang="en-US" dirty="0">
              <a:solidFill>
                <a:schemeClr val="tx1"/>
              </a:solidFill>
            </a:endParaRPr>
          </a:p>
          <a:p>
            <a:r>
              <a:rPr lang="en-US" dirty="0">
                <a:solidFill>
                  <a:schemeClr val="tx1"/>
                </a:solidFill>
                <a:ea typeface="Calibri" panose="020F0502020204030204" pitchFamily="34" charset="0"/>
                <a:cs typeface="Calibri" panose="020F0502020204030204" pitchFamily="34" charset="0"/>
              </a:rPr>
              <a:t>Nominate someone to feedback </a:t>
            </a:r>
            <a:endParaRPr lang="cy" sz="2400" b="0" i="0" u="none" strike="noStrike" cap="none" baseline="0" dirty="0">
              <a:solidFill>
                <a:schemeClr val="tx1"/>
              </a:solidFill>
              <a:effectLst/>
              <a:uFillTx/>
              <a:cs typeface="Calibri" panose="020F0502020204030204" pitchFamily="34" charset="0"/>
            </a:endParaRPr>
          </a:p>
          <a:p>
            <a:endParaRPr lang="cy" sz="2400" b="0" i="0" u="none" strike="noStrike" cap="none" baseline="0" dirty="0">
              <a:solidFill>
                <a:schemeClr val="tx1"/>
              </a:solidFill>
              <a:effectLst/>
              <a:uFillTx/>
              <a:cs typeface="Calibri" panose="020F0502020204030204" pitchFamily="34" charset="0"/>
            </a:endParaRPr>
          </a:p>
        </p:txBody>
      </p:sp>
    </p:spTree>
    <p:extLst>
      <p:ext uri="{BB962C8B-B14F-4D97-AF65-F5344CB8AC3E}">
        <p14:creationId xmlns:p14="http://schemas.microsoft.com/office/powerpoint/2010/main" val="6786410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9F6C3D4-A7CE-C649-9A79-AF6527570319}"/>
              </a:ext>
            </a:extLst>
          </p:cNvPr>
          <p:cNvSpPr>
            <a:spLocks noGrp="1"/>
          </p:cNvSpPr>
          <p:nvPr>
            <p:ph type="body" sz="quarter" idx="10"/>
          </p:nvPr>
        </p:nvSpPr>
        <p:spPr/>
        <p:txBody>
          <a:bodyPr/>
          <a:lstStyle/>
          <a:p>
            <a:r>
              <a:rPr lang="en-US" b="1" dirty="0"/>
              <a:t>Directed study </a:t>
            </a:r>
          </a:p>
        </p:txBody>
      </p:sp>
      <p:sp>
        <p:nvSpPr>
          <p:cNvPr id="5" name="Text Placeholder 4">
            <a:extLst>
              <a:ext uri="{FF2B5EF4-FFF2-40B4-BE49-F238E27FC236}">
                <a16:creationId xmlns:a16="http://schemas.microsoft.com/office/drawing/2014/main" id="{6415456D-595D-004A-8688-619A8F3ADD0D}"/>
              </a:ext>
            </a:extLst>
          </p:cNvPr>
          <p:cNvSpPr>
            <a:spLocks noGrp="1"/>
          </p:cNvSpPr>
          <p:nvPr>
            <p:ph type="body" sz="quarter" idx="12"/>
          </p:nvPr>
        </p:nvSpPr>
        <p:spPr>
          <a:xfrm>
            <a:off x="4862513" y="1112705"/>
            <a:ext cx="3690495" cy="4387984"/>
          </a:xfrm>
        </p:spPr>
        <p:txBody>
          <a:bodyPr>
            <a:normAutofit fontScale="92500" lnSpcReduction="20000"/>
          </a:bodyPr>
          <a:lstStyle/>
          <a:p>
            <a:r>
              <a:rPr lang="en-US" sz="2000" dirty="0">
                <a:solidFill>
                  <a:schemeClr val="tx1"/>
                </a:solidFill>
                <a:latin typeface="Calibri" panose="020F0502020204030204" pitchFamily="34" charset="0"/>
                <a:cs typeface="Calibri" panose="020F0502020204030204" pitchFamily="34" charset="0"/>
              </a:rPr>
              <a:t>Read through Social Services and Wellbeing (Wales) Act 2014 Code of Practice Part 4 – Meeting Needs</a:t>
            </a:r>
          </a:p>
          <a:p>
            <a:r>
              <a:rPr lang="en-US" sz="2000" dirty="0">
                <a:solidFill>
                  <a:schemeClr val="tx1"/>
                </a:solidFill>
                <a:latin typeface="Calibri" panose="020F0502020204030204" pitchFamily="34" charset="0"/>
                <a:cs typeface="Calibri" panose="020F0502020204030204" pitchFamily="34" charset="0"/>
              </a:rPr>
              <a:t>Why is co-production important when developing care and support plans?</a:t>
            </a:r>
          </a:p>
          <a:p>
            <a:r>
              <a:rPr lang="en-US" sz="2000" dirty="0">
                <a:solidFill>
                  <a:schemeClr val="tx1"/>
                </a:solidFill>
                <a:latin typeface="Calibri" panose="020F0502020204030204" pitchFamily="34" charset="0"/>
                <a:cs typeface="Calibri" panose="020F0502020204030204" pitchFamily="34" charset="0"/>
              </a:rPr>
              <a:t>How do you currently connect with families, friends, networks and the community in providing support to the individual?</a:t>
            </a:r>
          </a:p>
          <a:p>
            <a:r>
              <a:rPr lang="en-US" sz="2000" dirty="0">
                <a:solidFill>
                  <a:schemeClr val="tx1"/>
                </a:solidFill>
                <a:latin typeface="Calibri" panose="020F0502020204030204" pitchFamily="34" charset="0"/>
                <a:cs typeface="Calibri" panose="020F0502020204030204" pitchFamily="34" charset="0"/>
              </a:rPr>
              <a:t>How do you currently review care and support plans? Who else is involved in this process?</a:t>
            </a:r>
          </a:p>
          <a:p>
            <a:r>
              <a:rPr lang="en-US" sz="2000" dirty="0">
                <a:solidFill>
                  <a:schemeClr val="tx1"/>
                </a:solidFill>
                <a:latin typeface="Calibri" panose="020F0502020204030204" pitchFamily="34" charset="0"/>
                <a:cs typeface="Calibri" panose="020F0502020204030204" pitchFamily="34" charset="0"/>
              </a:rPr>
              <a:t>Bring a blank copy of a care and support plan used by your agency </a:t>
            </a:r>
          </a:p>
          <a:p>
            <a:endParaRPr lang="en-US" sz="2000" dirty="0">
              <a:solidFill>
                <a:srgbClr val="002060"/>
              </a:solidFill>
              <a:latin typeface="Calibri" panose="020F0502020204030204" pitchFamily="34" charset="0"/>
              <a:cs typeface="Calibri" panose="020F0502020204030204" pitchFamily="34" charset="0"/>
            </a:endParaRPr>
          </a:p>
          <a:p>
            <a:endParaRPr lang="en-US" sz="2000" dirty="0">
              <a:solidFill>
                <a:srgbClr val="002060"/>
              </a:solidFill>
              <a:latin typeface="Calibri" panose="020F0502020204030204" pitchFamily="34" charset="0"/>
              <a:cs typeface="Calibri" panose="020F0502020204030204" pitchFamily="34" charset="0"/>
            </a:endParaRPr>
          </a:p>
          <a:p>
            <a:endParaRPr lang="en-US" sz="2000" dirty="0">
              <a:solidFill>
                <a:srgbClr val="002060"/>
              </a:solidFill>
              <a:latin typeface="Calibri" panose="020F0502020204030204" pitchFamily="34" charset="0"/>
              <a:cs typeface="Calibri" panose="020F0502020204030204" pitchFamily="34" charset="0"/>
            </a:endParaRPr>
          </a:p>
          <a:p>
            <a:endParaRPr lang="en-US" sz="2000" dirty="0">
              <a:solidFill>
                <a:srgbClr val="002060"/>
              </a:solidFill>
              <a:latin typeface="Calibri" panose="020F0502020204030204" pitchFamily="34" charset="0"/>
              <a:cs typeface="Calibri" panose="020F0502020204030204" pitchFamily="34" charset="0"/>
            </a:endParaRPr>
          </a:p>
        </p:txBody>
      </p:sp>
      <p:sp>
        <p:nvSpPr>
          <p:cNvPr id="4" name="Text Placeholder 2">
            <a:extLst>
              <a:ext uri="{FF2B5EF4-FFF2-40B4-BE49-F238E27FC236}">
                <a16:creationId xmlns:a16="http://schemas.microsoft.com/office/drawing/2014/main" id="{99F6C3D4-A7CE-C649-9A79-AF6527570319}"/>
              </a:ext>
            </a:extLst>
          </p:cNvPr>
          <p:cNvSpPr>
            <a:spLocks noGrp="1"/>
          </p:cNvSpPr>
          <p:nvPr>
            <p:ph type="body" sz="quarter" idx="10"/>
            <p:custDataLst>
              <p:tags r:id="rId1"/>
            </p:custDataLst>
          </p:nvPr>
        </p:nvSpPr>
        <p:spPr>
          <a:xfrm>
            <a:off x="278321" y="270638"/>
            <a:ext cx="3690937" cy="1031284"/>
          </a:xfrm>
        </p:spPr>
        <p:txBody>
          <a:bodyPr/>
          <a:lstStyle/>
          <a:p>
            <a:r>
              <a:rPr lang="cy" sz="2800" b="1" i="0" u="none" strike="noStrike" cap="none" baseline="0" dirty="0">
                <a:solidFill>
                  <a:srgbClr val="16AD85"/>
                </a:solidFill>
                <a:effectLst/>
                <a:uFillTx/>
              </a:rPr>
              <a:t>Astudiaethau dan gyfarwyddyd </a:t>
            </a:r>
          </a:p>
        </p:txBody>
      </p:sp>
      <p:sp>
        <p:nvSpPr>
          <p:cNvPr id="6" name="Text Placeholder 4">
            <a:extLst>
              <a:ext uri="{FF2B5EF4-FFF2-40B4-BE49-F238E27FC236}">
                <a16:creationId xmlns:a16="http://schemas.microsoft.com/office/drawing/2014/main" id="{6415456D-595D-004A-8688-619A8F3ADD0D}"/>
              </a:ext>
            </a:extLst>
          </p:cNvPr>
          <p:cNvSpPr>
            <a:spLocks noGrp="1"/>
          </p:cNvSpPr>
          <p:nvPr>
            <p:ph type="body" sz="quarter" idx="12"/>
            <p:custDataLst>
              <p:tags r:id="rId2"/>
            </p:custDataLst>
          </p:nvPr>
        </p:nvSpPr>
        <p:spPr>
          <a:xfrm>
            <a:off x="208217" y="1112705"/>
            <a:ext cx="3690495" cy="4387984"/>
          </a:xfrm>
        </p:spPr>
        <p:txBody>
          <a:bodyPr>
            <a:normAutofit fontScale="85000" lnSpcReduction="10000"/>
          </a:bodyPr>
          <a:lstStyle/>
          <a:p>
            <a:r>
              <a:rPr lang="cy" sz="2000" b="0" i="0" u="none" strike="noStrike" cap="none" baseline="0" dirty="0">
                <a:solidFill>
                  <a:schemeClr val="tx1"/>
                </a:solidFill>
                <a:effectLst/>
                <a:uFillTx/>
                <a:latin typeface="Calibri"/>
              </a:rPr>
              <a:t>Darllenwch drwy God Ymarfer Rhan 4 Deddf Gwasanaethau Cymdeithasol a Llesiant (Cymru) 2014 - Diwallu Anghenion</a:t>
            </a:r>
          </a:p>
          <a:p>
            <a:r>
              <a:rPr lang="cy" sz="2000" b="0" i="0" u="none" strike="noStrike" cap="none" baseline="0" dirty="0">
                <a:solidFill>
                  <a:schemeClr val="tx1"/>
                </a:solidFill>
                <a:effectLst/>
                <a:uFillTx/>
                <a:latin typeface="Calibri"/>
              </a:rPr>
              <a:t>Pam mae cydgynhyrchu yn bwysig wrth ddatblygu cynlluniau gofal a chymorth?</a:t>
            </a:r>
          </a:p>
          <a:p>
            <a:r>
              <a:rPr lang="cy" sz="2000" b="0" i="0" u="none" strike="noStrike" cap="none" baseline="0" dirty="0">
                <a:solidFill>
                  <a:schemeClr val="tx1"/>
                </a:solidFill>
                <a:effectLst/>
                <a:uFillTx/>
                <a:latin typeface="Calibri"/>
              </a:rPr>
              <a:t>Sut ydych chi'n cysylltu â theuluoedd, ffrindiau, rhwydweithiau a'r gymuned ar hyn o bryd wrth ddarparu cymorth i'r unigolyn?</a:t>
            </a:r>
          </a:p>
          <a:p>
            <a:r>
              <a:rPr lang="cy" sz="2000" b="0" i="0" u="none" strike="noStrike" cap="none" baseline="0" dirty="0">
                <a:solidFill>
                  <a:schemeClr val="tx1"/>
                </a:solidFill>
                <a:effectLst/>
                <a:uFillTx/>
                <a:latin typeface="Calibri"/>
              </a:rPr>
              <a:t>Sut ydych chi’n adolygu cynlluniau gofal a chymorth ar hyn o bryd? Pwy arall sy'n rhan o'r broses hon?</a:t>
            </a:r>
          </a:p>
          <a:p>
            <a:r>
              <a:rPr lang="cy" sz="2000" b="0" i="0" u="none" strike="noStrike" cap="none" baseline="0" dirty="0">
                <a:solidFill>
                  <a:schemeClr val="tx1"/>
                </a:solidFill>
                <a:effectLst/>
                <a:uFillTx/>
                <a:latin typeface="Calibri"/>
              </a:rPr>
              <a:t>Dewch â chopi gwag o gynllun gofal a chymorth a ddefnyddir gan eich asiantaeth </a:t>
            </a:r>
          </a:p>
          <a:p>
            <a:endParaRPr lang="en-US" sz="2000" dirty="0">
              <a:solidFill>
                <a:srgbClr val="002060"/>
              </a:solidFill>
              <a:latin typeface="Calibri" panose="020F0502020204030204" pitchFamily="34" charset="0"/>
              <a:cs typeface="Calibri" panose="020F0502020204030204" pitchFamily="34" charset="0"/>
            </a:endParaRPr>
          </a:p>
          <a:p>
            <a:endParaRPr lang="en-US" sz="2000" dirty="0">
              <a:solidFill>
                <a:srgbClr val="002060"/>
              </a:solidFill>
              <a:latin typeface="Calibri" panose="020F0502020204030204" pitchFamily="34" charset="0"/>
              <a:cs typeface="Calibri" panose="020F0502020204030204" pitchFamily="34" charset="0"/>
            </a:endParaRPr>
          </a:p>
          <a:p>
            <a:endParaRPr lang="en-US" sz="2000" dirty="0">
              <a:solidFill>
                <a:srgbClr val="002060"/>
              </a:solidFill>
              <a:latin typeface="Calibri" panose="020F0502020204030204" pitchFamily="34" charset="0"/>
              <a:cs typeface="Calibri" panose="020F0502020204030204" pitchFamily="34" charset="0"/>
            </a:endParaRPr>
          </a:p>
          <a:p>
            <a:endParaRPr lang="en-US" sz="2000" dirty="0">
              <a:solidFill>
                <a:srgbClr val="00206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215736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7792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group of black and white icons&#10;&#10;Description automatically generated">
            <a:extLst>
              <a:ext uri="{FF2B5EF4-FFF2-40B4-BE49-F238E27FC236}">
                <a16:creationId xmlns:a16="http://schemas.microsoft.com/office/drawing/2014/main" id="{CA91D7CD-49A4-6195-0BA3-28C2EBE1D671}"/>
              </a:ext>
            </a:extLst>
          </p:cNvPr>
          <p:cNvPicPr>
            <a:picLocks noChangeAspect="1"/>
          </p:cNvPicPr>
          <p:nvPr/>
        </p:nvPicPr>
        <p:blipFill>
          <a:blip r:embed="rId2"/>
          <a:stretch>
            <a:fillRect/>
          </a:stretch>
        </p:blipFill>
        <p:spPr>
          <a:xfrm>
            <a:off x="-2208" y="-4003"/>
            <a:ext cx="9148416" cy="6866006"/>
          </a:xfrm>
          <a:prstGeom prst="rect">
            <a:avLst/>
          </a:prstGeom>
        </p:spPr>
      </p:pic>
    </p:spTree>
    <p:extLst>
      <p:ext uri="{BB962C8B-B14F-4D97-AF65-F5344CB8AC3E}">
        <p14:creationId xmlns:p14="http://schemas.microsoft.com/office/powerpoint/2010/main" val="1870435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25FCC7E-DA36-E2BB-4AC1-44543B8CA640}"/>
              </a:ext>
            </a:extLst>
          </p:cNvPr>
          <p:cNvPicPr>
            <a:picLocks noChangeAspect="1"/>
          </p:cNvPicPr>
          <p:nvPr/>
        </p:nvPicPr>
        <p:blipFill>
          <a:blip r:embed="rId2"/>
          <a:stretch>
            <a:fillRect/>
          </a:stretch>
        </p:blipFill>
        <p:spPr>
          <a:xfrm>
            <a:off x="-2208" y="-4003"/>
            <a:ext cx="9148416" cy="6866006"/>
          </a:xfrm>
          <a:prstGeom prst="rect">
            <a:avLst/>
          </a:prstGeom>
        </p:spPr>
      </p:pic>
    </p:spTree>
    <p:extLst>
      <p:ext uri="{BB962C8B-B14F-4D97-AF65-F5344CB8AC3E}">
        <p14:creationId xmlns:p14="http://schemas.microsoft.com/office/powerpoint/2010/main" val="2537976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A5B46D8-304B-E94A-9D1A-C2F9E283D96F}"/>
              </a:ext>
            </a:extLst>
          </p:cNvPr>
          <p:cNvSpPr>
            <a:spLocks noGrp="1"/>
          </p:cNvSpPr>
          <p:nvPr>
            <p:ph type="body" sz="quarter" idx="10"/>
          </p:nvPr>
        </p:nvSpPr>
        <p:spPr/>
        <p:txBody>
          <a:bodyPr/>
          <a:lstStyle/>
          <a:p>
            <a:r>
              <a:rPr lang="en-US" b="1" dirty="0"/>
              <a:t>Aim</a:t>
            </a:r>
            <a:r>
              <a:rPr lang="en-US" dirty="0"/>
              <a:t> </a:t>
            </a:r>
          </a:p>
        </p:txBody>
      </p:sp>
      <p:sp>
        <p:nvSpPr>
          <p:cNvPr id="5" name="Text Placeholder 4">
            <a:extLst>
              <a:ext uri="{FF2B5EF4-FFF2-40B4-BE49-F238E27FC236}">
                <a16:creationId xmlns:a16="http://schemas.microsoft.com/office/drawing/2014/main" id="{37AC2596-4228-FD44-A32C-F4FD338AC78E}"/>
              </a:ext>
            </a:extLst>
          </p:cNvPr>
          <p:cNvSpPr>
            <a:spLocks noGrp="1"/>
          </p:cNvSpPr>
          <p:nvPr>
            <p:ph type="body" sz="quarter" idx="12"/>
          </p:nvPr>
        </p:nvSpPr>
        <p:spPr/>
        <p:txBody>
          <a:bodyPr/>
          <a:lstStyle/>
          <a:p>
            <a:r>
              <a:rPr lang="en-US" dirty="0">
                <a:solidFill>
                  <a:schemeClr val="tx1"/>
                </a:solidFill>
              </a:rPr>
              <a:t>To consider our role and responsibility when supporting the assessment process when working with children and their families</a:t>
            </a:r>
          </a:p>
        </p:txBody>
      </p:sp>
      <p:sp>
        <p:nvSpPr>
          <p:cNvPr id="4" name="Text Placeholder 2">
            <a:extLst>
              <a:ext uri="{FF2B5EF4-FFF2-40B4-BE49-F238E27FC236}">
                <a16:creationId xmlns:a16="http://schemas.microsoft.com/office/drawing/2014/main" id="{2A5B46D8-304B-E94A-9D1A-C2F9E283D96F}"/>
              </a:ext>
            </a:extLst>
          </p:cNvPr>
          <p:cNvSpPr>
            <a:spLocks noGrp="1"/>
          </p:cNvSpPr>
          <p:nvPr>
            <p:ph type="body" sz="quarter" idx="10"/>
            <p:custDataLst>
              <p:tags r:id="rId1"/>
            </p:custDataLst>
          </p:nvPr>
        </p:nvSpPr>
        <p:spPr>
          <a:xfrm>
            <a:off x="433769" y="398020"/>
            <a:ext cx="3690937" cy="1031284"/>
          </a:xfrm>
        </p:spPr>
        <p:txBody>
          <a:bodyPr/>
          <a:lstStyle/>
          <a:p>
            <a:r>
              <a:rPr lang="cy" sz="2800" b="1" i="0" u="none" strike="noStrike" cap="none" baseline="0" dirty="0">
                <a:solidFill>
                  <a:srgbClr val="16AD85"/>
                </a:solidFill>
                <a:effectLst/>
                <a:uFillTx/>
              </a:rPr>
              <a:t>Nod</a:t>
            </a:r>
            <a:r>
              <a:rPr lang="cy" sz="2800" b="0" i="0" u="none" strike="noStrike" cap="none" baseline="0" dirty="0">
                <a:solidFill>
                  <a:srgbClr val="16AD85"/>
                </a:solidFill>
                <a:effectLst/>
                <a:uFillTx/>
              </a:rPr>
              <a:t> </a:t>
            </a:r>
          </a:p>
        </p:txBody>
      </p:sp>
      <p:sp>
        <p:nvSpPr>
          <p:cNvPr id="6" name="Text Placeholder 4">
            <a:extLst>
              <a:ext uri="{FF2B5EF4-FFF2-40B4-BE49-F238E27FC236}">
                <a16:creationId xmlns:a16="http://schemas.microsoft.com/office/drawing/2014/main" id="{37AC2596-4228-FD44-A32C-F4FD338AC78E}"/>
              </a:ext>
            </a:extLst>
          </p:cNvPr>
          <p:cNvSpPr>
            <a:spLocks noGrp="1"/>
          </p:cNvSpPr>
          <p:nvPr>
            <p:ph type="body" sz="quarter" idx="12"/>
            <p:custDataLst>
              <p:tags r:id="rId2"/>
            </p:custDataLst>
          </p:nvPr>
        </p:nvSpPr>
        <p:spPr>
          <a:xfrm>
            <a:off x="433769" y="1649858"/>
            <a:ext cx="3690495" cy="3851275"/>
          </a:xfrm>
        </p:spPr>
        <p:txBody>
          <a:bodyPr/>
          <a:lstStyle/>
          <a:p>
            <a:r>
              <a:rPr lang="cy" dirty="0">
                <a:solidFill>
                  <a:schemeClr val="tx1"/>
                </a:solidFill>
              </a:rPr>
              <a:t>Y</a:t>
            </a:r>
            <a:r>
              <a:rPr lang="cy" sz="2400" b="0" i="0" u="none" strike="noStrike" cap="none" baseline="0" dirty="0">
                <a:solidFill>
                  <a:schemeClr val="tx1"/>
                </a:solidFill>
                <a:effectLst/>
                <a:uFillTx/>
              </a:rPr>
              <a:t>styried ein rôl a’n cyfrifoldeb wrth gefnogi’r broses asesu wrth weithio gyda phlant a’u teuluoedd</a:t>
            </a:r>
          </a:p>
        </p:txBody>
      </p:sp>
    </p:spTree>
    <p:extLst>
      <p:ext uri="{BB962C8B-B14F-4D97-AF65-F5344CB8AC3E}">
        <p14:creationId xmlns:p14="http://schemas.microsoft.com/office/powerpoint/2010/main" val="3402876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91047F4-61FF-0C42-9092-3B7CDBBCABAB}"/>
              </a:ext>
            </a:extLst>
          </p:cNvPr>
          <p:cNvSpPr>
            <a:spLocks noGrp="1"/>
          </p:cNvSpPr>
          <p:nvPr>
            <p:ph type="body" sz="quarter" idx="10"/>
          </p:nvPr>
        </p:nvSpPr>
        <p:spPr/>
        <p:txBody>
          <a:bodyPr/>
          <a:lstStyle/>
          <a:p>
            <a:r>
              <a:rPr lang="en-US" b="1" dirty="0"/>
              <a:t>Objective</a:t>
            </a:r>
            <a:r>
              <a:rPr lang="en-US" dirty="0"/>
              <a:t> </a:t>
            </a:r>
          </a:p>
        </p:txBody>
      </p:sp>
      <p:sp>
        <p:nvSpPr>
          <p:cNvPr id="5" name="Text Placeholder 4">
            <a:extLst>
              <a:ext uri="{FF2B5EF4-FFF2-40B4-BE49-F238E27FC236}">
                <a16:creationId xmlns:a16="http://schemas.microsoft.com/office/drawing/2014/main" id="{A381B8BA-6DF9-EE49-9129-7ED46A52B961}"/>
              </a:ext>
            </a:extLst>
          </p:cNvPr>
          <p:cNvSpPr>
            <a:spLocks noGrp="1"/>
          </p:cNvSpPr>
          <p:nvPr>
            <p:ph type="body" sz="quarter" idx="12"/>
          </p:nvPr>
        </p:nvSpPr>
        <p:spPr/>
        <p:txBody>
          <a:bodyPr/>
          <a:lstStyle/>
          <a:p>
            <a:r>
              <a:rPr lang="en-US" dirty="0">
                <a:solidFill>
                  <a:schemeClr val="tx1"/>
                </a:solidFill>
              </a:rPr>
              <a:t>To increase understanding of the assessment process </a:t>
            </a:r>
          </a:p>
        </p:txBody>
      </p:sp>
      <p:sp>
        <p:nvSpPr>
          <p:cNvPr id="4" name="Text Placeholder 2">
            <a:extLst>
              <a:ext uri="{FF2B5EF4-FFF2-40B4-BE49-F238E27FC236}">
                <a16:creationId xmlns:a16="http://schemas.microsoft.com/office/drawing/2014/main" id="{691047F4-61FF-0C42-9092-3B7CDBBCABAB}"/>
              </a:ext>
            </a:extLst>
          </p:cNvPr>
          <p:cNvSpPr>
            <a:spLocks noGrp="1"/>
          </p:cNvSpPr>
          <p:nvPr>
            <p:ph type="body" sz="quarter" idx="10"/>
            <p:custDataLst>
              <p:tags r:id="rId1"/>
            </p:custDataLst>
          </p:nvPr>
        </p:nvSpPr>
        <p:spPr>
          <a:xfrm>
            <a:off x="314897" y="365126"/>
            <a:ext cx="3690937" cy="1031284"/>
          </a:xfrm>
        </p:spPr>
        <p:txBody>
          <a:bodyPr/>
          <a:lstStyle/>
          <a:p>
            <a:r>
              <a:rPr lang="cy" sz="2800" b="1" i="0" u="none" strike="noStrike" cap="none" baseline="0" dirty="0">
                <a:solidFill>
                  <a:srgbClr val="16AD85"/>
                </a:solidFill>
                <a:effectLst/>
                <a:uFillTx/>
              </a:rPr>
              <a:t>Amcan</a:t>
            </a:r>
            <a:r>
              <a:rPr lang="cy" sz="2800" b="0" i="0" u="none" strike="noStrike" cap="none" baseline="0" dirty="0">
                <a:solidFill>
                  <a:srgbClr val="16AD85"/>
                </a:solidFill>
                <a:effectLst/>
                <a:uFillTx/>
              </a:rPr>
              <a:t> </a:t>
            </a:r>
          </a:p>
        </p:txBody>
      </p:sp>
      <p:sp>
        <p:nvSpPr>
          <p:cNvPr id="6" name="Text Placeholder 4">
            <a:extLst>
              <a:ext uri="{FF2B5EF4-FFF2-40B4-BE49-F238E27FC236}">
                <a16:creationId xmlns:a16="http://schemas.microsoft.com/office/drawing/2014/main" id="{A381B8BA-6DF9-EE49-9129-7ED46A52B961}"/>
              </a:ext>
            </a:extLst>
          </p:cNvPr>
          <p:cNvSpPr>
            <a:spLocks noGrp="1"/>
          </p:cNvSpPr>
          <p:nvPr>
            <p:ph type="body" sz="quarter" idx="12"/>
            <p:custDataLst>
              <p:tags r:id="rId2"/>
            </p:custDataLst>
          </p:nvPr>
        </p:nvSpPr>
        <p:spPr>
          <a:xfrm>
            <a:off x="315339" y="1649412"/>
            <a:ext cx="3690495" cy="3851275"/>
          </a:xfrm>
        </p:spPr>
        <p:txBody>
          <a:bodyPr/>
          <a:lstStyle/>
          <a:p>
            <a:r>
              <a:rPr lang="cy" sz="2400" b="0" i="0" u="none" strike="noStrike" cap="none" baseline="0" dirty="0">
                <a:solidFill>
                  <a:schemeClr val="tx1"/>
                </a:solidFill>
                <a:effectLst/>
                <a:uFillTx/>
              </a:rPr>
              <a:t>I gynyddu fy nealltwriaeth o'r broses asesu </a:t>
            </a:r>
          </a:p>
        </p:txBody>
      </p:sp>
    </p:spTree>
    <p:extLst>
      <p:ext uri="{BB962C8B-B14F-4D97-AF65-F5344CB8AC3E}">
        <p14:creationId xmlns:p14="http://schemas.microsoft.com/office/powerpoint/2010/main" val="3015660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49D1A25-7FFF-9749-9A02-975D8D91D3A8}"/>
              </a:ext>
            </a:extLst>
          </p:cNvPr>
          <p:cNvSpPr>
            <a:spLocks noGrp="1"/>
          </p:cNvSpPr>
          <p:nvPr>
            <p:ph type="body" sz="quarter" idx="10"/>
          </p:nvPr>
        </p:nvSpPr>
        <p:spPr/>
        <p:txBody>
          <a:bodyPr/>
          <a:lstStyle/>
          <a:p>
            <a:r>
              <a:rPr lang="en-US" b="1" dirty="0"/>
              <a:t>Last weeks lecture </a:t>
            </a:r>
          </a:p>
        </p:txBody>
      </p:sp>
      <p:sp>
        <p:nvSpPr>
          <p:cNvPr id="5" name="Text Placeholder 4">
            <a:extLst>
              <a:ext uri="{FF2B5EF4-FFF2-40B4-BE49-F238E27FC236}">
                <a16:creationId xmlns:a16="http://schemas.microsoft.com/office/drawing/2014/main" id="{8D8426DC-F92D-4A4F-9033-10AB08A1AB23}"/>
              </a:ext>
            </a:extLst>
          </p:cNvPr>
          <p:cNvSpPr>
            <a:spLocks noGrp="1"/>
          </p:cNvSpPr>
          <p:nvPr>
            <p:ph type="body" sz="quarter" idx="12"/>
          </p:nvPr>
        </p:nvSpPr>
        <p:spPr/>
        <p:txBody>
          <a:bodyPr>
            <a:normAutofit lnSpcReduction="10000"/>
          </a:bodyPr>
          <a:lstStyle/>
          <a:p>
            <a:r>
              <a:rPr lang="en-US" dirty="0">
                <a:solidFill>
                  <a:schemeClr val="tx1"/>
                </a:solidFill>
              </a:rPr>
              <a:t>Strengths based approach </a:t>
            </a:r>
          </a:p>
          <a:p>
            <a:r>
              <a:rPr lang="en-US" dirty="0">
                <a:solidFill>
                  <a:schemeClr val="tx1"/>
                </a:solidFill>
              </a:rPr>
              <a:t>What matters conversation </a:t>
            </a:r>
          </a:p>
          <a:p>
            <a:r>
              <a:rPr lang="en-US" dirty="0">
                <a:solidFill>
                  <a:schemeClr val="tx1"/>
                </a:solidFill>
              </a:rPr>
              <a:t>Preparation for assessment </a:t>
            </a:r>
          </a:p>
          <a:p>
            <a:r>
              <a:rPr lang="en-US" dirty="0">
                <a:solidFill>
                  <a:schemeClr val="tx1"/>
                </a:solidFill>
              </a:rPr>
              <a:t>Who should be involved in the assessment?</a:t>
            </a:r>
          </a:p>
          <a:p>
            <a:r>
              <a:rPr lang="en-US" dirty="0">
                <a:solidFill>
                  <a:schemeClr val="tx1"/>
                </a:solidFill>
              </a:rPr>
              <a:t>Managing challenges</a:t>
            </a:r>
          </a:p>
          <a:p>
            <a:r>
              <a:rPr lang="en-US" dirty="0">
                <a:solidFill>
                  <a:schemeClr val="tx1"/>
                </a:solidFill>
              </a:rPr>
              <a:t>Values</a:t>
            </a:r>
          </a:p>
          <a:p>
            <a:endParaRPr lang="en-US" dirty="0"/>
          </a:p>
        </p:txBody>
      </p:sp>
      <p:sp>
        <p:nvSpPr>
          <p:cNvPr id="4" name="Text Placeholder 2">
            <a:extLst>
              <a:ext uri="{FF2B5EF4-FFF2-40B4-BE49-F238E27FC236}">
                <a16:creationId xmlns:a16="http://schemas.microsoft.com/office/drawing/2014/main" id="{B49D1A25-7FFF-9749-9A02-975D8D91D3A8}"/>
              </a:ext>
            </a:extLst>
          </p:cNvPr>
          <p:cNvSpPr>
            <a:spLocks noGrp="1"/>
          </p:cNvSpPr>
          <p:nvPr>
            <p:ph type="body" sz="quarter" idx="10"/>
            <p:custDataLst>
              <p:tags r:id="rId1"/>
            </p:custDataLst>
          </p:nvPr>
        </p:nvSpPr>
        <p:spPr>
          <a:xfrm>
            <a:off x="113729" y="388876"/>
            <a:ext cx="3690937" cy="1031284"/>
          </a:xfrm>
        </p:spPr>
        <p:txBody>
          <a:bodyPr/>
          <a:lstStyle/>
          <a:p>
            <a:r>
              <a:rPr lang="cy" sz="2800" b="1" i="0" u="none" strike="noStrike" cap="none" baseline="0" dirty="0">
                <a:solidFill>
                  <a:srgbClr val="16AD85"/>
                </a:solidFill>
                <a:effectLst/>
                <a:uFillTx/>
              </a:rPr>
              <a:t>Darlith yr wythnos ddiweddaf </a:t>
            </a:r>
          </a:p>
        </p:txBody>
      </p:sp>
      <p:sp>
        <p:nvSpPr>
          <p:cNvPr id="6" name="Text Placeholder 4">
            <a:extLst>
              <a:ext uri="{FF2B5EF4-FFF2-40B4-BE49-F238E27FC236}">
                <a16:creationId xmlns:a16="http://schemas.microsoft.com/office/drawing/2014/main" id="{8D8426DC-F92D-4A4F-9033-10AB08A1AB23}"/>
              </a:ext>
            </a:extLst>
          </p:cNvPr>
          <p:cNvSpPr>
            <a:spLocks noGrp="1"/>
          </p:cNvSpPr>
          <p:nvPr>
            <p:ph type="body" sz="quarter" idx="12"/>
            <p:custDataLst>
              <p:tags r:id="rId2"/>
            </p:custDataLst>
          </p:nvPr>
        </p:nvSpPr>
        <p:spPr>
          <a:xfrm>
            <a:off x="406337" y="1649412"/>
            <a:ext cx="3690495" cy="3851275"/>
          </a:xfrm>
        </p:spPr>
        <p:txBody>
          <a:bodyPr/>
          <a:lstStyle/>
          <a:p>
            <a:r>
              <a:rPr lang="cy" sz="2400" b="0" i="0" u="none" strike="noStrike" cap="none" baseline="0" dirty="0">
                <a:solidFill>
                  <a:schemeClr val="tx1"/>
                </a:solidFill>
                <a:effectLst/>
                <a:uFillTx/>
              </a:rPr>
              <a:t>Dull sy'n canolbwyntio ar gryfder </a:t>
            </a:r>
          </a:p>
          <a:p>
            <a:r>
              <a:rPr lang="cy" sz="2400" b="0" i="0" u="none" strike="noStrike" cap="none" baseline="0" dirty="0">
                <a:solidFill>
                  <a:schemeClr val="tx1"/>
                </a:solidFill>
                <a:effectLst/>
                <a:uFillTx/>
              </a:rPr>
              <a:t>Sgwrs yr hyn sy’n bwysig </a:t>
            </a:r>
          </a:p>
          <a:p>
            <a:r>
              <a:rPr lang="cy" sz="2400" b="0" i="0" u="none" strike="noStrike" cap="none" baseline="0" dirty="0">
                <a:solidFill>
                  <a:schemeClr val="tx1"/>
                </a:solidFill>
                <a:effectLst/>
                <a:uFillTx/>
              </a:rPr>
              <a:t>Paratoi ar gyfer asesiad </a:t>
            </a:r>
          </a:p>
          <a:p>
            <a:r>
              <a:rPr lang="cy" sz="2400" b="0" i="0" u="none" strike="noStrike" cap="none" baseline="0" dirty="0">
                <a:solidFill>
                  <a:schemeClr val="tx1"/>
                </a:solidFill>
                <a:effectLst/>
                <a:uFillTx/>
              </a:rPr>
              <a:t>Pwy ddylai fod yn rhan o'r asesiad?</a:t>
            </a:r>
          </a:p>
          <a:p>
            <a:r>
              <a:rPr lang="cy" sz="2400" b="0" i="0" u="none" strike="noStrike" cap="none" baseline="0" dirty="0">
                <a:solidFill>
                  <a:schemeClr val="tx1"/>
                </a:solidFill>
                <a:effectLst/>
                <a:uFillTx/>
              </a:rPr>
              <a:t>Rheoli heriau</a:t>
            </a:r>
          </a:p>
          <a:p>
            <a:r>
              <a:rPr lang="cy" sz="2400" b="0" i="0" u="none" strike="noStrike" cap="none" baseline="0" dirty="0">
                <a:solidFill>
                  <a:schemeClr val="tx1"/>
                </a:solidFill>
                <a:effectLst/>
                <a:uFillTx/>
              </a:rPr>
              <a:t>Gwerthoedd</a:t>
            </a:r>
          </a:p>
          <a:p>
            <a:endParaRPr lang="en-US" dirty="0"/>
          </a:p>
        </p:txBody>
      </p:sp>
    </p:spTree>
    <p:extLst>
      <p:ext uri="{BB962C8B-B14F-4D97-AF65-F5344CB8AC3E}">
        <p14:creationId xmlns:p14="http://schemas.microsoft.com/office/powerpoint/2010/main" val="2959368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295E658-B5B4-544A-B9BF-E8F992FE7809}"/>
              </a:ext>
            </a:extLst>
          </p:cNvPr>
          <p:cNvSpPr>
            <a:spLocks noGrp="1"/>
          </p:cNvSpPr>
          <p:nvPr>
            <p:ph type="body" sz="quarter" idx="10"/>
          </p:nvPr>
        </p:nvSpPr>
        <p:spPr/>
        <p:txBody>
          <a:bodyPr/>
          <a:lstStyle/>
          <a:p>
            <a:r>
              <a:rPr lang="en-US" b="1" dirty="0"/>
              <a:t>Directed study </a:t>
            </a:r>
          </a:p>
        </p:txBody>
      </p:sp>
      <p:sp>
        <p:nvSpPr>
          <p:cNvPr id="5" name="Text Placeholder 4">
            <a:extLst>
              <a:ext uri="{FF2B5EF4-FFF2-40B4-BE49-F238E27FC236}">
                <a16:creationId xmlns:a16="http://schemas.microsoft.com/office/drawing/2014/main" id="{2362D5A3-5C63-2641-B394-3563EBA1E78C}"/>
              </a:ext>
            </a:extLst>
          </p:cNvPr>
          <p:cNvSpPr>
            <a:spLocks noGrp="1"/>
          </p:cNvSpPr>
          <p:nvPr>
            <p:ph type="body" sz="quarter" idx="12"/>
          </p:nvPr>
        </p:nvSpPr>
        <p:spPr/>
        <p:txBody>
          <a:bodyPr/>
          <a:lstStyle/>
          <a:p>
            <a:endParaRPr lang="en-US" dirty="0"/>
          </a:p>
          <a:p>
            <a:r>
              <a:rPr lang="en-US" dirty="0">
                <a:solidFill>
                  <a:schemeClr val="tx1"/>
                </a:solidFill>
              </a:rPr>
              <a:t>Read through the case study on Nathan and answer the questions </a:t>
            </a:r>
          </a:p>
          <a:p>
            <a:endParaRPr lang="en-US" dirty="0">
              <a:solidFill>
                <a:srgbClr val="002060"/>
              </a:solidFill>
            </a:endParaRPr>
          </a:p>
        </p:txBody>
      </p:sp>
      <p:sp>
        <p:nvSpPr>
          <p:cNvPr id="4" name="Text Placeholder 2">
            <a:extLst>
              <a:ext uri="{FF2B5EF4-FFF2-40B4-BE49-F238E27FC236}">
                <a16:creationId xmlns:a16="http://schemas.microsoft.com/office/drawing/2014/main" id="{4295E658-B5B4-544A-B9BF-E8F992FE7809}"/>
              </a:ext>
            </a:extLst>
          </p:cNvPr>
          <p:cNvSpPr>
            <a:spLocks noGrp="1"/>
          </p:cNvSpPr>
          <p:nvPr>
            <p:ph type="body" sz="quarter" idx="10"/>
            <p:custDataLst>
              <p:tags r:id="rId1"/>
            </p:custDataLst>
          </p:nvPr>
        </p:nvSpPr>
        <p:spPr>
          <a:xfrm>
            <a:off x="342329" y="298070"/>
            <a:ext cx="3690937" cy="1031284"/>
          </a:xfrm>
        </p:spPr>
        <p:txBody>
          <a:bodyPr/>
          <a:lstStyle/>
          <a:p>
            <a:r>
              <a:rPr lang="cy" sz="2800" b="1" i="0" u="none" strike="noStrike" cap="none" baseline="0" dirty="0">
                <a:solidFill>
                  <a:srgbClr val="16AD85"/>
                </a:solidFill>
                <a:effectLst/>
                <a:uFillTx/>
              </a:rPr>
              <a:t>Astudiaethau dan gyfarwyddyd </a:t>
            </a:r>
          </a:p>
        </p:txBody>
      </p:sp>
      <p:sp>
        <p:nvSpPr>
          <p:cNvPr id="6" name="Text Placeholder 4">
            <a:extLst>
              <a:ext uri="{FF2B5EF4-FFF2-40B4-BE49-F238E27FC236}">
                <a16:creationId xmlns:a16="http://schemas.microsoft.com/office/drawing/2014/main" id="{2362D5A3-5C63-2641-B394-3563EBA1E78C}"/>
              </a:ext>
            </a:extLst>
          </p:cNvPr>
          <p:cNvSpPr>
            <a:spLocks noGrp="1"/>
          </p:cNvSpPr>
          <p:nvPr>
            <p:ph type="body" sz="quarter" idx="12"/>
            <p:custDataLst>
              <p:tags r:id="rId2"/>
            </p:custDataLst>
          </p:nvPr>
        </p:nvSpPr>
        <p:spPr>
          <a:xfrm>
            <a:off x="342771" y="1640714"/>
            <a:ext cx="3690495" cy="3851275"/>
          </a:xfrm>
        </p:spPr>
        <p:txBody>
          <a:bodyPr/>
          <a:lstStyle/>
          <a:p>
            <a:endParaRPr lang="en-US" dirty="0"/>
          </a:p>
          <a:p>
            <a:r>
              <a:rPr lang="cy" sz="2400" b="0" i="0" u="none" strike="noStrike" cap="none" baseline="0" dirty="0">
                <a:solidFill>
                  <a:schemeClr val="tx1"/>
                </a:solidFill>
                <a:effectLst/>
                <a:uFillTx/>
              </a:rPr>
              <a:t>Darllenwch drwy'r astudiaeth achos ar Nathan ac atebwch y cwestiynau </a:t>
            </a:r>
          </a:p>
          <a:p>
            <a:endParaRPr lang="en-US" dirty="0">
              <a:solidFill>
                <a:srgbClr val="002060"/>
              </a:solidFill>
            </a:endParaRPr>
          </a:p>
        </p:txBody>
      </p:sp>
    </p:spTree>
    <p:extLst>
      <p:ext uri="{BB962C8B-B14F-4D97-AF65-F5344CB8AC3E}">
        <p14:creationId xmlns:p14="http://schemas.microsoft.com/office/powerpoint/2010/main" val="1784037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C2BD1B8-7A8F-5C4A-A382-6BA51671079B}"/>
              </a:ext>
            </a:extLst>
          </p:cNvPr>
          <p:cNvSpPr>
            <a:spLocks noGrp="1"/>
          </p:cNvSpPr>
          <p:nvPr>
            <p:ph type="body" sz="quarter" idx="10"/>
          </p:nvPr>
        </p:nvSpPr>
        <p:spPr/>
        <p:txBody>
          <a:bodyPr/>
          <a:lstStyle/>
          <a:p>
            <a:r>
              <a:rPr lang="en-US" b="1" dirty="0"/>
              <a:t>Group Exercise </a:t>
            </a:r>
          </a:p>
        </p:txBody>
      </p:sp>
      <p:sp>
        <p:nvSpPr>
          <p:cNvPr id="5" name="Text Placeholder 4">
            <a:extLst>
              <a:ext uri="{FF2B5EF4-FFF2-40B4-BE49-F238E27FC236}">
                <a16:creationId xmlns:a16="http://schemas.microsoft.com/office/drawing/2014/main" id="{E39022C7-DE04-9A46-969A-3646289120D0}"/>
              </a:ext>
            </a:extLst>
          </p:cNvPr>
          <p:cNvSpPr>
            <a:spLocks noGrp="1"/>
          </p:cNvSpPr>
          <p:nvPr>
            <p:ph type="body" sz="quarter" idx="12"/>
          </p:nvPr>
        </p:nvSpPr>
        <p:spPr>
          <a:xfrm>
            <a:off x="186881" y="1306260"/>
            <a:ext cx="3690495" cy="4240593"/>
          </a:xfrm>
        </p:spPr>
        <p:txBody>
          <a:bodyPr>
            <a:normAutofit lnSpcReduction="10000"/>
          </a:bodyPr>
          <a:lstStyle/>
          <a:p>
            <a:r>
              <a:rPr lang="en-US" dirty="0" err="1">
                <a:solidFill>
                  <a:schemeClr val="tx1"/>
                </a:solidFill>
                <a:cs typeface="Calibri" panose="020F0502020204030204" pitchFamily="34" charset="0"/>
              </a:rPr>
              <a:t>Rhannwch</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yn</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grwpiau</a:t>
            </a:r>
            <a:r>
              <a:rPr lang="en-US" dirty="0">
                <a:solidFill>
                  <a:schemeClr val="tx1"/>
                </a:solidFill>
                <a:cs typeface="Calibri" panose="020F0502020204030204" pitchFamily="34" charset="0"/>
              </a:rPr>
              <a:t> o 3 o </a:t>
            </a:r>
            <a:r>
              <a:rPr lang="en-US" dirty="0" err="1">
                <a:solidFill>
                  <a:schemeClr val="tx1"/>
                </a:solidFill>
                <a:cs typeface="Calibri" panose="020F0502020204030204" pitchFamily="34" charset="0"/>
              </a:rPr>
              <a:t>bobl</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nad</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ydych</a:t>
            </a:r>
            <a:r>
              <a:rPr lang="en-US" dirty="0">
                <a:solidFill>
                  <a:schemeClr val="tx1"/>
                </a:solidFill>
                <a:cs typeface="Calibri" panose="020F0502020204030204" pitchFamily="34" charset="0"/>
              </a:rPr>
              <a:t> chi </a:t>
            </a:r>
            <a:r>
              <a:rPr lang="en-US" dirty="0" err="1">
                <a:solidFill>
                  <a:schemeClr val="tx1"/>
                </a:solidFill>
                <a:cs typeface="Calibri" panose="020F0502020204030204" pitchFamily="34" charset="0"/>
              </a:rPr>
              <a:t>fel</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arfer</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yn</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eistedd</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gyda</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nhw</a:t>
            </a:r>
            <a:r>
              <a:rPr lang="en-US" dirty="0">
                <a:solidFill>
                  <a:schemeClr val="tx1"/>
                </a:solidFill>
                <a:cs typeface="Calibri" panose="020F0502020204030204" pitchFamily="34" charset="0"/>
              </a:rPr>
              <a:t>.</a:t>
            </a:r>
            <a:endParaRPr lang="en-US" dirty="0">
              <a:solidFill>
                <a:schemeClr val="tx1"/>
              </a:solidFill>
              <a:ea typeface="Calibri" panose="020F0502020204030204" pitchFamily="34" charset="0"/>
              <a:cs typeface="Calibri" panose="020F0502020204030204" pitchFamily="34" charset="0"/>
            </a:endParaRPr>
          </a:p>
          <a:p>
            <a:r>
              <a:rPr lang="en-US" dirty="0" err="1">
                <a:solidFill>
                  <a:schemeClr val="tx1"/>
                </a:solidFill>
                <a:cs typeface="Calibri" panose="020F0502020204030204" pitchFamily="34" charset="0"/>
              </a:rPr>
              <a:t>cyflwynwch</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eich</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hunain</a:t>
            </a:r>
            <a:r>
              <a:rPr lang="en-US" dirty="0">
                <a:solidFill>
                  <a:schemeClr val="tx1"/>
                </a:solidFill>
                <a:cs typeface="Calibri" panose="020F0502020204030204" pitchFamily="34" charset="0"/>
              </a:rPr>
              <a:t> a </a:t>
            </a:r>
            <a:r>
              <a:rPr lang="en-US" dirty="0" err="1">
                <a:solidFill>
                  <a:schemeClr val="tx1"/>
                </a:solidFill>
                <a:cs typeface="Calibri" panose="020F0502020204030204" pitchFamily="34" charset="0"/>
              </a:rPr>
              <a:t>darganfyddwch</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pwy</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sydd</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wedi</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cyfarfod</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â'r</a:t>
            </a:r>
            <a:r>
              <a:rPr lang="en-US" dirty="0">
                <a:solidFill>
                  <a:schemeClr val="tx1"/>
                </a:solidFill>
                <a:cs typeface="Calibri" panose="020F0502020204030204" pitchFamily="34" charset="0"/>
              </a:rPr>
              <a:t> person </a:t>
            </a:r>
            <a:r>
              <a:rPr lang="en-US" dirty="0" err="1">
                <a:solidFill>
                  <a:schemeClr val="tx1"/>
                </a:solidFill>
                <a:cs typeface="Calibri" panose="020F0502020204030204" pitchFamily="34" charset="0"/>
              </a:rPr>
              <a:t>mwyaf</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enwog</a:t>
            </a:r>
            <a:endParaRPr lang="en-US" dirty="0" err="1">
              <a:solidFill>
                <a:schemeClr val="tx1"/>
              </a:solidFill>
              <a:ea typeface="Calibri" panose="020F0502020204030204" pitchFamily="34" charset="0"/>
              <a:cs typeface="Calibri" panose="020F0502020204030204" pitchFamily="34" charset="0"/>
            </a:endParaRPr>
          </a:p>
          <a:p>
            <a:r>
              <a:rPr lang="en-US" dirty="0">
                <a:solidFill>
                  <a:schemeClr val="tx1"/>
                </a:solidFill>
                <a:cs typeface="Calibri" panose="020F0502020204030204" pitchFamily="34" charset="0"/>
              </a:rPr>
              <a:t>y person </a:t>
            </a:r>
            <a:r>
              <a:rPr lang="en-US" dirty="0" err="1">
                <a:solidFill>
                  <a:schemeClr val="tx1"/>
                </a:solidFill>
                <a:cs typeface="Calibri" panose="020F0502020204030204" pitchFamily="34" charset="0"/>
              </a:rPr>
              <a:t>hwnnw</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i</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ddechrau</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gyda</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rhannu</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beth</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yw'r</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peth</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mwyaf</a:t>
            </a:r>
            <a:r>
              <a:rPr lang="en-US" dirty="0">
                <a:solidFill>
                  <a:schemeClr val="tx1"/>
                </a:solidFill>
                <a:cs typeface="Calibri" panose="020F0502020204030204" pitchFamily="34" charset="0"/>
              </a:rPr>
              <a:t> a </a:t>
            </a:r>
            <a:r>
              <a:rPr lang="en-US" dirty="0" err="1">
                <a:solidFill>
                  <a:schemeClr val="tx1"/>
                </a:solidFill>
                <a:cs typeface="Calibri" panose="020F0502020204030204" pitchFamily="34" charset="0"/>
              </a:rPr>
              <a:t>ddysgodd</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a'i</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gwestiwn</a:t>
            </a:r>
            <a:r>
              <a:rPr lang="en-US" dirty="0">
                <a:solidFill>
                  <a:schemeClr val="tx1"/>
                </a:solidFill>
                <a:cs typeface="Calibri" panose="020F0502020204030204" pitchFamily="34" charset="0"/>
              </a:rPr>
              <a:t> </a:t>
            </a:r>
            <a:r>
              <a:rPr lang="en-US" dirty="0" err="1">
                <a:solidFill>
                  <a:schemeClr val="tx1"/>
                </a:solidFill>
                <a:cs typeface="Calibri" panose="020F0502020204030204" pitchFamily="34" charset="0"/>
              </a:rPr>
              <a:t>mwyaf</a:t>
            </a:r>
            <a:r>
              <a:rPr lang="en-US" dirty="0">
                <a:solidFill>
                  <a:schemeClr val="tx1"/>
                </a:solidFill>
                <a:cs typeface="Calibri" panose="020F0502020204030204" pitchFamily="34" charset="0"/>
              </a:rPr>
              <a:t> </a:t>
            </a:r>
            <a:endParaRPr lang="en-US" dirty="0">
              <a:solidFill>
                <a:schemeClr val="tx1"/>
              </a:solidFill>
            </a:endParaRPr>
          </a:p>
        </p:txBody>
      </p:sp>
      <p:sp>
        <p:nvSpPr>
          <p:cNvPr id="4" name="Text Placeholder 2">
            <a:extLst>
              <a:ext uri="{FF2B5EF4-FFF2-40B4-BE49-F238E27FC236}">
                <a16:creationId xmlns:a16="http://schemas.microsoft.com/office/drawing/2014/main" id="{6C2BD1B8-7A8F-5C4A-A382-6BA51671079B}"/>
              </a:ext>
            </a:extLst>
          </p:cNvPr>
          <p:cNvSpPr>
            <a:spLocks noGrp="1"/>
          </p:cNvSpPr>
          <p:nvPr>
            <p:ph type="body" sz="quarter" idx="10"/>
            <p:custDataLst>
              <p:tags r:id="rId1"/>
            </p:custDataLst>
          </p:nvPr>
        </p:nvSpPr>
        <p:spPr>
          <a:xfrm>
            <a:off x="186881" y="365126"/>
            <a:ext cx="3690937" cy="1031284"/>
          </a:xfrm>
        </p:spPr>
        <p:txBody>
          <a:bodyPr/>
          <a:lstStyle/>
          <a:p>
            <a:r>
              <a:rPr lang="cy" sz="2800" b="1" i="0" u="none" strike="noStrike" cap="none" baseline="0" dirty="0">
                <a:solidFill>
                  <a:srgbClr val="16AD85"/>
                </a:solidFill>
                <a:effectLst/>
                <a:uFillTx/>
              </a:rPr>
              <a:t>Ymarfer Grŵp </a:t>
            </a:r>
          </a:p>
        </p:txBody>
      </p:sp>
      <p:sp>
        <p:nvSpPr>
          <p:cNvPr id="6" name="Text Placeholder 4">
            <a:extLst>
              <a:ext uri="{FF2B5EF4-FFF2-40B4-BE49-F238E27FC236}">
                <a16:creationId xmlns:a16="http://schemas.microsoft.com/office/drawing/2014/main" id="{E39022C7-DE04-9A46-969A-3646289120D0}"/>
              </a:ext>
            </a:extLst>
          </p:cNvPr>
          <p:cNvSpPr>
            <a:spLocks noGrp="1"/>
          </p:cNvSpPr>
          <p:nvPr>
            <p:ph type="body" sz="quarter" idx="12"/>
            <p:custDataLst>
              <p:tags r:id="rId2"/>
            </p:custDataLst>
          </p:nvPr>
        </p:nvSpPr>
        <p:spPr>
          <a:xfrm>
            <a:off x="4495822" y="1302687"/>
            <a:ext cx="4209586" cy="4350401"/>
          </a:xfrm>
        </p:spPr>
        <p:txBody>
          <a:bodyPr>
            <a:normAutofit/>
          </a:bodyPr>
          <a:lstStyle/>
          <a:p>
            <a:pPr marL="342900" indent="-342900"/>
            <a:r>
              <a:rPr lang="en-US" dirty="0">
                <a:solidFill>
                  <a:schemeClr val="tx1"/>
                </a:solidFill>
                <a:ea typeface="Calibri" panose="020F0502020204030204" pitchFamily="34" charset="0"/>
                <a:cs typeface="Calibri" panose="020F0502020204030204" pitchFamily="34" charset="0"/>
              </a:rPr>
              <a:t>Get into groups of 3 with people you do not normally sit with</a:t>
            </a:r>
            <a:endParaRPr lang="en-US" dirty="0">
              <a:solidFill>
                <a:schemeClr val="tx1"/>
              </a:solidFill>
              <a:cs typeface="Calibri" panose="020F0502020204030204" pitchFamily="34" charset="0"/>
            </a:endParaRPr>
          </a:p>
          <a:p>
            <a:r>
              <a:rPr lang="en-US" dirty="0">
                <a:solidFill>
                  <a:schemeClr val="tx1"/>
                </a:solidFill>
                <a:ea typeface="Calibri" panose="020F0502020204030204" pitchFamily="34" charset="0"/>
                <a:cs typeface="Calibri" panose="020F0502020204030204" pitchFamily="34" charset="0"/>
              </a:rPr>
              <a:t>Introduce yourselves and find out who has met the most famous person</a:t>
            </a:r>
          </a:p>
          <a:p>
            <a:r>
              <a:rPr lang="en-US" dirty="0">
                <a:solidFill>
                  <a:schemeClr val="tx1"/>
                </a:solidFill>
                <a:ea typeface="Calibri" panose="020F0502020204030204" pitchFamily="34" charset="0"/>
                <a:cs typeface="Calibri" panose="020F0502020204030204" pitchFamily="34" charset="0"/>
              </a:rPr>
              <a:t>That person to start with sharing what their biggest learning and biggest question </a:t>
            </a:r>
            <a:endParaRPr lang="cy" dirty="0">
              <a:solidFill>
                <a:schemeClr val="tx1"/>
              </a:solidFill>
            </a:endParaRPr>
          </a:p>
        </p:txBody>
      </p:sp>
    </p:spTree>
    <p:extLst>
      <p:ext uri="{BB962C8B-B14F-4D97-AF65-F5344CB8AC3E}">
        <p14:creationId xmlns:p14="http://schemas.microsoft.com/office/powerpoint/2010/main" val="556402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extLst>
    <p:ext uri="{6950BFC3-D8DA-4A85-94F7-54DA5524770B}">
      <p188:commentRel xmlns:p188="http://schemas.microsoft.com/office/powerpoint/2018/8/main" r:id="rId5"/>
    </p:ext>
  </p:extLst>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7"/>
</p:tagLst>
</file>

<file path=ppt/tags/tag10.xml><?xml version="1.0" encoding="utf-8"?>
<p:tagLst xmlns:a="http://schemas.openxmlformats.org/drawingml/2006/main" xmlns:r="http://schemas.openxmlformats.org/officeDocument/2006/relationships" xmlns:p="http://schemas.openxmlformats.org/presentationml/2006/main">
  <p:tag name="AS_UNIQUEID" val="870"/>
</p:tagLst>
</file>

<file path=ppt/tags/tag11.xml><?xml version="1.0" encoding="utf-8"?>
<p:tagLst xmlns:a="http://schemas.openxmlformats.org/drawingml/2006/main" xmlns:r="http://schemas.openxmlformats.org/officeDocument/2006/relationships" xmlns:p="http://schemas.openxmlformats.org/presentationml/2006/main">
  <p:tag name="AS_UNIQUEID" val="877"/>
</p:tagLst>
</file>

<file path=ppt/tags/tag12.xml><?xml version="1.0" encoding="utf-8"?>
<p:tagLst xmlns:a="http://schemas.openxmlformats.org/drawingml/2006/main" xmlns:r="http://schemas.openxmlformats.org/officeDocument/2006/relationships" xmlns:p="http://schemas.openxmlformats.org/presentationml/2006/main">
  <p:tag name="AS_UNIQUEID" val="879"/>
</p:tagLst>
</file>

<file path=ppt/tags/tag13.xml><?xml version="1.0" encoding="utf-8"?>
<p:tagLst xmlns:a="http://schemas.openxmlformats.org/drawingml/2006/main" xmlns:r="http://schemas.openxmlformats.org/officeDocument/2006/relationships" xmlns:p="http://schemas.openxmlformats.org/presentationml/2006/main">
  <p:tag name="AS_UNIQUEID" val="886"/>
</p:tagLst>
</file>

<file path=ppt/tags/tag14.xml><?xml version="1.0" encoding="utf-8"?>
<p:tagLst xmlns:a="http://schemas.openxmlformats.org/drawingml/2006/main" xmlns:r="http://schemas.openxmlformats.org/officeDocument/2006/relationships" xmlns:p="http://schemas.openxmlformats.org/presentationml/2006/main">
  <p:tag name="AS_UNIQUEID" val="888"/>
</p:tagLst>
</file>

<file path=ppt/tags/tag15.xml><?xml version="1.0" encoding="utf-8"?>
<p:tagLst xmlns:a="http://schemas.openxmlformats.org/drawingml/2006/main" xmlns:r="http://schemas.openxmlformats.org/officeDocument/2006/relationships" xmlns:p="http://schemas.openxmlformats.org/presentationml/2006/main">
  <p:tag name="AS_UNIQUEID" val="895"/>
</p:tagLst>
</file>

<file path=ppt/tags/tag16.xml><?xml version="1.0" encoding="utf-8"?>
<p:tagLst xmlns:a="http://schemas.openxmlformats.org/drawingml/2006/main" xmlns:r="http://schemas.openxmlformats.org/officeDocument/2006/relationships" xmlns:p="http://schemas.openxmlformats.org/presentationml/2006/main">
  <p:tag name="AS_UNIQUEID" val="897"/>
</p:tagLst>
</file>

<file path=ppt/tags/tag17.xml><?xml version="1.0" encoding="utf-8"?>
<p:tagLst xmlns:a="http://schemas.openxmlformats.org/drawingml/2006/main" xmlns:r="http://schemas.openxmlformats.org/officeDocument/2006/relationships" xmlns:p="http://schemas.openxmlformats.org/presentationml/2006/main">
  <p:tag name="AS_UNIQUEID" val="904"/>
</p:tagLst>
</file>

<file path=ppt/tags/tag18.xml><?xml version="1.0" encoding="utf-8"?>
<p:tagLst xmlns:a="http://schemas.openxmlformats.org/drawingml/2006/main" xmlns:r="http://schemas.openxmlformats.org/officeDocument/2006/relationships" xmlns:p="http://schemas.openxmlformats.org/presentationml/2006/main">
  <p:tag name="AS_UNIQUEID" val="906"/>
</p:tagLst>
</file>

<file path=ppt/tags/tag19.xml><?xml version="1.0" encoding="utf-8"?>
<p:tagLst xmlns:a="http://schemas.openxmlformats.org/drawingml/2006/main" xmlns:r="http://schemas.openxmlformats.org/officeDocument/2006/relationships" xmlns:p="http://schemas.openxmlformats.org/presentationml/2006/main">
  <p:tag name="AS_UNIQUEID" val="913"/>
</p:tagLst>
</file>

<file path=ppt/tags/tag2.xml><?xml version="1.0" encoding="utf-8"?>
<p:tagLst xmlns:a="http://schemas.openxmlformats.org/drawingml/2006/main" xmlns:r="http://schemas.openxmlformats.org/officeDocument/2006/relationships" xmlns:p="http://schemas.openxmlformats.org/presentationml/2006/main">
  <p:tag name="AS_UNIQUEID" val="834"/>
</p:tagLst>
</file>

<file path=ppt/tags/tag20.xml><?xml version="1.0" encoding="utf-8"?>
<p:tagLst xmlns:a="http://schemas.openxmlformats.org/drawingml/2006/main" xmlns:r="http://schemas.openxmlformats.org/officeDocument/2006/relationships" xmlns:p="http://schemas.openxmlformats.org/presentationml/2006/main">
  <p:tag name="AS_UNIQUEID" val="915"/>
</p:tagLst>
</file>

<file path=ppt/tags/tag21.xml><?xml version="1.0" encoding="utf-8"?>
<p:tagLst xmlns:a="http://schemas.openxmlformats.org/drawingml/2006/main" xmlns:r="http://schemas.openxmlformats.org/officeDocument/2006/relationships" xmlns:p="http://schemas.openxmlformats.org/presentationml/2006/main">
  <p:tag name="AS_UNIQUEID" val="927"/>
</p:tagLst>
</file>

<file path=ppt/tags/tag22.xml><?xml version="1.0" encoding="utf-8"?>
<p:tagLst xmlns:a="http://schemas.openxmlformats.org/drawingml/2006/main" xmlns:r="http://schemas.openxmlformats.org/officeDocument/2006/relationships" xmlns:p="http://schemas.openxmlformats.org/presentationml/2006/main">
  <p:tag name="AS_UNIQUEID" val="935"/>
</p:tagLst>
</file>

<file path=ppt/tags/tag23.xml><?xml version="1.0" encoding="utf-8"?>
<p:tagLst xmlns:a="http://schemas.openxmlformats.org/drawingml/2006/main" xmlns:r="http://schemas.openxmlformats.org/officeDocument/2006/relationships" xmlns:p="http://schemas.openxmlformats.org/presentationml/2006/main">
  <p:tag name="AS_UNIQUEID" val="937"/>
</p:tagLst>
</file>

<file path=ppt/tags/tag24.xml><?xml version="1.0" encoding="utf-8"?>
<p:tagLst xmlns:a="http://schemas.openxmlformats.org/drawingml/2006/main" xmlns:r="http://schemas.openxmlformats.org/officeDocument/2006/relationships" xmlns:p="http://schemas.openxmlformats.org/presentationml/2006/main">
  <p:tag name="AS_UNIQUEID" val="939"/>
</p:tagLst>
</file>

<file path=ppt/tags/tag25.xml><?xml version="1.0" encoding="utf-8"?>
<p:tagLst xmlns:a="http://schemas.openxmlformats.org/drawingml/2006/main" xmlns:r="http://schemas.openxmlformats.org/officeDocument/2006/relationships" xmlns:p="http://schemas.openxmlformats.org/presentationml/2006/main">
  <p:tag name="AS_UNIQUEID" val="923"/>
</p:tagLst>
</file>

<file path=ppt/tags/tag26.xml><?xml version="1.0" encoding="utf-8"?>
<p:tagLst xmlns:a="http://schemas.openxmlformats.org/drawingml/2006/main" xmlns:r="http://schemas.openxmlformats.org/officeDocument/2006/relationships" xmlns:p="http://schemas.openxmlformats.org/presentationml/2006/main">
  <p:tag name="AS_UNIQUEID" val="947"/>
</p:tagLst>
</file>

<file path=ppt/tags/tag27.xml><?xml version="1.0" encoding="utf-8"?>
<p:tagLst xmlns:a="http://schemas.openxmlformats.org/drawingml/2006/main" xmlns:r="http://schemas.openxmlformats.org/officeDocument/2006/relationships" xmlns:p="http://schemas.openxmlformats.org/presentationml/2006/main">
  <p:tag name="AS_UNIQUEID" val="949"/>
</p:tagLst>
</file>

<file path=ppt/tags/tag28.xml><?xml version="1.0" encoding="utf-8"?>
<p:tagLst xmlns:a="http://schemas.openxmlformats.org/drawingml/2006/main" xmlns:r="http://schemas.openxmlformats.org/officeDocument/2006/relationships" xmlns:p="http://schemas.openxmlformats.org/presentationml/2006/main">
  <p:tag name="AS_UNIQUEID" val="952"/>
</p:tagLst>
</file>

<file path=ppt/tags/tag29.xml><?xml version="1.0" encoding="utf-8"?>
<p:tagLst xmlns:a="http://schemas.openxmlformats.org/drawingml/2006/main" xmlns:r="http://schemas.openxmlformats.org/officeDocument/2006/relationships" xmlns:p="http://schemas.openxmlformats.org/presentationml/2006/main">
  <p:tag name="AS_UNIQUEID" val="954"/>
</p:tagLst>
</file>

<file path=ppt/tags/tag3.xml><?xml version="1.0" encoding="utf-8"?>
<p:tagLst xmlns:a="http://schemas.openxmlformats.org/drawingml/2006/main" xmlns:r="http://schemas.openxmlformats.org/officeDocument/2006/relationships" xmlns:p="http://schemas.openxmlformats.org/presentationml/2006/main">
  <p:tag name="AS_UNIQUEID" val="841"/>
</p:tagLst>
</file>

<file path=ppt/tags/tag4.xml><?xml version="1.0" encoding="utf-8"?>
<p:tagLst xmlns:a="http://schemas.openxmlformats.org/drawingml/2006/main" xmlns:r="http://schemas.openxmlformats.org/officeDocument/2006/relationships" xmlns:p="http://schemas.openxmlformats.org/presentationml/2006/main">
  <p:tag name="AS_UNIQUEID" val="843"/>
</p:tagLst>
</file>

<file path=ppt/tags/tag5.xml><?xml version="1.0" encoding="utf-8"?>
<p:tagLst xmlns:a="http://schemas.openxmlformats.org/drawingml/2006/main" xmlns:r="http://schemas.openxmlformats.org/officeDocument/2006/relationships" xmlns:p="http://schemas.openxmlformats.org/presentationml/2006/main">
  <p:tag name="AS_UNIQUEID" val="850"/>
</p:tagLst>
</file>

<file path=ppt/tags/tag6.xml><?xml version="1.0" encoding="utf-8"?>
<p:tagLst xmlns:a="http://schemas.openxmlformats.org/drawingml/2006/main" xmlns:r="http://schemas.openxmlformats.org/officeDocument/2006/relationships" xmlns:p="http://schemas.openxmlformats.org/presentationml/2006/main">
  <p:tag name="AS_UNIQUEID" val="852"/>
</p:tagLst>
</file>

<file path=ppt/tags/tag7.xml><?xml version="1.0" encoding="utf-8"?>
<p:tagLst xmlns:a="http://schemas.openxmlformats.org/drawingml/2006/main" xmlns:r="http://schemas.openxmlformats.org/officeDocument/2006/relationships" xmlns:p="http://schemas.openxmlformats.org/presentationml/2006/main">
  <p:tag name="AS_UNIQUEID" val="859"/>
</p:tagLst>
</file>

<file path=ppt/tags/tag8.xml><?xml version="1.0" encoding="utf-8"?>
<p:tagLst xmlns:a="http://schemas.openxmlformats.org/drawingml/2006/main" xmlns:r="http://schemas.openxmlformats.org/officeDocument/2006/relationships" xmlns:p="http://schemas.openxmlformats.org/presentationml/2006/main">
  <p:tag name="AS_UNIQUEID" val="861"/>
</p:tagLst>
</file>

<file path=ppt/tags/tag9.xml><?xml version="1.0" encoding="utf-8"?>
<p:tagLst xmlns:a="http://schemas.openxmlformats.org/drawingml/2006/main" xmlns:r="http://schemas.openxmlformats.org/officeDocument/2006/relationships" xmlns:p="http://schemas.openxmlformats.org/presentationml/2006/main">
  <p:tag name="AS_UNIQUEID" val="868"/>
</p:tagLst>
</file>

<file path=ppt/theme/theme1.xml><?xml version="1.0" encoding="utf-8"?>
<a:theme xmlns:a="http://schemas.openxmlformats.org/drawingml/2006/main" name="SCW Slide Templates Bilingual0417 (2)">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chor="ctr">
        <a:normAutofit/>
      </a:bodyPr>
      <a:lstStyle>
        <a:defPPr>
          <a:defRPr smtClean="0"/>
        </a:defPPr>
      </a:lstStyle>
    </a:txDef>
  </a:objectDefaults>
  <a:extraClrSchemeLst/>
  <a:extLst>
    <a:ext uri="{05A4C25C-085E-4340-85A3-A5531E510DB2}">
      <thm15:themeFamily xmlns:thm15="http://schemas.microsoft.com/office/thememl/2012/main" name="Presentation2" id="{48AD4A84-E46B-D140-85C2-C69757BA3CFB}" vid="{4E96788A-FCA7-0647-8A1E-36C6E85E5A6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2f33f0b9-e468-4913-ae1d-192484410d9f">
      <Terms xmlns="http://schemas.microsoft.com/office/infopath/2007/PartnerControls"/>
    </lcf76f155ced4ddcb4097134ff3c332f>
    <TaxCatchAll xmlns="ca6487ab-a953-456b-ba74-c92e137f6b2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F53B4BBA26A92419C87554409A01F6C" ma:contentTypeVersion="13" ma:contentTypeDescription="Create a new document." ma:contentTypeScope="" ma:versionID="bfc5180613777e91b948e260f322378f">
  <xsd:schema xmlns:xsd="http://www.w3.org/2001/XMLSchema" xmlns:xs="http://www.w3.org/2001/XMLSchema" xmlns:p="http://schemas.microsoft.com/office/2006/metadata/properties" xmlns:ns2="2f33f0b9-e468-4913-ae1d-192484410d9f" xmlns:ns3="ca6487ab-a953-456b-ba74-c92e137f6b23" targetNamespace="http://schemas.microsoft.com/office/2006/metadata/properties" ma:root="true" ma:fieldsID="6470b2d7574b190021629b4547b929ca" ns2:_="" ns3:_="">
    <xsd:import namespace="2f33f0b9-e468-4913-ae1d-192484410d9f"/>
    <xsd:import namespace="ca6487ab-a953-456b-ba74-c92e137f6b2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33f0b9-e468-4913-ae1d-192484410d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b287d775-eeb9-418e-98c0-81594eb10f1d"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a6487ab-a953-456b-ba74-c92e137f6b2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2d139518-7ae8-4eee-825b-af2e8cec92b0}" ma:internalName="TaxCatchAll" ma:showField="CatchAllData" ma:web="ca6487ab-a953-456b-ba74-c92e137f6b2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8B22F4A-9B96-4BD0-9DC3-32FEAFB572D0}">
  <ds:schemaRefs>
    <ds:schemaRef ds:uri="http://www.w3.org/XML/1998/namespace"/>
    <ds:schemaRef ds:uri="http://schemas.microsoft.com/office/2006/metadata/properties"/>
    <ds:schemaRef ds:uri="http://purl.org/dc/terms/"/>
    <ds:schemaRef ds:uri="http://purl.org/dc/elements/1.1/"/>
    <ds:schemaRef ds:uri="2f33f0b9-e468-4913-ae1d-192484410d9f"/>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ca6487ab-a953-456b-ba74-c92e137f6b23"/>
  </ds:schemaRefs>
</ds:datastoreItem>
</file>

<file path=customXml/itemProps2.xml><?xml version="1.0" encoding="utf-8"?>
<ds:datastoreItem xmlns:ds="http://schemas.openxmlformats.org/officeDocument/2006/customXml" ds:itemID="{7C5C4F1F-4879-439F-B51B-6377D5C8BC49}">
  <ds:schemaRefs>
    <ds:schemaRef ds:uri="http://schemas.microsoft.com/sharepoint/v3/contenttype/forms"/>
  </ds:schemaRefs>
</ds:datastoreItem>
</file>

<file path=customXml/itemProps3.xml><?xml version="1.0" encoding="utf-8"?>
<ds:datastoreItem xmlns:ds="http://schemas.openxmlformats.org/officeDocument/2006/customXml" ds:itemID="{937E7D24-348E-4A1C-8C18-956D7F4007AB}"/>
</file>

<file path=docProps/app.xml><?xml version="1.0" encoding="utf-8"?>
<Properties xmlns="http://schemas.openxmlformats.org/officeDocument/2006/extended-properties" xmlns:vt="http://schemas.openxmlformats.org/officeDocument/2006/docPropsVTypes">
  <Template>SCW Slide Templates Bilingual0417 (2)</Template>
  <TotalTime>0</TotalTime>
  <Words>2811</Words>
  <Application>Microsoft Office PowerPoint</Application>
  <PresentationFormat>On-screen Show (4:3)</PresentationFormat>
  <Paragraphs>288</Paragraphs>
  <Slides>24</Slides>
  <Notes>16</Notes>
  <HiddenSlides>0</HiddenSlides>
  <MMClips>1</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SCW Slide Templates Bilingual0417 (2)</vt:lpstr>
      <vt:lpstr>Asesiad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Gwrthsafiad</vt:lpstr>
      <vt:lpstr>Sut gallai gwrthsafiad ddangos ei hun? </vt:lpstr>
      <vt:lpstr>Gweithio gyda gwrthsafiad </vt:lpstr>
      <vt:lpstr>Pendantrwydd </vt:lpstr>
      <vt:lpstr>Assertiveness can be divided into four styles of behaviour (adapted from McBride 1998:13)</vt:lpstr>
      <vt:lpstr>PowerPoint Presentation</vt:lpstr>
      <vt:lpstr>Examples of challenging and being assertive</vt:lpstr>
      <vt:lpstr>PowerPoint Presentation</vt:lpstr>
      <vt:lpstr>PowerPoint Presentation</vt:lpstr>
      <vt:lpstr>PowerPoint Presentation</vt:lpstr>
      <vt:lpstr>PowerPoint Presentation</vt:lpstr>
    </vt:vector>
  </TitlesOfParts>
  <Company>Care Council for Wales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Elin Lenny</dc:creator>
  <cp:lastModifiedBy>Polly Duncan</cp:lastModifiedBy>
  <cp:revision>461</cp:revision>
  <dcterms:created xsi:type="dcterms:W3CDTF">2017-04-11T14:08:19Z</dcterms:created>
  <dcterms:modified xsi:type="dcterms:W3CDTF">2024-01-11T12:07:25Z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0x010100FF53B4BBA26A92419C87554409A01F6C</vt:lpwstr>
  </property>
  <property fmtid="{D5CDD505-2E9C-101B-9397-08002B2CF9AE}" pid="3" name="ArticulateGUID">
    <vt:lpwstr>96B28EDB-A834-44D4-9243-8B2DBADFEBFD</vt:lpwstr>
  </property>
  <property fmtid="{D5CDD505-2E9C-101B-9397-08002B2CF9AE}" pid="4" name="ArticulatePath">
    <vt:lpwstr>Unit 444-Slides 136-152</vt:lpwstr>
  </property>
  <property fmtid="{D5CDD505-2E9C-101B-9397-08002B2CF9AE}" pid="5" name="MediaServiceImageTags">
    <vt:lpwstr/>
  </property>
</Properties>
</file>