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49.xml" ContentType="application/vnd.openxmlformats-officedocument.presentationml.notesSlide+xml"/>
  <Override PartName="/ppt/notesSlides/notesSlide27.xml" ContentType="application/vnd.openxmlformats-officedocument.presentationml.notesSlide+xml"/>
  <Override PartName="/ppt/notesSlides/notesSlide34.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47.xml" ContentType="application/vnd.openxmlformats-officedocument.presentationml.notesSlide+xml"/>
  <Override PartName="/ppt/notesSlides/notesSlide29.xml" ContentType="application/vnd.openxmlformats-officedocument.presentationml.notesSlide+xml"/>
  <Override PartName="/ppt/notesSlides/notesSlide46.xml" ContentType="application/vnd.openxmlformats-officedocument.presentationml.notesSlide+xml"/>
  <Override PartName="/ppt/notesSlides/notesSlide30.xml" ContentType="application/vnd.openxmlformats-officedocument.presentationml.notesSlide+xml"/>
  <Override PartName="/ppt/notesSlides/notesSlide41.xml" ContentType="application/vnd.openxmlformats-officedocument.presentationml.notesSlide+xml"/>
  <Override PartName="/ppt/notesSlides/notesSlide3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45.xml" ContentType="application/vnd.openxmlformats-officedocument.presentationml.notesSlide+xml"/>
  <Override PartName="/ppt/notesSlides/notesSlide55.xml" ContentType="application/vnd.openxmlformats-officedocument.presentationml.notesSlide+xml"/>
  <Override PartName="/ppt/notesSlides/notesSlide21.xml" ContentType="application/vnd.openxmlformats-officedocument.presentationml.notesSlide+xml"/>
  <Override PartName="/ppt/notesSlides/notesSlide31.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54.xml" ContentType="application/vnd.openxmlformats-officedocument.presentationml.notesSlide+xml"/>
  <Override PartName="/ppt/notesSlides/notesSlide12.xml" ContentType="application/vnd.openxmlformats-officedocument.presentationml.notesSlide+xml"/>
  <Override PartName="/ppt/notesSlides/notesSlide22.xml" ContentType="application/vnd.openxmlformats-officedocument.presentationml.notesSlide+xml"/>
  <Override PartName="/ppt/notesSlides/notesSlide44.xml" ContentType="application/vnd.openxmlformats-officedocument.presentationml.notesSlide+xml"/>
  <Override PartName="/ppt/notesSlides/notesSlide13.xml" ContentType="application/vnd.openxmlformats-officedocument.presentationml.notesSlide+xml"/>
  <Override PartName="/ppt/notesSlides/notesSlide53.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52.xml" ContentType="application/vnd.openxmlformats-officedocument.presentationml.notesSlide+xml"/>
  <Override PartName="/ppt/notesSlides/notesSlide24.xml" ContentType="application/vnd.openxmlformats-officedocument.presentationml.notesSlide+xml"/>
  <Override PartName="/ppt/notesSlides/notesSlide37.xml" ContentType="application/vnd.openxmlformats-officedocument.presentationml.notesSlide+xml"/>
  <Override PartName="/ppt/notesSlides/notesSlide43.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40.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4.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43.xml" ContentType="application/inkml+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tags/tag2.xml" ContentType="application/vnd.openxmlformats-officedocument.presentationml.tags+xml"/>
  <Override PartName="/docProps/custom.xml" ContentType="application/vnd.openxmlformats-officedocument.custom-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handoutMasterIdLst>
    <p:handoutMasterId r:id="rId58"/>
  </p:handoutMasterIdLst>
  <p:sldIdLst>
    <p:sldId id="405" r:id="rId2"/>
    <p:sldId id="721" r:id="rId3"/>
    <p:sldId id="722" r:id="rId4"/>
    <p:sldId id="716" r:id="rId5"/>
    <p:sldId id="720" r:id="rId6"/>
    <p:sldId id="664" r:id="rId7"/>
    <p:sldId id="723" r:id="rId8"/>
    <p:sldId id="695" r:id="rId9"/>
    <p:sldId id="725" r:id="rId10"/>
    <p:sldId id="726" r:id="rId11"/>
    <p:sldId id="773" r:id="rId12"/>
    <p:sldId id="774" r:id="rId13"/>
    <p:sldId id="776" r:id="rId14"/>
    <p:sldId id="777" r:id="rId15"/>
    <p:sldId id="778" r:id="rId16"/>
    <p:sldId id="796" r:id="rId17"/>
    <p:sldId id="797" r:id="rId18"/>
    <p:sldId id="798" r:id="rId19"/>
    <p:sldId id="781" r:id="rId20"/>
    <p:sldId id="782" r:id="rId21"/>
    <p:sldId id="799" r:id="rId22"/>
    <p:sldId id="784" r:id="rId23"/>
    <p:sldId id="783" r:id="rId24"/>
    <p:sldId id="789" r:id="rId25"/>
    <p:sldId id="790" r:id="rId26"/>
    <p:sldId id="791" r:id="rId27"/>
    <p:sldId id="800" r:id="rId28"/>
    <p:sldId id="801" r:id="rId29"/>
    <p:sldId id="802" r:id="rId30"/>
    <p:sldId id="803" r:id="rId31"/>
    <p:sldId id="804" r:id="rId32"/>
    <p:sldId id="805" r:id="rId33"/>
    <p:sldId id="806" r:id="rId34"/>
    <p:sldId id="807" r:id="rId35"/>
    <p:sldId id="793" r:id="rId36"/>
    <p:sldId id="794" r:id="rId37"/>
    <p:sldId id="811" r:id="rId38"/>
    <p:sldId id="809" r:id="rId39"/>
    <p:sldId id="812" r:id="rId40"/>
    <p:sldId id="813" r:id="rId41"/>
    <p:sldId id="814" r:id="rId42"/>
    <p:sldId id="815" r:id="rId43"/>
    <p:sldId id="816" r:id="rId44"/>
    <p:sldId id="817" r:id="rId45"/>
    <p:sldId id="821" r:id="rId46"/>
    <p:sldId id="819" r:id="rId47"/>
    <p:sldId id="820" r:id="rId48"/>
    <p:sldId id="822" r:id="rId49"/>
    <p:sldId id="823" r:id="rId50"/>
    <p:sldId id="824" r:id="rId51"/>
    <p:sldId id="825" r:id="rId52"/>
    <p:sldId id="826" r:id="rId53"/>
    <p:sldId id="827" r:id="rId54"/>
    <p:sldId id="769" r:id="rId55"/>
    <p:sldId id="597" r:id="rId56"/>
  </p:sldIdLst>
  <p:sldSz cx="12192000" cy="6858000"/>
  <p:notesSz cx="6805613" cy="9944100"/>
  <p:custDataLst>
    <p:tags r:id="rId59"/>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457">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 lastIdx="0" clrIdx="0"/>
  <p:cmAuthor id="2" name="Jenna Redelinghuys" initials="" lastIdx="0" clrIdx="0"/>
  <p:cmAuthor id="3" name="William Nightingale" initials="" lastIdx="0" clrIdx="0"/>
  <p:cmAuthor id="4" name="Suzi Gray" initials="" lastIdx="0" clrIdx="0"/>
  <p:cmAuthor id="5" name="Lucas, Tania" initials="" lastIdx="0" clrIdx="0"/>
  <p:cmAuthor id="6" name="Bushell, Kar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57" autoAdjust="0"/>
    <p:restoredTop sz="85965" autoAdjust="0"/>
  </p:normalViewPr>
  <p:slideViewPr>
    <p:cSldViewPr snapToGrid="0">
      <p:cViewPr varScale="1">
        <p:scale>
          <a:sx n="78" d="100"/>
          <a:sy n="78" d="100"/>
        </p:scale>
        <p:origin x="132" y="384"/>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78C17-5FD9-4AA7-96AD-5F85E9E65D34}"/>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3E58F08-DEC5-4F7C-817F-F1B217AF968E}"/>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4A8B048-EB8A-4047-BC2B-6E889ABE1E55}" type="datetimeFigureOut">
              <a:rPr lang="en-US"/>
              <a:pPr>
                <a:defRPr/>
              </a:pPr>
              <a:t>10/15/2020</a:t>
            </a:fld>
            <a:endParaRPr lang="en-US"/>
          </a:p>
        </p:txBody>
      </p:sp>
      <p:sp>
        <p:nvSpPr>
          <p:cNvPr id="4" name="Footer Placeholder 3">
            <a:extLst>
              <a:ext uri="{FF2B5EF4-FFF2-40B4-BE49-F238E27FC236}">
                <a16:creationId xmlns:a16="http://schemas.microsoft.com/office/drawing/2014/main" id="{E95DB74E-E3FF-4D98-AA68-23535FEA8B4A}"/>
              </a:ext>
            </a:extLst>
          </p:cNvPr>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3A400DDA-257D-433A-974B-A5CE763830A2}"/>
              </a:ext>
            </a:extLst>
          </p:cNvPr>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83028C3-56D5-42C7-9C82-2A674BCB3E7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2:56.985"/>
    </inkml:context>
    <inkml:brush xml:id="br0">
      <inkml:brushProperty name="width" value="0.1" units="cm"/>
      <inkml:brushProperty name="height" value="0.1" units="cm"/>
      <inkml:brushProperty name="color" value="#FFC114"/>
      <inkml:brushProperty name="ignorePressure" value="1"/>
    </inkml:brush>
  </inkml:definitions>
  <inkml:trace contextRef="#ctx0" brushRef="#br0">1649 593,'0'-20,"0"-1,-2 1,0-1,-1 1,-5-17,5 28,0 0,-1 1,0-1,-1 1,0 0,0 0,-1 0,1 1,-2 0,1 0,-1 0,0 1,-6-4,-194-147,154 118,22 15,-1 1,-16-6,36 22,-1 1,1 1,-1 0,0 0,0 1,-1 1,1 1,-14-2,-217-14,227 16,-15-3,-1 2,1 2,-11 1,33 1,-1 0,1 0,-1 1,1 1,0 0,0 0,0 1,0 0,1 1,-1 0,1 1,-1 0,-63 52,-17 19,25-20,-46 30,96-77,1 1,0 1,1 0,0 1,1 0,1 1,0 0,1 1,0 0,1 0,1 1,0 1,1 0,1 3,0 0,1 0,1 0,1 1,1 0,1-1,0 1,2 0,0 0,2-1,0 3,1-2,1 0,0 0,2-1,0 1,1-1,1-1,1 0,1 0,0-1,1 0,2-1,-1 0,2-1,0-1,1-1,0 0,1 0,14 6,24 14,1-2,2-3,1-2,1-3,40 9,-61-22,1-2,1-2,-1-2,1-2,1-1,62-2,40-7,-131 6,-1 0,0-1,0-1,0 0,0 0,0-1,-1-1,0 0,0 0,0-1,0-1,-1 0,0 0,-1-1,5-4,5-9,-1 0,0-2,-2 0,0-1,-2 0,1-5,12-19,-15 30,-1 0,-2-1,0-1,0 1,-2-1,-1-1,3-12,8-67,-4-1,-4-1,-5 0,-8-89,-1 160,-3 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30.864"/>
    </inkml:context>
    <inkml:brush xml:id="br0">
      <inkml:brushProperty name="width" value="0.1" units="cm"/>
      <inkml:brushProperty name="height" value="0.1" units="cm"/>
      <inkml:brushProperty name="color" value="#FFC114"/>
      <inkml:brushProperty name="ignorePressure" value="1"/>
    </inkml:brush>
  </inkml:definitions>
  <inkml:trace contextRef="#ctx0" brushRef="#br0">1293 195,'-1'-3,"0"0,0 1,0-1,0 0,0 0,0 1,-1-1,1 0,-1 1,0 0,0-1,0 1,-1-1,-31-30,32 31,-15-13,9 6,-1 1,0 0,-1 0,1 1,-1 0,-1 1,1 0,-1 1,0 0,0 1,-6-2,-9-1,1 0,-1 2,0 1,-1 1,1 1,0 2,-1 0,1 2,-1 0,1 2,0 1,-24 9,30-8,-7 2,1 1,0 1,1 1,0 1,1 1,0 2,1 0,-174 151,115-107,53-40,1 1,1 1,0 2,2 1,-16 19,34-35,2 1,-1-1,1 1,0 0,0 1,1-1,1 1,0 0,0 0,1 0,0 0,1 0,0 1,0-1,1 0,0 1,1-1,1 0,1 7,1 0,2 1,0-1,1 0,0 0,1-1,1 0,1 0,0-1,1-1,8 9,14 14,2 0,2-3,1-1,1-1,26 14,-40-30,1-2,1 0,0-1,1-2,0-1,1-1,0-1,0-2,29 3,5-3,-1-3,1-3,14-3,-57 1,0 0,0-1,0-1,-1-1,0-1,0 0,0-2,0 0,-1-1,-1-1,0 0,1-2,-10 5,-1 0,1 0,-1-1,0 0,-1-1,0 1,0-1,-1-1,0 1,0-1,-1 1,-1-1,1 0,-1-2,4-21,-2-1,-1 0,-1-25,4-29,-7 87,9-64,-2-1,-4 0,-3 0,-3-5,-1 50,-2-1,0 2,-1-1,-1 1,-1 0,-1 0,-1 1,-5-5,-17-36,23 39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1:46.62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1,'874'0,"-818"2,0 3,9 4,38 4,-71-10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4.637"/>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1,'892'0,"-864"0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17.24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1,'1155'0,"-1127"0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3.183"/>
    </inkml:context>
    <inkml:brush xml:id="br0">
      <inkml:brushProperty name="width" value="0.1" units="cm"/>
      <inkml:brushProperty name="height" value="0.1" units="cm"/>
      <inkml:brushProperty name="color" value="#FFC114"/>
      <inkml:brushProperty name="ignorePressure" value="1"/>
    </inkml:brush>
  </inkml:definitions>
  <inkml:trace contextRef="#ctx0" brushRef="#br0">732 73,'-5'-2,"-1"0,0 0,1 0,-1 0,1-1,0 0,0 0,-4-3,-3-1,-1 0,0 1,0 1,0 0,-1 1,0 1,0 0,0 0,0 2,-2-1,-36 1,-48 3,23 1,62-3,-1 0,0 2,1 0,-1 0,1 1,0 1,0 1,-10 4,18-6,-1 1,1 1,0-1,1 1,-1 0,1 1,0 0,0 0,0 0,1 0,0 1,1 0,-1 0,1 0,1 1,-1-1,0 3,-8 25,2 1,1 0,2 0,1 1,2-1,1 2,1 43,3-1,5 17,-4-86,0 0,0-1,1 1,0-1,1 0,0 0,1 0,0 0,0-1,1 0,0 0,1 0,0-1,0 0,1-1,0 1,5 3,20 13,1-1,0-1,2-3,2 0,-27-13,3 0,1 0,0-1,0-1,0 0,0-1,1-1,0 0,-1-2,1 1,40-2,47-6,-95 6,1-1,-1 0,0 0,1-1,-1 0,0-1,-1 0,1 0,-1 0,0-1,0 0,0 0,0-1,-1 0,4-5,7-9,-2 0,0 0,-1-2,8-17,-12 15,-1-1,-1 0,-2-1,0 0,-2 0,0 0,-2-10,0 16,-1 18,2-27,-1 0,-1-30,-2 50,0-1,0 1,-1 0,0 0,-1-1,0 1,0 1,-1-1,0 0,-1 1,-1-2,-7-10,-1 1,-1 1,0 0,-1 1,-1 1,-1 1,-1 0,-7-5,-86-63,97 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6.022"/>
    </inkml:context>
    <inkml:brush xml:id="br0">
      <inkml:brushProperty name="width" value="0.1" units="cm"/>
      <inkml:brushProperty name="height" value="0.1" units="cm"/>
      <inkml:brushProperty name="color" value="#FFC114"/>
      <inkml:brushProperty name="ignorePressure" value="1"/>
    </inkml:brush>
  </inkml:definitions>
  <inkml:trace contextRef="#ctx0" brushRef="#br0">735 135,'0'-1,"-1"-1,0 1,1-1,-1 1,0-1,0 1,0 0,0-1,-1 1,1 0,0 0,0 0,-1 0,1 0,0 0,-1 1,1-1,-1 0,0 1,0-1,-43-17,33 14,-29-9,0 2,-1 1,-34-2,-39-9,79 13,0 2,0 2,0 1,0 2,0 1,-12 3,45-3,0 1,-1 0,1 0,0 0,0 0,0 0,-1 0,1 1,0 0,1-1,-1 1,0 0,1 1,-1-1,1 0,-1 1,1-1,0 1,0 0,0 0,1 0,-1 0,0 0,1 0,0 0,0 0,0 0,0 1,1-1,-1 0,1 1,-2 16,0 0,2 0,0 0,1 0,1 2,1 14,-1 19,-2-8,3 0,5 15,-6-46,2 1,0-1,1 0,1-1,0 1,1-1,1-1,5 8,-5-8,1 0,0-1,1 0,1 0,0-1,0-1,1 0,1-1,0 0,0 0,1-2,0 0,15 7,1-5,0 0,0-2,1-1,1-2,-1-1,1-1,-1-2,1-1,0-2,10-2,-35 4,0-1,0 0,0-1,0 0,0 0,-1 0,1-1,0 0,-1 0,0-1,0 1,0-2,0 1,-1 0,1-1,-1 0,0-1,-1 1,1-1,-1 1,0-2,2-5,0 0,-1 0,-1-1,0 0,-1 1,0-2,-1 1,0 0,-1 0,0-13,-1-9,1-26,2 0,9-45,-10 95,2-8,-1 0,-1-1,0 1,-2-1,-1-11,1 26,-1 0,0 0,0 0,0 0,-1 0,0 0,0 1,0-1,0 0,-1 1,0 0,0-1,0 1,0 1,-1-1,1 0,-1 1,0-1,0 1,0 0,-1 1,1-1,-3 0,-5-3,-1 2,0-1,-1 2,1-1,-14 0,-2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29.434"/>
    </inkml:context>
    <inkml:brush xml:id="br0">
      <inkml:brushProperty name="width" value="0.1" units="cm"/>
      <inkml:brushProperty name="height" value="0.1" units="cm"/>
      <inkml:brushProperty name="color" value="#FFC114"/>
      <inkml:brushProperty name="ignorePressure" value="1"/>
    </inkml:brush>
  </inkml:definitions>
  <inkml:trace contextRef="#ctx0" brushRef="#br0">833 38,'-8'-1,"0"0,1 0,0-1,-1 0,1-1,-3 0,-31-9,-30 5,-1 3,0 3,-5 3,-33 0,100-1,0-1,0 1,-1 1,1 0,0 0,1 1,-1 0,0 1,1 0,0 1,0 0,0 0,0 0,1 1,0 1,0 0,1 0,0 0,0 1,1 0,0 0,0 0,1 1,0 0,0 0,1 1,0-1,-1 7,-28 81,18-58,2 0,1 1,2 1,2 0,2 0,-1 27,5-12,0-26,2 0,0 1,2-1,2 0,2 9,-4-32,1 0,-1 0,1 0,0-1,1 1,0-1,0 0,0 0,1 0,-1 0,2-1,-1 0,0 0,1 0,0-1,0 0,0 0,1 0,1 0,18 7,0-1,1-2,0 0,17 2,59 18,-69-16,0-1,0-2,1-2,1-1,-1-2,1-1,-1-2,1-1,27-4,-57 3,1-1,-1 0,1 0,-1 0,0-1,0 0,0 0,0 0,0-1,-1 0,1 0,-1 0,0-1,0 0,-1 0,0 0,0 0,0-1,0 0,-1 0,0 0,0 0,0 0,9-24,-1-1,-1 0,-2 0,1-12,-2 12,3-30,-2 0,-4-1,-2 0,-3 0,-2 0,0-69,2 115,-1 0,-1 0,-1 0,0 0,-1 1,0 0,-1 0,-1 0,0 0,-1 1,-1 1,0-1,-1 1,-8-7,5 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2.13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0 147,'30'-3,"-2"-1,2-1,-2-2,0 0,0-1,13-8,71-18,-10 12,1 5,0 4,66 3,320 11,-198 4,1133-5,-1300 5,-1 7,82 19,-82-10,0-7,88-1,64-15,-225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3.988"/>
    </inkml:context>
    <inkml:brush xml:id="br0">
      <inkml:brushProperty name="width" value="0.1" units="cm"/>
      <inkml:brushProperty name="height" value="0.1" units="cm"/>
      <inkml:brushProperty name="color" value="#FFC114"/>
      <inkml:brushProperty name="ignorePressure" value="1"/>
    </inkml:brush>
  </inkml:definitions>
  <inkml:trace contextRef="#ctx0" brushRef="#br0">1 3,'66'3,"0"4,2 4,10 3,42 8,11 4,-84-15,-2-3,2-1,33 0,-7-5,162 3,92-15,-96-15,-55 6,17 7,300-17,121-1,2388 32,-2953-2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36.175"/>
    </inkml:context>
    <inkml:brush xml:id="br0">
      <inkml:brushProperty name="width" value="0.1" units="cm"/>
      <inkml:brushProperty name="height" value="0.1" units="cm"/>
      <inkml:brushProperty name="color" value="#FFC114"/>
      <inkml:brushProperty name="ignorePressure" value="1"/>
    </inkml:brush>
  </inkml:definitions>
  <inkml:trace contextRef="#ctx0" brushRef="#br0">1 161,'11'1,"0"0,-1 1,1 0,0 1,5 2,37 8,49-4,0-5,1-4,27-6,-50-3,70-15,-81 10,1 4,62-1,-62 7,-1-2,1-4,52-15,-49 6,-19 5,30-4,-9 6,1 2,1 5,-1 2,0 4,44 7,-32 3,77 10,1-6,61-7,17-2,176 30,-345-29,289 46,-203-26,1-7,96-2,-244-18,0-1,1-1,-1 0,-1 0,1-1,2-2,8-3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1.639"/>
    </inkml:context>
    <inkml:brush xml:id="br0">
      <inkml:brushProperty name="width" value="0.1" units="cm"/>
      <inkml:brushProperty name="height" value="0.1" units="cm"/>
      <inkml:brushProperty name="color" value="#FFC114"/>
      <inkml:brushProperty name="ignorePressure" value="1"/>
    </inkml:brush>
  </inkml:definitions>
  <inkml:trace contextRef="#ctx0" brushRef="#br0">2970 72,'-226'2,"-246"-5,376-6,-58-14,78 10,-2 2,-77 2,46 8,9 0,-20 5,18 11,67-8,0-2,-25 0,-303-4,166-3,161 4,1 2,-33 7,-49 4,78-13,11-2,0 1,0 2,1 1,-1 0,-22 9,43-11,1 0,0 0,1 1,-1 0,0 0,1 1,0-1,0 1,0 0,0 0,0 1,1 0,0 0,0 0,0 0,1 0,0 1,0-1,0 1,0 0,1 0,0 0,0 0,1 1,0-1,0 0,0 6,1-6,0-1,0 1,1-1,0 1,0-1,0 0,1 0,0 1,0-1,0 0,0 0,1-1,0 1,2 2,8 10,0-1,1 0,6 4,35 41,-36-36,1-1,1-1,0-1,2-1,1-1,1-1,0-1,1-1,1-2,1 0,0-2,1-1,11 2,39 23,-62-28,0 0,1-1,0-1,0-1,4 0,99 17,88 3,-146-17,47 13,-61-10,1-3,1-2,12-1,530-5,-288-3,-268 1,-1-2,0-2,0-1,0-1,-1-3,0 0,0-3,-2 0,33-19,-46 19,-1 0,-1-1,0-2,12-12,21-18,-42 37,0 0,-1-1,0 0,0 0,-1-1,0 0,-1 0,-1-1,2-4,33-56,-25 47,-1-1,-1 0,7-20,16-33,-33 73,7-13,0-1,-2 0,2-7,-8 19,0 0,0-1,-1 1,0-1,-1 1,0 0,0-1,-1 1,0-1,0-1,0 6,0-1,0 1,0-1,0 1,-1 0,0 0,1 0,-2 0,1 0,0 0,-1 0,0 1,1-1,-2 1,1 0,0-1,-1 2,1-1,-1 0,0 1,-2-2,-4 0,1 1,-1 1,0-1,1 1,-1 1,0 0,0 0,0 1,-5 1,-154 4,140-4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3:11.75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1,'1155'0,"-1127"0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17.436"/>
    </inkml:context>
    <inkml:brush xml:id="br0">
      <inkml:brushProperty name="width" value="0.1" units="cm"/>
      <inkml:brushProperty name="height" value="0.1" units="cm"/>
      <inkml:brushProperty name="color" value="#FFC114"/>
      <inkml:brushProperty name="ignorePressure" value="1"/>
    </inkml:brush>
  </inkml:definitions>
  <inkml:trace contextRef="#ctx0" brushRef="#br0">1 34,'106'1,"-12"1,37-6,67-27,-170 29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1.499"/>
    </inkml:context>
    <inkml:brush xml:id="br0">
      <inkml:brushProperty name="width" value="0.1" units="cm"/>
      <inkml:brushProperty name="height" value="0.1" units="cm"/>
      <inkml:brushProperty name="color" value="#FFC114"/>
      <inkml:brushProperty name="ignorePressure" value="1"/>
    </inkml:brush>
  </inkml:definitions>
  <inkml:trace contextRef="#ctx0" brushRef="#br0">1333 531,'-2'-21,"-1"1,-1 0,0 0,-2 0,-1 1,0 0,-1 0,-1 0,-1 1,-8-11,1 5,-2 1,0 1,-2 0,0 2,-1 1,-1 0,-1 2,0 0,-1 2,-1 1,-1 1,0 1,0 1,-4 1,-19-4,-1 2,0 3,-33-1,53 7,-1 3,1 0,-1 2,1 1,-1 2,-18 6,9-1,-18 4,1 2,1 3,0 3,-16 10,67-29,1 1,0-1,0 1,0 0,0 0,0 0,1 1,0 0,0 0,0 0,0 0,1 1,0-1,0 1,0 0,1 0,0 0,0 0,1 0,0 0,-1 2,0 17,1 0,1 0,1 0,4 25,0 27,-4-40,-1 18,2 0,2 0,3-1,13 51,-13-82,0 0,2 0,0-1,2 0,0-1,1 0,1-1,2 0,6 6,-13-16,1-1,0 0,1 0,0-1,1-1,-1 1,2-2,-1 0,0 0,1-1,0 0,1-1,-1 0,1-1,-1-1,1 0,0-1,3 0,118 2,58-10,-184 6,1-1,-1 0,1 0,-1 0,0-1,0 0,0-1,0 0,0 0,-1-1,1 0,14-12,-1-1,16-17,32-26,-39 34,0-1,-2-2,-2 0,0-2,-3-1,0-1,11-25,-28 48,-1-1,0 0,0 0,2-12,-3 10,0 1,1 0,0 0,2-2,20-38,-18 29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3.66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1 222,'33'-2,"0"-1,-1-2,7-2,-4 0,1 2,20 0,82 7,-63 0,42-6,-36-11,-61 10,1 1,-1 0,7 1,45 0,-32 3,0-3,1-1,-2-2,40-10,168-59,-97 35,-127 31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5.885"/>
    </inkml:context>
    <inkml:brush xml:id="br0">
      <inkml:brushProperty name="width" value="0.1" units="cm"/>
      <inkml:brushProperty name="height" value="0.1" units="cm"/>
      <inkml:brushProperty name="color" value="#FFC114"/>
      <inkml:brushProperty name="ignorePressure" value="1"/>
    </inkml:brush>
  </inkml:definitions>
  <inkml:trace contextRef="#ctx0" brushRef="#br0">1 63,'60'0,"1"-3,-1-2,22-7,-2 2,1 4,-1 3,66 7,-3-2,542-2,-664-1,0-1,0-1,-1-1,3-2,19-3,-19 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28.782"/>
    </inkml:context>
    <inkml:brush xml:id="br0">
      <inkml:brushProperty name="width" value="0.1" units="cm"/>
      <inkml:brushProperty name="height" value="0.1" units="cm"/>
      <inkml:brushProperty name="color" value="#FFC114"/>
      <inkml:brushProperty name="ignorePressure" value="1"/>
    </inkml:brush>
  </inkml:definitions>
  <inkml:trace contextRef="#ctx0" brushRef="#br0">1 1,'21'1,"0"1,0 1,0 1,2 2,1-1,0 0,24 1,79-6,-83-2,0 2,-1 3,1 1,14 4,22 4,0-4,1-3,0-3,39-7,31 3,245 2,-368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0.890"/>
    </inkml:context>
    <inkml:brush xml:id="br0">
      <inkml:brushProperty name="width" value="0.1" units="cm"/>
      <inkml:brushProperty name="height" value="0.1" units="cm"/>
      <inkml:brushProperty name="color" value="#FFC114"/>
      <inkml:brushProperty name="ignorePressure" value="1"/>
    </inkml:brush>
  </inkml:definitions>
  <inkml:trace contextRef="#ctx0" brushRef="#br0">0 1,'1487'0,"-1459"0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2.294"/>
    </inkml:context>
    <inkml:brush xml:id="br0">
      <inkml:brushProperty name="width" value="0.1" units="cm"/>
      <inkml:brushProperty name="height" value="0.1" units="cm"/>
      <inkml:brushProperty name="color" value="#FFC114"/>
      <inkml:brushProperty name="ignorePressure" value="1"/>
    </inkml:brush>
  </inkml:definitions>
  <inkml:trace contextRef="#ctx0" brushRef="#br0">1 99,'1046'0,"-954"-4,86-16,-105 11,18-3,-13 1,73 0,-100 8,-1-3,4-2,35-4,-62 10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1:37.030"/>
    </inkml:context>
    <inkml:brush xml:id="br0">
      <inkml:brushProperty name="width" value="0.1" units="cm"/>
      <inkml:brushProperty name="height" value="0.1" units="cm"/>
      <inkml:brushProperty name="color" value="#FFC114"/>
      <inkml:brushProperty name="ignorePressure" value="1"/>
    </inkml:brush>
  </inkml:definitions>
  <inkml:trace contextRef="#ctx0" brushRef="#br0">1455 172,'-6'-1,"1"-1,0 1,0-1,0 0,-1 0,2 0,-2-2,-22-7,-180-45,-131-15,268 62,-1 3,0 3,0 3,-47 7,98-4,0 0,0 1,0 1,0 1,1 1,0 1,0 1,1 0,0 2,0 0,1 1,1 1,0 0,1 1,-6 8,10-9,0 1,0 1,2-1,0 2,0 0,2 0,0 0,0 1,2 0,0 1,1-1,1 1,1 0,0 0,1 1,1-1,1 0,1 4,1-1,1 0,0 0,2 0,0 0,2 0,0-1,1 0,1-1,1 0,11 16,-2-7,2-2,0-1,2 0,1-2,1 0,19 12,203 171,-229-192,0-1,1-1,0 0,1-2,1 0,-1-1,1-1,1-1,-1-1,1-1,0-1,4 0,50 3,0-3,73-6,-62 0,-58 2,-1-2,0-1,0-1,0-1,0-1,-1-2,25-10,-34 10,0-1,0-1,-1-1,0 0,-1-1,0-1,-1 0,-1-1,0-1,-1 0,7-10,-10 10,0 0,-1-1,-1 0,0 0,-1-1,3-14,3-17,5-42,-18 89,23-98,-14 65,-1 1,-2-1,1-25,-6 37,-1 1,0-1,-2 1,-4-20,5 35,0 0,0 0,-1 0,0 1,0-1,0 0,-1 1,0 0,0 0,0 0,-1 0,0 0,1 0,-2 1,1 0,0 0,-1 0,0 1,-4-3,-15-5,0 2,-1 1,-1 1,-2 0,-1 0,1-1,0-1,-1-3,4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42.56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0,'1603'0,"-1567"0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04.095"/>
    </inkml:context>
    <inkml:brush xml:id="br0">
      <inkml:brushProperty name="width" value="0.1" units="cm"/>
      <inkml:brushProperty name="height" value="0.1" units="cm"/>
      <inkml:brushProperty name="color" value="#FFC114"/>
      <inkml:brushProperty name="ignorePressure" value="1"/>
    </inkml:brush>
  </inkml:definitions>
  <inkml:trace contextRef="#ctx0" brushRef="#br0">2935 600,'-7'-9,"1"1,-2 0,1 0,-1 0,0 1,0 0,-1 1,0 0,0 0,0 1,-4-2,-28-18,-13-13,-74-53,-5 5,-27-6,134 79,-1 2,-1 0,0 2,0 2,-2 0,-148-22,27 6,95 12,-46-10,-2 4,-49 1,-40 8,0 9,-6 9,156-6,0 2,0 1,-30 11,49-11,1 2,0 0,0 2,1 0,1 2,0 0,-3 4,-18 15,1 2,2 2,1 1,2 2,-27 39,41-46,1 0,2 1,1 1,2 1,1 0,2 1,1 0,-2 20,4-5,1 1,3 0,3 0,1 0,3 0,2 0,8 38,-3-48,1-1,3 0,1 0,1-1,3-1,1 0,2-2,2 0,16 21,-5-15,2-1,1-2,2-2,2-1,2-3,0-1,3-1,0-3,19 7,1-4,1-2,1-4,1-2,1-4,1-2,57 6,-47-12,0-4,0-3,0-3,0-4,0-3,0-4,-1-4,0-3,49-17,-42 4,-1-3,-1-4,-2-4,-2-4,65-46,-81 44,-2-3,-2-3,-3-1,-2-4,-2-2,42-62,-61 73,-2-1,-2-1,1-11,-22 43,-1-1,-1 0,0-1,-2 1,0-1,-1 0,-1 0,-1-1,-1 1,-1-17,-1 29,-1 0,1 0,-1 1,-1-1,0 1,0-1,0 1,-1 0,0 0,0 1,0-1,-1 1,0 0,-1 0,1 1,-3-3,-3-1,0 0,-1 1,0 0,0 1,-1 0,0 1,0 1,-8-3,-1 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4.257"/>
    </inkml:context>
    <inkml:brush xml:id="br0">
      <inkml:brushProperty name="width" value="0.1" units="cm"/>
      <inkml:brushProperty name="height" value="0.1" units="cm"/>
      <inkml:brushProperty name="color" value="#FFC114"/>
      <inkml:brushProperty name="ignorePressure" value="1"/>
    </inkml:brush>
  </inkml:definitions>
  <inkml:trace contextRef="#ctx0" brushRef="#br0">663 35,'-118'-2,"25"0,-60 7,138-2,0 0,0 1,0 0,1 2,0-1,0 2,0 0,1 0,0 2,0-1,1 2,0-1,1 2,0-1,1 2,0-1,0 2,1-1,1 1,0 0,1 1,1 0,0 0,1 0,0 1,-2 13,4-14,1-1,1 1,0-1,1 1,1-1,0 1,0-1,2 1,-1 0,0-8,1 0,-1 0,1-1,0 1,0 0,1-1,0 0,0 0,0 0,0 0,1-1,0 0,0 0,0 0,0 0,1-1,-1 0,1 0,0 0,0-1,78 33,-19-9,16 11,-41-17,1-1,1-3,1-1,9 0,36 16,-72-23,0-2,0 0,1-1,0 0,0-1,14 0,75 12,-80-10,0-2,1 0,-1-2,26-1,-47-2,1 0,-1 0,1 0,0-1,-1 1,0-1,1-1,-1 1,0-1,0 0,-1 0,1 0,0-1,-1 1,0-1,0 0,0-1,0 1,-1-1,0 1,0-1,0 0,0 0,-1 0,0-1,0 1,0-1,0-4,4-15,-1-1,-2 0,0 0,-2 0,-1-16,1-24,0 26,-1 0,-2 0,-1 0,-5-13,6 44,-1 1,0-1,0 1,-1 0,0 0,0 1,-1-1,0 1,0 0,-1 0,0 1,0-1,0 1,-1 1,-1-1,-16-11,-1 1,-1 2,-23-11,12 7,15 9,0 2,0 0,-1 1,0 1,0 1,-22 0,-28-6,25 3,-1 3,0 2,-2 2,22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2:56.667"/>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896 336,'-1'-3,"-1"0,0 0,0 0,0 1,0-1,-1 1,1-1,-1 1,1 0,-1 0,0 0,0 0,0 1,0-1,0 1,-2-1,-15-10,-16-17,0 2,-2 1,-1 2,-25-9,-12-10,54 30,-1 0,0 2,-18-7,32 15,-26-9,-2 0,-28-4,55 14,0 1,0 0,0 0,0 1,0 0,0 1,-1 0,1 0,1 1,-1 0,0 1,-8 4,13-4,0 0,0 1,0 0,0 0,1 0,0 1,0-1,0 1,1 0,-1 0,1 0,0 1,0-1,1 1,0 0,0-1,0 1,1 0,-1 5,-3 16,2 0,0 0,2 20,1 13,1-32,-1 0,-2-1,0 1,-2 0,-6 22,-8 13,-8 54,22-97,2 0,0 0,1 0,1 0,1 0,1 0,1 0,1 4,-2-18,-1-1,1 1,1-1,-1 0,1 0,-1 0,1 0,1 0,-1 0,1-1,0 0,0 1,0-2,0 1,1 0,0-1,-1 0,1 0,1 0,-1-1,0 1,0-1,1-1,0 1,2 0,16 2,1-1,0-1,0-1,-1-1,13-2,-7 1,-1 0,-1-1,0-1,21-6,-37 6,0 0,-1-1,1-1,-1 0,0 0,0-1,-1 0,0-1,0 0,0-1,0 0,0 0,-1-1,0 0,0 0,-1-1,0 0,-1 0,0-1,0 1,-1-2,-1 1,3-9,4-28,-2 0,-3-1,-1-1,-3 1,-2-1,-3-25,2 44,1-2,2 1,1 0,4-11,5-40,-10 55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03:11.034"/>
    </inkml:context>
    <inkml:brush xml:id="br0">
      <inkml:brushProperty name="width" value="0.1" units="cm"/>
      <inkml:brushProperty name="height" value="0.1" units="cm"/>
      <inkml:brushProperty name="color" value="#FFC114"/>
      <inkml:brushProperty name="ignorePressure" value="1"/>
    </inkml:brush>
  </inkml:definitions>
  <inkml:trace contextRef="#ctx0" brushRef="#br0">1 201,'14'-2,"0"1,0-2,0 0,-1-1,1 0,-1-1,10-5,57-17,-55 22,30-7,1 2,0 3,49-1,-17 9,-10 1,1-4,66-10,3-3,1 7,118 9,-92 1,-130 0,0 2,28 7,-27-3,1-3,21 0,-32-3,0 1,27 7,-25-3,0-2,14-1,-51-4,215 5,20-11,-124-10,-73 9,0 2,18 0,98-3,-1-7,78-21,-169 24,-8 1,-1 3,1 2,14 2,777 5,-779 3,1 2,0 4,20 7,80 11,-7-5,17 10,-126-25,0-2,1-3,0-2,39-5,17 2,-40 2,-40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6:02.058"/>
    </inkml:context>
    <inkml:brush xml:id="br0">
      <inkml:brushProperty name="width" value="0.1" units="cm"/>
      <inkml:brushProperty name="height" value="0.1" units="cm"/>
      <inkml:brushProperty name="color" value="#FFC114"/>
      <inkml:brushProperty name="ignorePressure" value="1"/>
    </inkml:brush>
  </inkml:definitions>
  <inkml:trace contextRef="#ctx0" brushRef="#br0">1 0,'2085'0,"-2039"0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29T13:36:06.556"/>
    </inkml:context>
    <inkml:brush xml:id="br0">
      <inkml:brushProperty name="width" value="0.1" units="cm"/>
      <inkml:brushProperty name="height" value="0.1" units="cm"/>
      <inkml:brushProperty name="color" value="#FFC114"/>
      <inkml:brushProperty name="ignorePressure" value="1"/>
    </inkml:brush>
  </inkml:definitions>
  <inkml:trace contextRef="#ctx0" brushRef="#br0">1 0,'2085'0,"-2039"0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5.551"/>
    </inkml:context>
    <inkml:brush xml:id="br0">
      <inkml:brushProperty name="width" value="0.1" units="cm"/>
      <inkml:brushProperty name="height" value="0.1" units="cm"/>
      <inkml:brushProperty name="color" value="#FFC114"/>
      <inkml:brushProperty name="ignorePressure" value="1"/>
    </inkml:brush>
  </inkml:definitions>
  <inkml:trace contextRef="#ctx0" brushRef="#br0">0 0,'598'0,"-574"2,0 0,-1 2,23 6,-20-5,0 0,0-1,8-1,395-2,-205-3,-203 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28.732"/>
    </inkml:context>
    <inkml:brush xml:id="br0">
      <inkml:brushProperty name="width" value="0.1" units="cm"/>
      <inkml:brushProperty name="height" value="0.1" units="cm"/>
      <inkml:brushProperty name="color" value="#FFC114"/>
      <inkml:brushProperty name="ignorePressure" value="1"/>
    </inkml:brush>
  </inkml:definitions>
  <inkml:trace contextRef="#ctx0" brushRef="#br0">1194 234,'-5'-2,"1"0,0-1,0 1,-1-1,1 0,1 0,-1 0,0 0,1-1,0 0,0 0,-1 0,-15-16,-15-7,-1 1,-18-9,37 25,0 2,-1 0,0 1,0 1,0 1,-1 0,-4 0,-54-7,0 3,0 3,-32 3,22 2,15 0,-31 5,93-2,0 0,0 0,-1 1,2 0,-1 0,0 1,1 0,0 1,0 0,0 0,0 0,1 1,0 1,0-1,1 1,0 0,-1 1,-10 15,0 1,2 0,0 1,-9 25,17-33,1 0,0 1,1-1,1 1,1 1,1-1,0 10,0 37,5 32,0-20,-3-21,0-7,1 0,3-1,2 3,-3-35,1 0,0 0,1-1,0 1,2-1,0-1,0 1,1-1,1-1,0 1,4 1,19 25,-7-8,2-2,29 27,-47-49,0 0,0-1,1-1,0 1,0-2,1 1,0-1,0-1,0 0,0 0,1-1,4 0,8 0,1-1,-1-1,1-1,-1-1,1-2,-1 0,1-1,-1-2,-1 0,13-6,-5-1,-2 0,0-2,-1-2,0 0,-2-2,0 0,18-20,49-47,25-36,-76 74,-2-2,-3-2,21-36,-51 74,0 0,-1-1,-1 1,0-1,-1 0,-1 0,0 0,0-12,0-4,-3-1,0 1,-5-26,5 52,-1 1,1-1,-1 1,0-1,-1 1,1 0,-1-1,0 1,0 0,0 0,0 0,-1 0,0 1,1-1,-1 1,-1-1,1 1,0 0,-1 0,0 1,1-1,-1 1,0-1,0 1,-1 0,-20-6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0.805"/>
    </inkml:context>
    <inkml:brush xml:id="br0">
      <inkml:brushProperty name="width" value="0.1" units="cm"/>
      <inkml:brushProperty name="height" value="0.1" units="cm"/>
      <inkml:brushProperty name="color" value="#FFC114"/>
      <inkml:brushProperty name="ignorePressure" value="1"/>
    </inkml:brush>
  </inkml:definitions>
  <inkml:trace contextRef="#ctx0" brushRef="#br0">1392 338,'-1'-6,"0"1,0 0,0 0,-1 0,0 0,0 0,0 0,0 0,-1 0,0 1,0 0,0-1,0 1,-2-1,-54-53,55 54,-28-21,-1 2,-1 1,-1 2,0 2,-2 0,0 3,-1 1,0 2,-37-7,25 12,-1 1,0 3,0 2,-40 5,-17-1,88-2,1 1,-1 1,1 1,0 0,0 2,1 0,-1 1,-3 2,-18 11,1 0,1 3,-2 3,28-18,1 1,0 1,0 0,1 0,0 1,1 0,0 0,1 1,0 1,-3 7,2 0,0 0,2 1,0 0,1 1,1-1,-1 15,1 16,3-1,2 1,2-1,2 1,8 31,-7-56,2 0,0 0,2-1,1 0,2-1,0 0,1-1,1 0,2-2,12 16,-19-29,0 0,1 0,-1-1,2-1,-1 1,1-2,0 1,2-1,46 31,-38-22,2-1,0-1,0-1,1-1,1-1,23 6,35 7,39 3,-97-21,48 6,0-4,1-3,63-5,-96 1,-31 0,-1 0,1-1,0-1,-1 1,1-1,-1-1,1 0,-1 0,0-1,0 0,-1-1,1 0,-1 0,0 0,4-5,-2 1,-1-1,0 0,-1 0,0-1,-1 0,0 0,0-1,-2 0,1 0,1-8,5-19,-2-1,-2-1,-2 1,-2-2,-1 1,-2-31,-2 40,-1 0,-1 0,-1 0,-8-25,-21-57,13 43,-5-33,-4-26,25 106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33.918"/>
    </inkml:context>
    <inkml:brush xml:id="br0">
      <inkml:brushProperty name="width" value="0.1" units="cm"/>
      <inkml:brushProperty name="height" value="0.1" units="cm"/>
      <inkml:brushProperty name="color" value="#FFC114"/>
      <inkml:brushProperty name="ignorePressure" value="1"/>
    </inkml:brush>
  </inkml:definitions>
  <inkml:trace contextRef="#ctx0" brushRef="#br0">1391 363,'2'-6,"-4"-2,2 2,-1-1,1 0,-2 1,1-1,-1 1,0 0,0-1,-2 1,2 0,-2 0,0 0,1 1,-1-1,-2-1,-3-2,0 1,-2-1,2 2,-1 0,-1 1,0 0,-1 0,-6-3,-33-10,-1 1,-10 0,-80-29,102 30,-1 3,0 2,1 0,-2 4,0 0,-1 2,1 3,-16 0,-11 2,34 0,0 1,0 1,-28 6,56-5,-1 0,1 0,0 1,1 0,-1 0,1 0,0 2,0-1,0 1,0-1,0 1,1 0,-5 6,-8 11,1 0,2 1,-1 4,-19 27,17-25,3 2,0 0,2 0,2 2,0-1,3 2,1-1,-3 27,-2 57,5 0,9 113,1-82,-3-137,0 1,0 0,1 0,1-1,0 1,1-1,0-1,0 2,2-1,0 0,0-1,-1 0,2 0,2 0,-2-1,1 1,1-2,0 1,0-1,2-1,-2 2,2-3,-1 1,1-1,1 0,-2-1,4 1,23 13,1-1,0-2,1-1,1-3,-1 0,2-2,20 1,74 6,-69-7,1-2,-1-5,64-2,-120-2,1-1,0 1,-1-2,0 0,0-1,1 0,-2 1,1-2,-1 0,1 0,-1-1,-1 0,0 0,1 0,-1-1,0 0,-1 0,0-1,0 0,-1 0,0-1,-1 1,0-1,1-3,12-28,-3-1,-2-1,-1 0,5-38,-12 54,96-362,-35 150,-51 161,-11 45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0.092"/>
    </inkml:context>
    <inkml:brush xml:id="br0">
      <inkml:brushProperty name="width" value="0.1" units="cm"/>
      <inkml:brushProperty name="height" value="0.1" units="cm"/>
      <inkml:brushProperty name="color" value="#FFC114"/>
      <inkml:brushProperty name="ignorePressure" value="1"/>
    </inkml:brush>
  </inkml:definitions>
  <inkml:trace contextRef="#ctx0" brushRef="#br0">1 0,'1842'0,"-1791"3,1 2,-1 2,-1 3,1 1,-1 3,4-4,0-3,1-2,0-2,0-3,33-5,43 1,190 5,-307-1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10.77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1,'0'5,"0"3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1.916"/>
    </inkml:context>
    <inkml:brush xml:id="br0">
      <inkml:brushProperty name="width" value="0.1" units="cm"/>
      <inkml:brushProperty name="height" value="0.1" units="cm"/>
      <inkml:brushProperty name="color" value="#FFC114"/>
      <inkml:brushProperty name="ignorePressure" value="1"/>
    </inkml:brush>
  </inkml:definitions>
  <inkml:trace contextRef="#ctx0" brushRef="#br0">0 47,'1'1,"-1"1,1-1,1 2,-2-2,1 0,0 1,0 0,0-1,1 1,-1-1,0 1,0-1,0 0,2 0,-2 0,0 1,1-1,0-1,0 1,-1 0,2-1,-2 1,1-1,-1 0,2 2,-2-2,1 0,1 0,62 7,-57-6,420 35,-152-27,27-11,-42-2,1327 4,-1502-4,-1-5,-2-3,1-4,5-5,168-29,-155 42,0 3,85 9,-17-1,25-3,-161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6:44.02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1,'13'1,"0"1,0 0,0 1,-1 1,1 0,-1 1,10 5,-6-3,1-1,0 0,18 3,-4-5,2-2,-1-2,0 0,0-2,0-2,0-1,0-1,12-1,22 0,0 4,0 2,25 5,-13-1,0-4,5-3,-30-8,-33 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4.814"/>
    </inkml:context>
    <inkml:brush xml:id="br0">
      <inkml:brushProperty name="width" value="0.1" units="cm"/>
      <inkml:brushProperty name="height" value="0.1" units="cm"/>
      <inkml:brushProperty name="color" value="#FFC114"/>
      <inkml:brushProperty name="ignorePressure" value="1"/>
    </inkml:brush>
  </inkml:definitions>
  <inkml:trace contextRef="#ctx0" brushRef="#br0">1 198,'20'-1,"1"-1,0-1,-1-1,4-2,68-9,250 14,-174 5,15-9,-22-15,-54 6,-77 9,1-2,-1-1,10-4,-16 4,1 1,-1 1,1 1,0 1,15 1,17 2,0-2,0-3,3-3,118-25,-92 22,-59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21:57.321"/>
    </inkml:context>
    <inkml:brush xml:id="br0">
      <inkml:brushProperty name="width" value="0.1" units="cm"/>
      <inkml:brushProperty name="height" value="0.1" units="cm"/>
      <inkml:brushProperty name="color" value="#FFC114"/>
      <inkml:brushProperty name="ignorePressure" value="1"/>
    </inkml:brush>
  </inkml:definitions>
  <inkml:trace contextRef="#ctx0" brushRef="#br0">1717 573,'-3'-5,"0"0,-1 0,1 0,1 0,-2 0,3-1,-2 0,2 0,-2-2,1 1,-1-2,1 3,-2-1,1-1,-4-4,-78-98,64 84,-2 0,-1 2,-1 0,-3 0,-2-2,-3-2,-2 3,-1 2,-1 1,-16-7,41 22,-9-3,1-1,-1 1,0 2,-1 0,0 2,0 0,-1 1,0 1,1 1,-1 2,-8 0,-40 2,-52 0,2 4,-37 12,149-16,0 0,1 1,-1 0,1 1,0 0,-1 1,1 0,0-1,0 2,1 0,0 0,0 0,0 0,0 1,1 1,0-1,0 1,-3 6,-54 71,13-15,-36 37,72-92,0 1,1 1,2 0,-1 1,2 0,1 0,-1 1,2 1,1 0,0-1,1 1,2 1,0 0,1 0,0-1,2 10,0 49,3-1,7 23,-4-66,0 1,2-2,2 0,1 0,1-1,8 12,-15-35,1 0,0-1,1 1,0 0,0-2,1 1,0 0,0-2,0 1,2 0,-1-2,3 4,3-2,0 0,1 0,1-1,-1-1,0 0,1-2,7 2,161 23,10-8,-181-19,66 7,0-3,0-4,47-7,-105 4,0-2,-1-2,0 0,0 0,0-2,17-9,27-18,20-15,-82 49,20-13,-1-2,0 0,-1-1,-1-1,0 0,-2-2,-1-1,1 1,-2-2,-1 0,-2-1,0 0,-1-1,-1 0,19-50,0-2,5-25,-26 73,-2 0,-1 0,-1 0,-1 0,-2-21,-1 40,0 0,0-1,-1 1,1 0,-1 0,-2-1,1-2,-5-3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10.94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1:58.167"/>
    </inkml:context>
    <inkml:brush xml:id="br0">
      <inkml:brushProperty name="width" value="0.1" units="cm"/>
      <inkml:brushProperty name="height" value="0.1" units="cm"/>
      <inkml:brushProperty name="color" value="#FFC114"/>
      <inkml:brushProperty name="ignorePressure" value="1"/>
    </inkml:brush>
  </inkml:definitions>
  <inkml:trace contextRef="#ctx0" brushRef="#br0">1490 299,'0'-4,"-1"0,0-1,0 1,0 0,-1 0,1 0,-1 0,0 0,0 0,0 0,-1 1,1-1,-1 1,0-1,0 1,0 0,-1 0,1 1,-1-1,1 1,-3-2,-15-8,0 0,-1 2,-14-5,6 2,26 11,-53-25,-1 2,-1 3,-1 2,-23-2,10 8,-2 3,1 3,-62 2,71 5,-70 3,121-1,0 1,1 0,-1 1,0 0,1 2,0-1,0 1,-3 3,9-4,-1 1,1 1,1-1,-1 1,1 0,0 0,1 1,-6 6,-37 65,21-31,7-13,1 1,2 1,2 0,1 1,2 1,-6 30,1 17,4 2,0 44,11-112,-2 18,2 1,2 0,1 0,5 32,-4-61,-1 0,1 0,0 0,1-1,0 1,1-1,-1 0,2 0,-1 0,1 0,0-1,1 0,-1 0,1 0,1-1,-1 0,1 0,0-1,1 0,-1 0,1 0,8 2,348 136,-341-135,-1 0,1-2,0 0,1-1,-1-2,1 0,0-2,54 1,39-6,-4 0,-88 4,-1 0,0-2,0-1,0-1,3-2,-18 3,1 0,-1-1,0 0,0 0,0-1,0 0,-1-1,0 0,0 0,-1-1,0 0,0 0,5-6,1-6,0 0,-1-1,-1 0,-1-1,-1 0,-1 0,0-1,-1-5,11-46,5-65,-7 39,-5 31,-3-1,-4 0,-2 0,-3-1,-5-16,1 60,-2 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03.933"/>
    </inkml:context>
    <inkml:brush xml:id="br0">
      <inkml:brushProperty name="width" value="0.1" units="cm"/>
      <inkml:brushProperty name="height" value="0.1" units="cm"/>
      <inkml:brushProperty name="color" value="#FFC114"/>
      <inkml:brushProperty name="ignorePressure" value="1"/>
    </inkml:brush>
  </inkml:definitions>
  <inkml:trace contextRef="#ctx0" brushRef="#br0">995 466,'1'-17,"-2"1,0-1,-1 0,-1 1,-1-1,-4-13,5 22,-1 0,1 0,-1 0,-1 1,1 0,-1 0,-1 0,1 0,-1 1,0 0,0 0,-1 1,0 0,-2-2,-37-21,8 4,1-1,-4-5,16 12,0 2,-1 1,-1 1,-19-7,28 13,3 2,0 0,-1 1,0 0,0 1,0 1,0 0,-1 2,-6-1,13 2,0 0,0 1,0 0,0 1,0 0,0 0,0 1,0 0,1 1,0 0,0 1,0 0,0 0,0 1,-6 5,1-1,1 2,0 0,0 1,1 0,1 0,0 2,1-1,0 1,2 1,-1-1,2 2,0-1,1 1,-1 6,-4 14,-3-1,-7 13,11-28,0 1,2 0,0 1,2 0,0 0,2 0,-2 19,5-24,-1 8,2 1,1 0,0-1,3 6,-2-23,0 0,0-1,1 1,0-1,0 0,1 0,0 0,1 0,0-1,0 0,0 1,1-2,0 1,4 2,-5-4,29 26,1-2,15 8,-38-29,-1-1,2 0,-1-1,1 0,-1-1,1 0,1-1,-1-1,1 0,1 0,82 10,-51-5,0-3,28 0,-51-5,1-1,-1-1,1-1,5-2,-19 3,-1-1,1 0,-1 0,0-1,0 0,0-1,-1 0,0 0,0-1,0 0,4-4,7-9,0 0,-2-1,0 0,2-5,-13 15,-1 1,0-1,0 0,-1 0,0 0,-1 0,0-1,0 1,-1-1,-1 0,1-6,-4-186,0 76,2 99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08.178"/>
    </inkml:context>
    <inkml:brush xml:id="br0">
      <inkml:brushProperty name="width" value="0.1" units="cm"/>
      <inkml:brushProperty name="height" value="0.1" units="cm"/>
      <inkml:brushProperty name="color" value="#FFC114"/>
      <inkml:brushProperty name="ignorePressure" value="1"/>
    </inkml:brush>
  </inkml:definitions>
  <inkml:trace contextRef="#ctx0" brushRef="#br0">1025 71,'0'-1,"0"-1,-1 1,1 0,0 0,-1 0,1 0,-1 0,1 0,-1 0,0 0,0 0,1 0,-1 1,0-1,0 0,0 0,0 1,0-1,0 1,0-1,0 1,0-1,0 1,0-1,0 1,0 0,0-1,-1 1,-39-7,28 5,-45-9,19 2,-1 3,0 1,-17 0,-16 4,-83-1,-28 8,171-5,-1 0,1 1,0 1,0 0,0 1,0 0,-10 5,16-5,0 0,0 1,0 0,0 0,0 1,1-1,0 1,1 1,-1-1,1 1,0 0,-3 7,-9 18,2 1,1 0,1 1,3 1,0 0,2 0,2 1,1 0,2 0,1 0,3 13,-2 6,3 0,7 37,-6-73,1 0,1 0,0-1,1 1,1-1,1-1,1 1,0-2,6 8,32 43,3-3,19 16,-60-72,0 0,0 0,1-1,0-1,0 1,1-2,0 1,0-2,0 1,0-1,1-1,0 0,11 1,20 1,1-2,0-1,9-3,-13 1,3-1,0-1,1-2,-1-1,-1-3,1-2,23-8,-44 10,-1-1,0 0,0-2,-1 0,0-1,-1-1,0-1,-2-1,1 0,-2-1,0-1,-1-1,1-2,-6 4,-1 1,-1-2,0 1,-1-1,-1 0,-1 0,0-1,-1 0,-1 0,-1-4,4-43,-3-1,-3-8,0 70,-1-31,-1 0,-2 1,-2-1,-1 1,-1 0,-5-9,-2-6,5 15,-1 1,-13-28,18 49,0 1,-1 0,0 1,0 0,-1 0,-1 0,1 1,-2 0,-8-6,-1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53:12.579"/>
    </inkml:context>
    <inkml:brush xml:id="br0">
      <inkml:brushProperty name="width" value="0.1" units="cm"/>
      <inkml:brushProperty name="height" value="0.1" units="cm"/>
      <inkml:brushProperty name="color" value="#FFC114"/>
      <inkml:brushProperty name="ignorePressure" value="1"/>
    </inkml:brush>
  </inkml:definitions>
  <inkml:trace contextRef="#ctx0" brushRef="#br0">1091 360,'0'-14,"0"0,-1 0,0 0,-1-1,-1 1,0 1,-1-1,-1 0,2 6,-1 0,-1 1,1 0,-1 0,-1 0,1 1,-1-1,0 1,0 1,-1-1,0 1,0 0,0 1,-1-1,-17-8,0 1,-1 1,0 2,-1 0,0 2,-1 0,1 2,-1 2,0 0,-10 2,-26-7,-53-14,67 12,-1 1,0 3,-19 0,34 8,1 2,1 1,-33 9,58-12,5-1,0 1,1-1,-1 0,1 1,-1 0,1 0,0 0,0 0,0 0,0 1,0-1,0 1,0 0,1 0,0 0,-1 0,1 0,0 1,1-1,-1 1,1-1,-1 1,1 0,-4 14,1-1,0 1,1 0,1 10,-2 4,-1 4,2 1,1-1,2 1,3 20,-1-40,0 0,2 0,0 0,0-1,2 1,0-1,1-1,0 1,2-1,7 10,-11-18,2 0,-1-1,0 0,1 0,0 0,1-1,-1 0,1-1,0 0,0 0,4 1,21 8,1-2,8 0,-34-9,48 13,1-3,-1-3,2-2,-1-3,1-2,-1-2,1-4,3-2,-45 3,1 0,0-2,-1 0,0 0,0-2,-1 0,0-1,0 0,0-2,-1 1,-1-2,1 0,-2 0,0-1,0-1,-1 0,-1 0,7-11,-14 18,1 0,-1 0,0-1,0 1,-1-1,0 1,0-1,-1 0,1 0,-1 0,-1 0,0 0,0 0,0-7,-2 4,-1-1,1 1,-2-1,1 1,-1 0,-1 0,0 1,0-1,-2-1,-10-22,15 28,0-1,-1 1,0-1,0 1,0 0,0 0,-1 1,0-1,-1 0,-11-8</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15.642"/>
    </inkml:context>
    <inkml:brush xml:id="br0">
      <inkml:brushProperty name="width" value="0.1" units="cm"/>
      <inkml:brushProperty name="height" value="0.1" units="cm"/>
      <inkml:brushProperty name="color" value="#FFC114"/>
      <inkml:brushProperty name="ignorePressure" value="1"/>
    </inkml:brush>
  </inkml:definitions>
  <inkml:trace contextRef="#ctx0" brushRef="#br0">568 4,'-118'-2,"25"0,-60 7,147-4,-1 0,1 0,0 0,0 1,0 0,0 0,0 0,0 1,1 0,-1 0,1 1,0-1,0 1,0 0,0 0,1 1,-1 0,1-1,-2 5,-5 9,1 0,1 0,1 1,0 0,-1 8,-3 7,5-7,1 0,1 1,1-1,1 1,2 0,1 0,3 27,-1 10,-1-50,1-1,1 1,0 0,0 0,2-1,0 0,0 0,1 0,1-1,0 0,1 0,1 0,8 9,8 8,2-2,0 0,2-2,26 18,-33-28,1-1,1-1,1-2,-1 0,2-1,0-2,0 0,17 2,41 6,1-4,8-3,-24-3,-53-5,0-1,0 0,0-1,1-1,-1-1,0-1,-1 0,1 0,0-2,-1 0,9-5,-12 4,0 0,0-1,-1-1,0 0,0 0,-1-1,0-1,-1 0,0 0,0 0,-1-1,-1-1,0 1,0-2,4-7,-1 0,-1-1,-2 0,0-1,0 0,-2 0,-1-3,-2 16,-1-1,-1 1,1-1,-2 1,1-1,-1 1,-1-1,0 1,0 0,-1 0,0 0,0 0,-1 0,0 1,-1-1,0 1,0 0,-2-1,-94-103,-60-50,119 122,33 32,0 0,-1 1,0 0,0 1,-1 0,0 0,0 1,0 1,-96-29,62 20,18 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5.007"/>
    </inkml:context>
    <inkml:brush xml:id="br0">
      <inkml:brushProperty name="width" value="0.1" units="cm"/>
      <inkml:brushProperty name="height" value="0.1" units="cm"/>
      <inkml:brushProperty name="color" value="#FFC114"/>
      <inkml:brushProperty name="ignorePressure" value="1"/>
    </inkml:brush>
  </inkml:definitions>
  <inkml:trace contextRef="#ctx0" brushRef="#br0">1 84,'-1'18,"2"0,0-1,0 1,2 0,0 0,1-1,1 0,1 0,0 0,2 1,-5-14,0-1,0 1,0-1,1 0,-1 0,1 0,0-1,-1 1,1-1,1 0,-1 0,0 0,0 0,1-1,-1 0,1 0,-1 0,1 0,-1-1,1 0,1 0,16 1,0-2,0 0,16-4,-34 5,66-14,0-2,-2-3,0-4,-1-2,-1-3,13-11,-63 30,0-1,0 0,-2-2,1 1,-2-2,1 0,4-7,16-15,-15 19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3:35:23.274"/>
    </inkml:context>
    <inkml:brush xml:id="br0">
      <inkml:brushProperty name="width" value="0.1" units="cm"/>
      <inkml:brushProperty name="height" value="0.1" units="cm"/>
      <inkml:brushProperty name="color" value="#FFC114"/>
      <inkml:brushProperty name="ignorePressure" value="1"/>
    </inkml:brush>
  </inkml:definitions>
  <inkml:trace contextRef="#ctx0" brushRef="#br0">697 103,'-21'1,"0"-2,0 0,1-1,-1-1,0-1,1-1,0-1,0-1,-16-7,5 2,-1 1,0 2,-12-1,29 6,-3 0,1 0,-1 1,0 1,0 1,0 0,0 2,0 0,-10 2,21-2,0 1,0 0,0 0,1 1,-1-1,1 2,0-1,-1 1,1-1,1 2,-1-1,1 1,0 0,0 0,0 0,0 1,1-1,0 1,0 0,1 1,0-1,-2 4,0 5,0 1,1-1,0 1,1 0,1-1,0 14,3 100,1-64,-1-44,0-1,1 0,1 0,1 0,1 0,1 0,0-1,1 0,2 0,2 3,-7-13,1-1,1 0,0 0,0 0,1 0,-1-1,1 0,1-1,0 0,0 0,0 0,0-1,1 0,0-1,0 0,0 0,0-1,1 0,0-1,-1 0,9 1,51 1,0-2,0-4,20-4,-80 5,0 0,-1-1,1 0,-1-1,0 0,1 0,-1-1,-1 1,1-2,0 1,-1-1,0 0,0-1,0-1,3-2,-1-2,0 1,-1-1,0 0,0-1,-2 0,1 0,3-11,-2 1,0-1,-1-1,-2 1,0-1,-2 0,0 0,-2-1,-1 1,0 0,-2-4,0 20,0-1,0 0,-1 1,0-1,0 1,-1 0,0 0,0 0,-1 1,0-1,0 1,-2 0,-7-9,-1 0,-1 1,-1 1,-6-4,-3-1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05:55.746"/>
    </inkml:context>
    <inkml:brush xml:id="br0">
      <inkml:brushProperty name="width" value="0.1" units="cm"/>
      <inkml:brushProperty name="height" value="0.1" units="cm"/>
      <inkml:brushProperty name="color" value="#FFC114"/>
      <inkml:brushProperty name="ignorePressure" value="1"/>
    </inkml:brush>
  </inkml:definitions>
  <inkml:trace contextRef="#ctx0" brushRef="#br0">896 161,'0'-5,"0"0,-1 0,1 1,-1-1,0 0,-1 0,1 1,-1-1,0 1,0 0,0-1,-1 1,1 0,-1 0,0 0,0 1,-1-1,1 1,-1 0,1-1,-1 2,0-1,0 0,-1 1,1 0,0 0,-2 0,-15-6,-2 1,1 0,0 2,-1 1,-8 0,-17-4,20 3,1 1,-1 2,0 0,0 2,1 1,-1 1,0 2,-17 4,25-5,0 1,0 1,1 1,-1 0,1 2,1 0,-1 1,1 1,1 1,0 0,-13 12,-2 4,25-23,0 1,0 0,0 1,1-1,0 1,0 1,1-1,0 1,0 0,1 0,-1 1,1-1,1 1,0 0,0 0,-2 7,1 22,1 1,2-1,1 0,2 4,1 29,-3-59,1-1,1 0,0 1,0-1,1 0,1 0,-1 0,2-1,-1 1,1-1,1 0,-1 0,2-1,-1 0,1 0,2 1,9 9,1 0,1-2,1 0,1-2,0 0,2 0,-14-9,1-1,-1 0,1 0,0-1,0 0,0-1,0 0,11 0,95-3,-64-1,-43 1,0 0,-1 0,1 0,-1-1,1-1,-1 0,0 0,0-1,0 0,-1 0,1-1,-1 0,0-1,0 1,-1-2,0 1,5-6,72-58,-47 41,-1-2,30-33,-52 48,0-2,-1 0,0 0,-2-2,0 1,6-18,-13 28,-1 1,0-1,0 0,-1 0,0 0,-1-1,0 1,0 0,-1-1,0 1,-1 0,0 0,0-1,-1 1,0 0,-1 0,-2-4,0 4,-1 2,1-1,-2 0,1 1,-1 0,0 1,0 0,-3-2,-13-11,8 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08.95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35.124"/>
    </inkml:context>
    <inkml:brush xml:id="br0">
      <inkml:brushProperty name="width" value="0.1" units="cm"/>
      <inkml:brushProperty name="height" value="0.1" units="cm"/>
      <inkml:brushProperty name="color" value="#FFC114"/>
      <inkml:brushProperty name="ignorePressure" value="1"/>
    </inkml:brush>
  </inkml:definitions>
  <inkml:trace contextRef="#ctx0" brushRef="#br0">1163 333,'1'-9,"-2"1,1-1,-1 0,0 1,-1-1,0 1,0 0,-1 0,0 0,0 0,-1 0,0 0,-1 0,0 2,0 0,0 0,0 1,-1 0,0 0,0 1,-1-1,1 1,-1 1,0-1,0 1,0 0,0 1,-6-2,-74-18,44 12,1-2,-8-5,7 3,-1 1,-1 3,1 1,-42-1,3-6,-16-1,90 16,0 1,0 0,-1 0,1 1,0 0,0 1,0 0,0 0,-5 3,-5 4,0 1,1 0,0 1,1 1,0 1,1 0,1 1,0 1,1 0,0 1,1 1,1 0,1 0,0 2,1-1,-4 14,9-13,1 0,0 0,1 0,2 1,0 0,1 0,7 117,-4-114,0-1,2 0,0-1,2 1,0-1,2 0,0-1,1 0,2 1,-4-7,1 0,0-1,1-1,0 1,1-2,0 1,1-2,1 1,-1-2,1 0,1 0,0-1,2 0,12 3,1-2,1-1,5 1,63 17,-53-10,0-3,47 8,-72-18,0 0,0-2,0 0,0-1,0-1,0-1,0 0,7-3,-16 1,-1 0,0 0,0 0,0-1,-1-1,1 0,-1 0,-1-1,1 0,-1 0,-1-1,1 0,-1-1,-1 1,1-1,-1-1,3-6,-1-1,0 1,-1-1,-1-1,0 1,-2-1,0 0,0 0,-2 0,-1-1,0-3,-1 10,0-24,1 1,1-1,2 1,6-23,-2 16,-3 0,-2-1,-1 1,-4-37,0 19,2 27</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23:46.600"/>
    </inkml:context>
    <inkml:brush xml:id="br0">
      <inkml:brushProperty name="width" value="0.1" units="cm"/>
      <inkml:brushProperty name="height" value="0.1" units="cm"/>
      <inkml:brushProperty name="color" value="#FFC114"/>
      <inkml:brushProperty name="ignorePressure" value="1"/>
    </inkml:brush>
  </inkml:definitions>
  <inkml:trace contextRef="#ctx0" brushRef="#br0">1047 202,'-5'-2,"0"0,0 0,0 0,0-1,1 1,-1-1,1-1,-1 1,1-1,-2-2,-17-12,4 7,0 1,-1 1,0 1,-1 1,0 0,-14-2,-24-1,-48-3,11-1,58 7,-1 1,-19 1,32 3,0-1,0-2,-7-2,4 1,-1 0,-14 1,34 4,1 1,0 0,0 1,0 0,0 0,0 1,0 0,0 1,0 0,-1 1,6-2,-1 1,1 1,0-1,0 1,0-1,0 1,1 1,0-1,0 0,0 1,0-1,0 1,1 0,0 0,0 0,1 0,-2 5,-3 13,1 1,1 0,0 9,-4 71,5-43,-10 42,11-82,1 1,1 0,1 0,0-1,2 1,0-1,2 1,0-1,2 0,0-1,1 1,1-2,11 19,-15-31,0 0,0 0,1-1,0 1,0-1,0-1,1 1,0-1,0-1,4 3,79 36,-71-36,4 1,1-1,1-1,-1-2,1 0,0-2,-1 0,24-3,-8 2,-1 1,21 5,-46-5,4 2,1-1,-1-1,1 0,0-2,8-1,-22 1,0-1,1 0,-1 0,0 0,0-1,0 0,-1 0,1 0,0-1,-1 1,1-1,-1 0,0 0,0-1,0 1,0-1,-1 0,1 0,-1 0,0-1,1-2,4-9,0 0,-1-1,-1 0,-1 0,0-1,-1 1,-1-1,-1 0,0-3,0-43,-5-63,0 34,2-186,1 244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48.139"/>
    </inkml:context>
    <inkml:brush xml:id="br0">
      <inkml:brushProperty name="width" value="0.1" units="cm"/>
      <inkml:brushProperty name="height" value="0.1" units="cm"/>
      <inkml:brushProperty name="color" value="#FFC114"/>
      <inkml:brushProperty name="ignorePressure" value="1"/>
    </inkml:brush>
  </inkml:definitions>
  <inkml:trace contextRef="#ctx0" brushRef="#br0">0 482,'10'2,"-1"1,0 0,0 0,0 0,0 1,-1 1,1-1,-1 2,0-1,-1 1,14 6,-12-6,1 0,0-1,0 0,1-1,0 0,-1-1,1 0,0-1,1 0,-1-1,0 0,0-1,1 0,-1-1,0 0,0 0,1-1,-1-1,-1 0,1-1,0 0,-1 0,0-1,0 0,4-4,181-104,133-104,-244 148,-48 38,37-25,-67 52,1 0,-1-1,0 0,-1 0,1 0,2-4,1-5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4:50.347"/>
    </inkml:context>
    <inkml:brush xml:id="br0">
      <inkml:brushProperty name="width" value="0.1" units="cm"/>
      <inkml:brushProperty name="height" value="0.1" units="cm"/>
      <inkml:brushProperty name="color" value="#FFC114"/>
      <inkml:brushProperty name="ignorePressure" value="1"/>
    </inkml:brush>
  </inkml:definitions>
  <inkml:trace contextRef="#ctx0" brushRef="#br0">1 499,'6'0,"0"1,-1 0,1 1,0-1,0 1,-1 0,1 1,-1-1,1 1,2 2,57 41,-38-26,15 10,-15-10,1-1,0-1,27 12,-43-25,0-1,0 0,0 0,0-1,1-1,-1 0,1-1,-1 0,1-1,0 0,-1-1,5-1,8-3,0-1,0-1,-1-1,0-1,-1-1,0-1,9-6,38-26,41-35,-25 18,197-119,139-56,-364 203,-13 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4.141"/>
    </inkml:context>
    <inkml:brush xml:id="br0">
      <inkml:brushProperty name="width" value="0.1" units="cm"/>
      <inkml:brushProperty name="height" value="0.1" units="cm"/>
      <inkml:brushProperty name="color" value="#FFC114"/>
      <inkml:brushProperty name="ignorePressure" value="1"/>
    </inkml:brush>
  </inkml:definitions>
  <inkml:trace contextRef="#ctx0" brushRef="#br0">1 234,'0'-1,"1"0,-1 0,0-1,1 1,0 0,-1 0,1 0,0 0,-1 0,1 0,0 0,0 0,0 0,0 0,0 0,0 0,0 1,0-1,0 0,2 0,30-15,-19 10,79-54,-64 40,1 1,20-9,-31 18,0 1,1 0,0 2,1 0,0 1,0 1,0 1,0 1,1 1,2 1,173 4,-168-3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5:28.171"/>
    </inkml:context>
    <inkml:brush xml:id="br0">
      <inkml:brushProperty name="width" value="0.1" units="cm"/>
      <inkml:brushProperty name="height" value="0.1" units="cm"/>
      <inkml:brushProperty name="color" value="#FFC114"/>
      <inkml:brushProperty name="ignorePressure" value="1"/>
    </inkml:brush>
  </inkml:definitions>
  <inkml:trace contextRef="#ctx0" brushRef="#br0">0 1,'874'0,"-818"2,0 3,9 4,38 4,-71-10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C99E4C-D68F-43BA-B1BF-4543F0F78938}"/>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F7E6E61-7B50-4DF2-988A-08D0288E8281}"/>
              </a:ext>
            </a:extLst>
          </p:cNvPr>
          <p:cNvSpPr>
            <a:spLocks noGrp="1"/>
          </p:cNvSpPr>
          <p:nvPr>
            <p:ph type="dt" idx="1"/>
          </p:nvPr>
        </p:nvSpPr>
        <p:spPr>
          <a:xfrm>
            <a:off x="3854450" y="0"/>
            <a:ext cx="2949575" cy="49847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46C752B-8ACD-4983-A475-12F391743CC9}" type="datetimeFigureOut">
              <a:rPr lang="en-US"/>
              <a:pPr>
                <a:defRPr/>
              </a:pPr>
              <a:t>10/15/2020</a:t>
            </a:fld>
            <a:endParaRPr lang="en-US"/>
          </a:p>
        </p:txBody>
      </p:sp>
      <p:sp>
        <p:nvSpPr>
          <p:cNvPr id="4" name="Slide Image Placeholder 3">
            <a:extLst>
              <a:ext uri="{FF2B5EF4-FFF2-40B4-BE49-F238E27FC236}">
                <a16:creationId xmlns:a16="http://schemas.microsoft.com/office/drawing/2014/main" id="{15382C6B-66D9-49D4-9EBE-99525A2BE3C0}"/>
              </a:ext>
            </a:extLst>
          </p:cNvPr>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4C556C2-F931-4C62-993B-CC0C751EBDC3}"/>
              </a:ext>
            </a:extLst>
          </p:cNvPr>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8FA9A4-CE85-4F5C-87F9-FB9CC10A26A1}"/>
              </a:ext>
            </a:extLst>
          </p:cNvPr>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170AD2C-AD68-4AA6-A8B0-FF278CCE0D82}"/>
              </a:ext>
            </a:extLst>
          </p:cNvPr>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D960882-D568-4736-A295-391680E7B6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DFE4D94-88F9-4E6A-BD72-19A080FF38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6F1E69A-ED7C-44B9-B629-2372E6E4F3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Ychwanegwch y cymhwyster (lefel a phwnc e.e. Safon Uwch Sbaeneg) a rhif yr uned at y sleid teitl.</a:t>
            </a:r>
          </a:p>
        </p:txBody>
      </p:sp>
      <p:sp>
        <p:nvSpPr>
          <p:cNvPr id="7172" name="Slide Number Placeholder 3">
            <a:extLst>
              <a:ext uri="{FF2B5EF4-FFF2-40B4-BE49-F238E27FC236}">
                <a16:creationId xmlns:a16="http://schemas.microsoft.com/office/drawing/2014/main" id="{72E5402E-6948-46D1-8310-F8750CDAD1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DCA106-C3D2-4AB3-A61B-3179C4021F92}" type="slidenum">
              <a:rPr lang="en-US" altLang="cy-GB">
                <a:solidFill>
                  <a:srgbClr val="000000"/>
                </a:solidFill>
                <a:latin typeface="Calibri" panose="020F0502020204030204" pitchFamily="34" charset="0"/>
              </a:rPr>
              <a:pPr fontAlgn="base">
                <a:spcBef>
                  <a:spcPct val="0"/>
                </a:spcBef>
                <a:spcAft>
                  <a:spcPct val="0"/>
                </a:spcAft>
              </a:pPr>
              <a:t>1</a:t>
            </a:fld>
            <a:endParaRPr lang="en-US" altLang="cy-GB">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2C809BC-1962-47E1-B57E-B9CBC6FE3D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D4C1411-FF20-4DE9-86D4-3DA409C474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cynllun marcio – gan nodi mai atebion cywir/anghywir yw'r rhain, marcio fesul pwynt.</a:t>
            </a:r>
          </a:p>
        </p:txBody>
      </p:sp>
      <p:sp>
        <p:nvSpPr>
          <p:cNvPr id="25604" name="Slide Number Placeholder 3">
            <a:extLst>
              <a:ext uri="{FF2B5EF4-FFF2-40B4-BE49-F238E27FC236}">
                <a16:creationId xmlns:a16="http://schemas.microsoft.com/office/drawing/2014/main" id="{EF0A9566-5286-4A9D-A8CA-512C82533C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CA5BC52-EBBD-4CF2-83B1-88F789ABE0CE}" type="slidenum">
              <a:rPr lang="en-US" altLang="cy-GB">
                <a:latin typeface="Calibri" panose="020F0502020204030204" pitchFamily="34" charset="0"/>
              </a:rPr>
              <a:pPr fontAlgn="base">
                <a:spcBef>
                  <a:spcPct val="0"/>
                </a:spcBef>
                <a:spcAft>
                  <a:spcPct val="0"/>
                </a:spcAft>
              </a:pPr>
              <a:t>10</a:t>
            </a:fld>
            <a:endParaRPr lang="en-US" altLang="cy-GB">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A0AC9BD-AEB1-48A0-9134-4F50516386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39A8E95-01D2-4DCD-B858-B488516DDA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nifer o faterion allweddol i'w hystyried yn y cwestiwn hwn – y pwysicaf yw oed y plentyn – mae'r cwestiwn hwn yn canolbwyntio ar blentyn 2 oed.</a:t>
            </a:r>
          </a:p>
          <a:p>
            <a:pPr>
              <a:spcBef>
                <a:spcPct val="0"/>
              </a:spcBef>
            </a:pPr>
            <a:endParaRPr lang="en-GB" altLang="cy-GB"/>
          </a:p>
          <a:p>
            <a:pPr>
              <a:spcBef>
                <a:spcPct val="0"/>
              </a:spcBef>
            </a:pPr>
            <a:r>
              <a:rPr lang="en-GB" altLang="cy-GB"/>
              <a:t>Mae'n rhaid i chi roi enghraifft ym mhob achos, a bydd pob un yn werth 1 marc. Gall y rhain fod yn atebion dau neu dri gair – sylwch fod gennych chi gwpl o linellau i bob un, sy'n dangos bod disgwyl i chi roi mwy nag atebion un gair.</a:t>
            </a:r>
          </a:p>
          <a:p>
            <a:pPr>
              <a:spcBef>
                <a:spcPct val="0"/>
              </a:spcBef>
            </a:pPr>
            <a:endParaRPr lang="en-GB" altLang="cy-GB"/>
          </a:p>
          <a:p>
            <a:pPr>
              <a:spcBef>
                <a:spcPct val="0"/>
              </a:spcBef>
            </a:pPr>
            <a:r>
              <a:rPr lang="en-GB" altLang="cy-GB"/>
              <a:t>Mae'n rhaid i chi ddarllen y cwestiwn cyfan yn gyntaf i wneud yn siŵr eich bod chi'n deall beth mae'n gofyn i chi ei wneud.  </a:t>
            </a:r>
          </a:p>
          <a:p>
            <a:pPr>
              <a:spcBef>
                <a:spcPct val="0"/>
              </a:spcBef>
            </a:pPr>
            <a:endParaRPr lang="en-GB" altLang="cy-GB"/>
          </a:p>
          <a:p>
            <a:pPr>
              <a:spcBef>
                <a:spcPct val="0"/>
              </a:spcBef>
            </a:pPr>
            <a:r>
              <a:rPr lang="en-GB" altLang="cy-GB"/>
              <a:t>Mae rhestr enfawr o atebion posibl i bob un o'r cwestiynau hyn – dim ond un y mae ei angen.</a:t>
            </a:r>
          </a:p>
        </p:txBody>
      </p:sp>
      <p:sp>
        <p:nvSpPr>
          <p:cNvPr id="27652" name="Slide Number Placeholder 3">
            <a:extLst>
              <a:ext uri="{FF2B5EF4-FFF2-40B4-BE49-F238E27FC236}">
                <a16:creationId xmlns:a16="http://schemas.microsoft.com/office/drawing/2014/main" id="{3A80A3C9-6A00-4673-940B-4DA143719D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CE59DFC-FF63-47A1-82BE-F0B74A26BA59}" type="slidenum">
              <a:rPr lang="en-US" altLang="cy-GB">
                <a:latin typeface="Calibri" panose="020F0502020204030204" pitchFamily="34" charset="0"/>
              </a:rPr>
              <a:pPr fontAlgn="base">
                <a:spcBef>
                  <a:spcPct val="0"/>
                </a:spcBef>
                <a:spcAft>
                  <a:spcPct val="0"/>
                </a:spcAft>
              </a:pPr>
              <a:t>11</a:t>
            </a:fld>
            <a:endParaRPr lang="en-US" altLang="cy-GB">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FBB4030-73D1-441C-973C-BC0B76A63C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E620721-6C99-4091-AED3-05EA35EE54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Dim ond un o'r atebion hyn y mae ei angen ar gyfer pob cwestiwn – cewch chi fynegi eich hun yn wahanol i'r ffordd mae wedi'i restru yn y cynllun marcio. Ceisiwch ddefnyddio terminoleg iechyd a gofal cymdeithasol a gofal plant lle gallwch chi, i ddangos eich gwybodaeth a'ch dealltwriaeth.</a:t>
            </a:r>
          </a:p>
        </p:txBody>
      </p:sp>
      <p:sp>
        <p:nvSpPr>
          <p:cNvPr id="29700" name="Slide Number Placeholder 3">
            <a:extLst>
              <a:ext uri="{FF2B5EF4-FFF2-40B4-BE49-F238E27FC236}">
                <a16:creationId xmlns:a16="http://schemas.microsoft.com/office/drawing/2014/main" id="{9C2E7FAA-4224-4C5A-B2C2-D8A0D45956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7D1F3F-0E10-4FC6-80BB-C5F2DB542065}" type="slidenum">
              <a:rPr lang="en-US" altLang="cy-GB">
                <a:latin typeface="Calibri" panose="020F0502020204030204" pitchFamily="34" charset="0"/>
              </a:rPr>
              <a:pPr fontAlgn="base">
                <a:spcBef>
                  <a:spcPct val="0"/>
                </a:spcBef>
                <a:spcAft>
                  <a:spcPct val="0"/>
                </a:spcAft>
              </a:pPr>
              <a:t>12</a:t>
            </a:fld>
            <a:endParaRPr lang="en-US" altLang="cy-GB">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9981B2C-CBA0-4A0B-9EA3-A2A7C506BA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65CEB40-C02E-4312-B4FD-917B63DB3709}"/>
              </a:ext>
            </a:extLst>
          </p:cNvPr>
          <p:cNvSpPr>
            <a:spLocks noGrp="1"/>
          </p:cNvSpPr>
          <p:nvPr>
            <p:ph type="body" idx="1"/>
          </p:nvPr>
        </p:nvSpPr>
        <p:spPr/>
        <p:txBody>
          <a:bodyPr wrap="square" numCol="1" anchor="t" anchorCtr="0" compatLnSpc="1">
            <a:prstTxWarp prst="textNoShape">
              <a:avLst/>
            </a:prstTxWarp>
          </a:bodyPr>
          <a:lstStyle/>
          <a:p>
            <a:pPr marL="228600" indent="-228600">
              <a:spcBef>
                <a:spcPct val="0"/>
              </a:spcBef>
              <a:buFontTx/>
              <a:buAutoNum type="alphaLcParenR"/>
            </a:pPr>
            <a:r>
              <a:rPr lang="en-GB" altLang="cy-GB" dirty="0" err="1"/>
              <a:t>i</a:t>
            </a:r>
            <a:r>
              <a:rPr lang="en-GB" altLang="cy-GB" dirty="0"/>
              <a:t>) </a:t>
            </a:r>
            <a:r>
              <a:rPr lang="en-GB" altLang="cy-GB" dirty="0" err="1"/>
              <a:t>Mae'n</a:t>
            </a:r>
            <a:r>
              <a:rPr lang="en-GB" altLang="cy-GB" dirty="0"/>
              <a:t> </a:t>
            </a:r>
            <a:r>
              <a:rPr lang="en-GB" altLang="cy-GB" dirty="0" err="1"/>
              <a:t>hawdd</a:t>
            </a:r>
            <a:r>
              <a:rPr lang="en-GB" altLang="cy-GB" dirty="0"/>
              <a:t> </a:t>
            </a:r>
            <a:r>
              <a:rPr lang="en-GB" altLang="cy-GB" dirty="0" err="1"/>
              <a:t>canfod</a:t>
            </a:r>
            <a:r>
              <a:rPr lang="en-GB" altLang="cy-GB" dirty="0"/>
              <a:t> cam </a:t>
            </a:r>
            <a:r>
              <a:rPr lang="en-GB" altLang="cy-GB" dirty="0" err="1"/>
              <a:t>bywyd</a:t>
            </a:r>
            <a:r>
              <a:rPr lang="en-GB" altLang="cy-GB" dirty="0"/>
              <a:t> Glenda </a:t>
            </a:r>
            <a:r>
              <a:rPr lang="en-GB" altLang="cy-GB" dirty="0" err="1"/>
              <a:t>o'i</a:t>
            </a:r>
            <a:r>
              <a:rPr lang="en-GB" altLang="cy-GB" dirty="0"/>
              <a:t> </a:t>
            </a:r>
            <a:r>
              <a:rPr lang="en-GB" altLang="cy-GB" dirty="0" err="1"/>
              <a:t>hoedran</a:t>
            </a:r>
            <a:r>
              <a:rPr lang="en-GB" altLang="cy-GB" dirty="0"/>
              <a:t> </a:t>
            </a:r>
            <a:r>
              <a:rPr lang="en-GB" altLang="cy-GB" dirty="0" err="1"/>
              <a:t>sydd</a:t>
            </a:r>
            <a:r>
              <a:rPr lang="en-GB" altLang="cy-GB" dirty="0"/>
              <a:t> </a:t>
            </a:r>
            <a:r>
              <a:rPr lang="en-GB" altLang="cy-GB" dirty="0" err="1"/>
              <a:t>wedi'i</a:t>
            </a:r>
            <a:r>
              <a:rPr lang="en-GB" altLang="cy-GB" dirty="0"/>
              <a:t> </a:t>
            </a:r>
            <a:r>
              <a:rPr lang="en-GB" altLang="cy-GB" dirty="0" err="1"/>
              <a:t>roi</a:t>
            </a:r>
            <a:r>
              <a:rPr lang="en-GB" altLang="cy-GB" dirty="0"/>
              <a:t> </a:t>
            </a:r>
            <a:r>
              <a:rPr lang="en-GB" altLang="cy-GB" dirty="0" err="1"/>
              <a:t>i</a:t>
            </a:r>
            <a:r>
              <a:rPr lang="en-GB" altLang="cy-GB" dirty="0"/>
              <a:t> chi </a:t>
            </a:r>
            <a:r>
              <a:rPr lang="en-GB" altLang="cy-GB" dirty="0" err="1"/>
              <a:t>yn</a:t>
            </a:r>
            <a:r>
              <a:rPr lang="en-GB" altLang="cy-GB" dirty="0"/>
              <a:t> y </a:t>
            </a:r>
            <a:r>
              <a:rPr lang="en-GB" altLang="cy-GB" dirty="0" err="1"/>
              <a:t>cwestiwn</a:t>
            </a:r>
            <a:r>
              <a:rPr lang="en-GB" altLang="cy-GB" dirty="0"/>
              <a:t> – </a:t>
            </a:r>
            <a:r>
              <a:rPr lang="en-GB" altLang="cy-GB" dirty="0" err="1"/>
              <a:t>mae</a:t>
            </a:r>
            <a:r>
              <a:rPr lang="en-GB" altLang="cy-GB" dirty="0"/>
              <a:t> </a:t>
            </a:r>
            <a:r>
              <a:rPr lang="en-GB" altLang="cy-GB" dirty="0" err="1"/>
              <a:t>disgwyl</a:t>
            </a:r>
            <a:r>
              <a:rPr lang="en-GB" altLang="cy-GB" dirty="0"/>
              <a:t> </a:t>
            </a:r>
            <a:r>
              <a:rPr lang="en-GB" altLang="cy-GB" dirty="0" err="1"/>
              <a:t>ateb</a:t>
            </a:r>
            <a:r>
              <a:rPr lang="en-GB" altLang="cy-GB" dirty="0"/>
              <a:t> un </a:t>
            </a:r>
            <a:r>
              <a:rPr lang="en-GB" altLang="cy-GB" dirty="0" err="1"/>
              <a:t>gair</a:t>
            </a:r>
            <a:r>
              <a:rPr lang="en-GB" altLang="cy-GB" dirty="0"/>
              <a:t> </a:t>
            </a:r>
            <a:r>
              <a:rPr lang="en-GB" altLang="cy-GB" dirty="0" err="1"/>
              <a:t>yma</a:t>
            </a:r>
            <a:r>
              <a:rPr lang="en-GB" altLang="cy-GB" dirty="0"/>
              <a:t>: </a:t>
            </a:r>
            <a:r>
              <a:rPr lang="en-GB" altLang="cy-GB" dirty="0" err="1"/>
              <a:t>Oedolaeth</a:t>
            </a:r>
            <a:r>
              <a:rPr lang="en-GB" altLang="cy-GB" dirty="0"/>
              <a:t> </a:t>
            </a:r>
            <a:r>
              <a:rPr lang="en-GB" altLang="cy-GB" dirty="0" err="1"/>
              <a:t>ddiweddarach</a:t>
            </a:r>
            <a:endParaRPr lang="en-GB" altLang="cy-GB" dirty="0"/>
          </a:p>
          <a:p>
            <a:pPr marL="228600" indent="-228600">
              <a:spcBef>
                <a:spcPct val="0"/>
              </a:spcBef>
              <a:buFontTx/>
              <a:buAutoNum type="alphaLcParenR"/>
            </a:pPr>
            <a:endParaRPr lang="en-GB" altLang="cy-GB" dirty="0"/>
          </a:p>
          <a:p>
            <a:pPr marL="228600" indent="-228600">
              <a:spcBef>
                <a:spcPct val="0"/>
              </a:spcBef>
            </a:pPr>
            <a:r>
              <a:rPr lang="en-GB" altLang="cy-GB" dirty="0"/>
              <a:t>ii) </a:t>
            </a:r>
            <a:r>
              <a:rPr lang="en-GB" altLang="cy-GB" dirty="0" err="1"/>
              <a:t>Dyma'r</a:t>
            </a:r>
            <a:r>
              <a:rPr lang="en-GB" altLang="cy-GB" dirty="0"/>
              <a:t> </a:t>
            </a:r>
            <a:r>
              <a:rPr lang="en-GB" altLang="cy-GB" dirty="0" err="1"/>
              <a:t>cwestiwn</a:t>
            </a:r>
            <a:r>
              <a:rPr lang="en-GB" altLang="cy-GB" dirty="0"/>
              <a:t> </a:t>
            </a:r>
            <a:r>
              <a:rPr lang="en-GB" altLang="cy-GB" dirty="0" err="1"/>
              <a:t>cyntaf</a:t>
            </a:r>
            <a:r>
              <a:rPr lang="en-GB" altLang="cy-GB" dirty="0"/>
              <a:t> </a:t>
            </a:r>
            <a:r>
              <a:rPr lang="en-GB" altLang="cy-GB" dirty="0" err="1"/>
              <a:t>i</a:t>
            </a:r>
            <a:r>
              <a:rPr lang="en-GB" altLang="cy-GB" dirty="0"/>
              <a:t> </a:t>
            </a:r>
            <a:r>
              <a:rPr lang="en-GB" altLang="cy-GB" dirty="0" err="1"/>
              <a:t>ofyn</a:t>
            </a:r>
            <a:r>
              <a:rPr lang="en-GB" altLang="cy-GB" dirty="0"/>
              <a:t> am </a:t>
            </a:r>
            <a:r>
              <a:rPr lang="en-GB" altLang="cy-GB" dirty="0" err="1"/>
              <a:t>ymateb</a:t>
            </a:r>
            <a:r>
              <a:rPr lang="en-GB" altLang="cy-GB" dirty="0"/>
              <a:t> </a:t>
            </a:r>
            <a:r>
              <a:rPr lang="en-GB" altLang="cy-GB" dirty="0" err="1"/>
              <a:t>estynedig</a:t>
            </a:r>
            <a:r>
              <a:rPr lang="en-GB" altLang="cy-GB" dirty="0"/>
              <a:t> </a:t>
            </a:r>
            <a:r>
              <a:rPr lang="en-GB" altLang="cy-GB" dirty="0" err="1"/>
              <a:t>ar</a:t>
            </a:r>
            <a:r>
              <a:rPr lang="en-GB" altLang="cy-GB" dirty="0"/>
              <a:t> y </a:t>
            </a:r>
            <a:r>
              <a:rPr lang="en-GB" altLang="cy-GB" dirty="0" err="1"/>
              <a:t>papur</a:t>
            </a:r>
            <a:r>
              <a:rPr lang="en-GB" altLang="cy-GB" dirty="0"/>
              <a:t> </a:t>
            </a:r>
            <a:r>
              <a:rPr lang="en-GB" altLang="cy-GB" dirty="0" err="1"/>
              <a:t>hwn</a:t>
            </a:r>
            <a:r>
              <a:rPr lang="en-GB" altLang="cy-GB" dirty="0"/>
              <a:t>, ac </a:t>
            </a:r>
            <a:r>
              <a:rPr lang="en-GB" altLang="cy-GB" dirty="0" err="1"/>
              <a:t>mae</a:t>
            </a:r>
            <a:r>
              <a:rPr lang="en-GB" altLang="cy-GB" dirty="0"/>
              <a:t> </a:t>
            </a:r>
            <a:r>
              <a:rPr lang="en-GB" altLang="cy-GB" dirty="0" err="1"/>
              <a:t>cyfanswm</a:t>
            </a:r>
            <a:r>
              <a:rPr lang="en-GB" altLang="cy-GB" dirty="0"/>
              <a:t> o 4 marc </a:t>
            </a:r>
            <a:r>
              <a:rPr lang="en-GB" altLang="cy-GB" dirty="0" err="1"/>
              <a:t>ar</a:t>
            </a:r>
            <a:r>
              <a:rPr lang="en-GB" altLang="cy-GB" dirty="0"/>
              <a:t> </a:t>
            </a:r>
            <a:r>
              <a:rPr lang="en-GB" altLang="cy-GB" dirty="0" err="1"/>
              <a:t>gael</a:t>
            </a:r>
            <a:r>
              <a:rPr lang="en-GB" altLang="cy-GB" dirty="0"/>
              <a:t>. </a:t>
            </a:r>
          </a:p>
          <a:p>
            <a:pPr marL="228600" indent="-228600">
              <a:spcBef>
                <a:spcPct val="0"/>
              </a:spcBef>
            </a:pPr>
            <a:r>
              <a:rPr lang="en-GB" altLang="cy-GB" dirty="0" err="1"/>
              <a:t>Fel</a:t>
            </a:r>
            <a:r>
              <a:rPr lang="en-GB" altLang="cy-GB" dirty="0"/>
              <a:t> </a:t>
            </a:r>
            <a:r>
              <a:rPr lang="en-GB" altLang="cy-GB" dirty="0" err="1"/>
              <a:t>rheol</a:t>
            </a:r>
            <a:r>
              <a:rPr lang="en-GB" altLang="cy-GB" dirty="0"/>
              <a:t>, </a:t>
            </a:r>
            <a:r>
              <a:rPr lang="en-GB" altLang="cy-GB" dirty="0" err="1"/>
              <a:t>bydd</a:t>
            </a:r>
            <a:r>
              <a:rPr lang="en-GB" altLang="cy-GB" dirty="0"/>
              <a:t> </a:t>
            </a:r>
            <a:r>
              <a:rPr lang="en-GB" altLang="cy-GB" dirty="0" err="1"/>
              <a:t>esboniad</a:t>
            </a:r>
            <a:r>
              <a:rPr lang="en-GB" altLang="cy-GB" dirty="0"/>
              <a:t> </a:t>
            </a:r>
            <a:r>
              <a:rPr lang="en-GB" altLang="cy-GB" dirty="0" err="1"/>
              <a:t>yn</a:t>
            </a:r>
            <a:r>
              <a:rPr lang="en-GB" altLang="cy-GB" dirty="0"/>
              <a:t> </a:t>
            </a:r>
            <a:r>
              <a:rPr lang="en-GB" altLang="cy-GB" dirty="0" err="1"/>
              <a:t>cynnwys</a:t>
            </a:r>
            <a:r>
              <a:rPr lang="en-GB" altLang="cy-GB" dirty="0"/>
              <a:t> </a:t>
            </a:r>
            <a:r>
              <a:rPr lang="en-GB" altLang="cy-GB" dirty="0" err="1"/>
              <a:t>enghreifftiau</a:t>
            </a:r>
            <a:r>
              <a:rPr lang="en-GB" altLang="cy-GB" dirty="0"/>
              <a:t> </a:t>
            </a:r>
            <a:r>
              <a:rPr lang="en-GB" altLang="cy-GB" dirty="0" err="1"/>
              <a:t>i</a:t>
            </a:r>
            <a:r>
              <a:rPr lang="en-GB" altLang="cy-GB" dirty="0"/>
              <a:t> </a:t>
            </a:r>
            <a:r>
              <a:rPr lang="en-GB" altLang="cy-GB" dirty="0" err="1"/>
              <a:t>ddangos</a:t>
            </a:r>
            <a:r>
              <a:rPr lang="en-GB" altLang="cy-GB" dirty="0"/>
              <a:t> </a:t>
            </a:r>
            <a:r>
              <a:rPr lang="en-GB" altLang="cy-GB" dirty="0" err="1"/>
              <a:t>eich</a:t>
            </a:r>
            <a:r>
              <a:rPr lang="en-GB" altLang="cy-GB" dirty="0"/>
              <a:t> </a:t>
            </a:r>
            <a:r>
              <a:rPr lang="en-GB" altLang="cy-GB" dirty="0" err="1"/>
              <a:t>dealltwriaeth</a:t>
            </a:r>
            <a:r>
              <a:rPr lang="en-GB" altLang="cy-GB" dirty="0"/>
              <a:t> </a:t>
            </a:r>
            <a:r>
              <a:rPr lang="en-GB" altLang="cy-GB" dirty="0" err="1"/>
              <a:t>o'r</a:t>
            </a:r>
            <a:r>
              <a:rPr lang="en-GB" altLang="cy-GB" dirty="0"/>
              <a:t> </a:t>
            </a:r>
            <a:r>
              <a:rPr lang="en-GB" altLang="cy-GB" dirty="0" err="1"/>
              <a:t>cwestiwn</a:t>
            </a:r>
            <a:r>
              <a:rPr lang="en-GB" altLang="cy-GB" dirty="0"/>
              <a:t> felly </a:t>
            </a:r>
            <a:r>
              <a:rPr lang="en-GB" altLang="cy-GB" dirty="0" err="1"/>
              <a:t>ceisiwch</a:t>
            </a:r>
            <a:r>
              <a:rPr lang="en-GB" altLang="cy-GB" dirty="0"/>
              <a:t> </a:t>
            </a:r>
            <a:r>
              <a:rPr lang="en-GB" altLang="cy-GB" dirty="0" err="1"/>
              <a:t>gynnig</a:t>
            </a:r>
            <a:r>
              <a:rPr lang="en-GB" altLang="cy-GB" dirty="0"/>
              <a:t> </a:t>
            </a:r>
            <a:r>
              <a:rPr lang="en-GB" altLang="cy-GB" dirty="0" err="1"/>
              <a:t>rhyw</a:t>
            </a:r>
            <a:r>
              <a:rPr lang="en-GB" altLang="cy-GB" dirty="0"/>
              <a:t> </a:t>
            </a:r>
            <a:r>
              <a:rPr lang="en-GB" altLang="cy-GB" dirty="0" err="1"/>
              <a:t>gyfiawnhad</a:t>
            </a:r>
            <a:r>
              <a:rPr lang="en-GB" altLang="cy-GB" dirty="0"/>
              <a:t> </a:t>
            </a:r>
            <a:r>
              <a:rPr lang="en-GB" altLang="cy-GB" dirty="0" err="1"/>
              <a:t>yn</a:t>
            </a:r>
            <a:r>
              <a:rPr lang="en-GB" altLang="cy-GB" dirty="0"/>
              <a:t> </a:t>
            </a:r>
            <a:r>
              <a:rPr lang="en-GB" altLang="cy-GB" dirty="0" err="1"/>
              <a:t>eich</a:t>
            </a:r>
            <a:r>
              <a:rPr lang="en-GB" altLang="cy-GB" dirty="0"/>
              <a:t> </a:t>
            </a:r>
            <a:r>
              <a:rPr lang="en-GB" altLang="cy-GB" dirty="0" err="1"/>
              <a:t>ateb</a:t>
            </a:r>
            <a:r>
              <a:rPr lang="en-GB" altLang="cy-GB" dirty="0"/>
              <a:t>, </a:t>
            </a:r>
            <a:r>
              <a:rPr lang="en-GB" altLang="cy-GB" dirty="0" err="1"/>
              <a:t>er</a:t>
            </a:r>
            <a:r>
              <a:rPr lang="en-GB" altLang="cy-GB" dirty="0"/>
              <a:t> </a:t>
            </a:r>
            <a:r>
              <a:rPr lang="en-GB" altLang="cy-GB" dirty="0" err="1"/>
              <a:t>enghraifft</a:t>
            </a:r>
            <a:r>
              <a:rPr lang="en-GB" altLang="cy-GB" dirty="0"/>
              <a:t> </a:t>
            </a:r>
            <a:r>
              <a:rPr lang="en-GB" altLang="cy-GB" dirty="0" err="1"/>
              <a:t>mae</a:t>
            </a:r>
            <a:r>
              <a:rPr lang="en-GB" altLang="cy-GB" dirty="0"/>
              <a:t> </a:t>
            </a:r>
            <a:r>
              <a:rPr lang="en-GB" altLang="cy-GB" dirty="0" err="1"/>
              <a:t>angen</a:t>
            </a:r>
            <a:r>
              <a:rPr lang="en-GB" altLang="cy-GB" dirty="0"/>
              <a:t> </a:t>
            </a:r>
            <a:r>
              <a:rPr lang="en-GB" altLang="cy-GB" dirty="0" err="1"/>
              <a:t>gwneud</a:t>
            </a:r>
            <a:r>
              <a:rPr lang="en-GB" altLang="cy-GB" dirty="0"/>
              <a:t> </a:t>
            </a:r>
            <a:r>
              <a:rPr lang="en-GB" altLang="cy-GB" dirty="0" err="1"/>
              <a:t>mwy</a:t>
            </a:r>
            <a:r>
              <a:rPr lang="en-GB" altLang="cy-GB" dirty="0"/>
              <a:t> </a:t>
            </a:r>
            <a:r>
              <a:rPr lang="en-GB" altLang="cy-GB" dirty="0" err="1"/>
              <a:t>na</a:t>
            </a:r>
            <a:r>
              <a:rPr lang="en-GB" altLang="cy-GB" dirty="0"/>
              <a:t> dim </a:t>
            </a:r>
            <a:r>
              <a:rPr lang="en-GB" altLang="cy-GB" dirty="0" err="1"/>
              <a:t>ond</a:t>
            </a:r>
            <a:r>
              <a:rPr lang="en-GB" altLang="cy-GB" dirty="0"/>
              <a:t> </a:t>
            </a:r>
            <a:r>
              <a:rPr lang="en-GB" altLang="cy-GB" dirty="0" err="1"/>
              <a:t>ysgrifennu</a:t>
            </a:r>
            <a:r>
              <a:rPr lang="en-GB" altLang="cy-GB" dirty="0"/>
              <a:t> </a:t>
            </a:r>
            <a:r>
              <a:rPr lang="en-GB" altLang="cy-GB" dirty="0" err="1"/>
              <a:t>rhestr</a:t>
            </a:r>
            <a:r>
              <a:rPr lang="en-GB" altLang="cy-GB" dirty="0"/>
              <a:t> neu </a:t>
            </a:r>
            <a:r>
              <a:rPr lang="en-GB" altLang="cy-GB" dirty="0" err="1"/>
              <a:t>bwyntiau</a:t>
            </a:r>
            <a:r>
              <a:rPr lang="en-GB" altLang="cy-GB" dirty="0"/>
              <a:t> </a:t>
            </a:r>
            <a:r>
              <a:rPr lang="en-GB" altLang="cy-GB" dirty="0" err="1"/>
              <a:t>bwled</a:t>
            </a:r>
            <a:r>
              <a:rPr lang="en-GB" altLang="cy-GB" dirty="0"/>
              <a:t> </a:t>
            </a:r>
            <a:r>
              <a:rPr lang="en-GB" altLang="cy-GB" dirty="0" err="1"/>
              <a:t>ar</a:t>
            </a:r>
            <a:r>
              <a:rPr lang="en-GB" altLang="cy-GB" dirty="0"/>
              <a:t> </a:t>
            </a:r>
            <a:r>
              <a:rPr lang="en-GB" altLang="cy-GB" dirty="0" err="1"/>
              <a:t>gyfer</a:t>
            </a:r>
            <a:r>
              <a:rPr lang="en-GB" altLang="cy-GB" dirty="0"/>
              <a:t> y </a:t>
            </a:r>
            <a:r>
              <a:rPr lang="en-GB" altLang="cy-GB" dirty="0" err="1"/>
              <a:t>cwestiwn</a:t>
            </a:r>
            <a:r>
              <a:rPr lang="en-GB" altLang="cy-GB" dirty="0"/>
              <a:t> </a:t>
            </a:r>
            <a:r>
              <a:rPr lang="en-GB" altLang="cy-GB" dirty="0" err="1"/>
              <a:t>hwn</a:t>
            </a:r>
            <a:r>
              <a:rPr lang="en-GB" altLang="cy-GB" dirty="0"/>
              <a:t> </a:t>
            </a:r>
            <a:r>
              <a:rPr lang="en-GB" altLang="cy-GB" dirty="0" err="1"/>
              <a:t>e.e.</a:t>
            </a:r>
            <a:r>
              <a:rPr lang="en-GB" altLang="cy-GB" dirty="0"/>
              <a:t> </a:t>
            </a:r>
            <a:r>
              <a:rPr lang="en-GB" altLang="cy-GB" dirty="0" err="1"/>
              <a:t>Drwy</a:t>
            </a:r>
            <a:r>
              <a:rPr lang="en-GB" altLang="cy-GB" dirty="0"/>
              <a:t> </a:t>
            </a:r>
            <a:r>
              <a:rPr lang="en-GB" altLang="cy-GB" dirty="0" err="1"/>
              <a:t>nofio</a:t>
            </a:r>
            <a:r>
              <a:rPr lang="en-GB" altLang="cy-GB" dirty="0"/>
              <a:t>, </a:t>
            </a:r>
            <a:r>
              <a:rPr lang="en-GB" altLang="cy-GB" dirty="0" err="1"/>
              <a:t>mae</a:t>
            </a:r>
            <a:r>
              <a:rPr lang="en-GB" altLang="cy-GB" dirty="0"/>
              <a:t> </a:t>
            </a:r>
            <a:r>
              <a:rPr lang="en-GB" altLang="cy-GB" dirty="0" err="1"/>
              <a:t>Glenda'n</a:t>
            </a:r>
            <a:r>
              <a:rPr lang="en-GB" altLang="cy-GB" dirty="0"/>
              <a:t> </a:t>
            </a:r>
            <a:r>
              <a:rPr lang="en-GB" altLang="cy-GB" dirty="0" err="1"/>
              <a:t>llai</a:t>
            </a:r>
            <a:r>
              <a:rPr lang="en-GB" altLang="cy-GB" dirty="0"/>
              <a:t> </a:t>
            </a:r>
            <a:r>
              <a:rPr lang="en-GB" altLang="cy-GB" dirty="0" err="1"/>
              <a:t>tebygol</a:t>
            </a:r>
            <a:r>
              <a:rPr lang="en-GB" altLang="cy-GB" dirty="0"/>
              <a:t> o </a:t>
            </a:r>
            <a:r>
              <a:rPr lang="en-GB" altLang="cy-GB" dirty="0" err="1"/>
              <a:t>ennill</a:t>
            </a:r>
            <a:r>
              <a:rPr lang="en-GB" altLang="cy-GB" dirty="0"/>
              <a:t> </a:t>
            </a:r>
            <a:r>
              <a:rPr lang="en-GB" altLang="cy-GB" dirty="0" err="1"/>
              <a:t>pwysau</a:t>
            </a:r>
            <a:r>
              <a:rPr lang="en-GB" altLang="cy-GB" dirty="0"/>
              <a:t> a </a:t>
            </a:r>
            <a:r>
              <a:rPr lang="en-GB" altLang="cy-GB" dirty="0" err="1"/>
              <a:t>mynd</a:t>
            </a:r>
            <a:r>
              <a:rPr lang="en-GB" altLang="cy-GB" dirty="0"/>
              <a:t> </a:t>
            </a:r>
            <a:r>
              <a:rPr lang="en-GB" altLang="cy-GB" dirty="0" err="1"/>
              <a:t>yn</a:t>
            </a:r>
            <a:r>
              <a:rPr lang="en-GB" altLang="cy-GB" dirty="0"/>
              <a:t> </a:t>
            </a:r>
            <a:r>
              <a:rPr lang="en-GB" altLang="cy-GB" dirty="0" err="1"/>
              <a:t>ordew</a:t>
            </a:r>
            <a:r>
              <a:rPr lang="en-GB" altLang="cy-GB" dirty="0"/>
              <a:t>.</a:t>
            </a:r>
          </a:p>
          <a:p>
            <a:pPr marL="228600" indent="-228600">
              <a:spcBef>
                <a:spcPct val="0"/>
              </a:spcBef>
            </a:pPr>
            <a:r>
              <a:rPr lang="en-GB" altLang="cy-GB" dirty="0" err="1"/>
              <a:t>Mae'r</a:t>
            </a:r>
            <a:r>
              <a:rPr lang="en-GB" altLang="cy-GB" dirty="0"/>
              <a:t> </a:t>
            </a:r>
            <a:r>
              <a:rPr lang="en-GB" altLang="cy-GB" dirty="0" err="1"/>
              <a:t>cwestiwn</a:t>
            </a:r>
            <a:r>
              <a:rPr lang="en-GB" altLang="cy-GB" dirty="0"/>
              <a:t> </a:t>
            </a:r>
            <a:r>
              <a:rPr lang="en-GB" altLang="cy-GB" dirty="0" err="1"/>
              <a:t>hefyd</a:t>
            </a:r>
            <a:r>
              <a:rPr lang="en-GB" altLang="cy-GB" dirty="0"/>
              <a:t> </a:t>
            </a:r>
            <a:r>
              <a:rPr lang="en-GB" altLang="cy-GB" dirty="0" err="1"/>
              <a:t>yn</a:t>
            </a:r>
            <a:r>
              <a:rPr lang="en-GB" altLang="cy-GB" dirty="0"/>
              <a:t> </a:t>
            </a:r>
            <a:r>
              <a:rPr lang="en-GB" altLang="cy-GB" dirty="0" err="1"/>
              <a:t>gofyn</a:t>
            </a:r>
            <a:r>
              <a:rPr lang="en-GB" altLang="cy-GB" dirty="0"/>
              <a:t> </a:t>
            </a:r>
            <a:r>
              <a:rPr lang="en-GB" altLang="cy-GB" dirty="0" err="1"/>
              <a:t>i</a:t>
            </a:r>
            <a:r>
              <a:rPr lang="en-GB" altLang="cy-GB" dirty="0"/>
              <a:t> chi </a:t>
            </a:r>
            <a:r>
              <a:rPr lang="en-GB" altLang="cy-GB" dirty="0" err="1"/>
              <a:t>ystyried</a:t>
            </a:r>
            <a:r>
              <a:rPr lang="en-GB" altLang="cy-GB" dirty="0"/>
              <a:t> </a:t>
            </a:r>
            <a:r>
              <a:rPr lang="en-GB" altLang="cy-GB" dirty="0" err="1"/>
              <a:t>ei</a:t>
            </a:r>
            <a:r>
              <a:rPr lang="en-GB" altLang="cy-GB" dirty="0"/>
              <a:t> </a:t>
            </a:r>
            <a:r>
              <a:rPr lang="en-GB" altLang="cy-GB" dirty="0" err="1"/>
              <a:t>hiechyd</a:t>
            </a:r>
            <a:r>
              <a:rPr lang="en-GB" altLang="cy-GB" dirty="0"/>
              <a:t> </a:t>
            </a:r>
            <a:r>
              <a:rPr lang="en-GB" altLang="cy-GB" dirty="0" err="1"/>
              <a:t>corfforol</a:t>
            </a:r>
            <a:r>
              <a:rPr lang="en-GB" altLang="cy-GB" dirty="0"/>
              <a:t> AC </a:t>
            </a:r>
            <a:r>
              <a:rPr lang="en-GB" altLang="cy-GB" dirty="0" err="1"/>
              <a:t>ei</a:t>
            </a:r>
            <a:r>
              <a:rPr lang="en-GB" altLang="cy-GB" dirty="0"/>
              <a:t> </a:t>
            </a:r>
            <a:r>
              <a:rPr lang="en-GB" altLang="cy-GB" dirty="0" err="1"/>
              <a:t>hiechyd</a:t>
            </a:r>
            <a:r>
              <a:rPr lang="en-GB" altLang="cy-GB" dirty="0"/>
              <a:t> </a:t>
            </a:r>
            <a:r>
              <a:rPr lang="en-GB" altLang="cy-GB" dirty="0" err="1"/>
              <a:t>meddwl</a:t>
            </a:r>
            <a:r>
              <a:rPr lang="en-GB" altLang="cy-GB" dirty="0"/>
              <a:t>.</a:t>
            </a:r>
          </a:p>
          <a:p>
            <a:pPr marL="228600" indent="-228600">
              <a:spcBef>
                <a:spcPct val="0"/>
              </a:spcBef>
            </a:pPr>
            <a:endParaRPr lang="en-GB" altLang="cy-GB" dirty="0"/>
          </a:p>
        </p:txBody>
      </p:sp>
      <p:sp>
        <p:nvSpPr>
          <p:cNvPr id="31748" name="Slide Number Placeholder 3">
            <a:extLst>
              <a:ext uri="{FF2B5EF4-FFF2-40B4-BE49-F238E27FC236}">
                <a16:creationId xmlns:a16="http://schemas.microsoft.com/office/drawing/2014/main" id="{902AD3EC-BA01-4BDE-A9DE-958F0461A6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0B5588E-F852-41AE-BE66-92DEB894E8F2}" type="slidenum">
              <a:rPr lang="en-US" altLang="cy-GB">
                <a:latin typeface="Calibri" panose="020F0502020204030204" pitchFamily="34" charset="0"/>
              </a:rPr>
              <a:pPr fontAlgn="base">
                <a:spcBef>
                  <a:spcPct val="0"/>
                </a:spcBef>
                <a:spcAft>
                  <a:spcPct val="0"/>
                </a:spcAft>
              </a:pPr>
              <a:t>13</a:t>
            </a:fld>
            <a:endParaRPr lang="en-US" altLang="cy-GB">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55CCAF8-658C-4547-8DC5-FE8889C07E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115E100-CE19-44C6-8E57-8F1F113BC2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Sylwch fod amrywiaeth o atebion yn gywir ar gyfer y cwestiwn hwn – does dim angen pob un i gael y 4 marc llawn. Mae'n bwysicach eich bod chi'n rhoi esboniad manwl – yn hytrach na dim ond ysgrifennu rhestr. Efallai y byddwch chi wedi meddwl am ateb sydd ddim wedi'i gynnwys yn y rhestr hon, mae hynny'n iawn a gallwch chi ddal i gael marciau am hyn pan fydd arholwr yn ei farcio. Holwch eich athro/athrawes os nad ydych chi'n siŵr.</a:t>
            </a:r>
          </a:p>
        </p:txBody>
      </p:sp>
      <p:sp>
        <p:nvSpPr>
          <p:cNvPr id="33796" name="Slide Number Placeholder 3">
            <a:extLst>
              <a:ext uri="{FF2B5EF4-FFF2-40B4-BE49-F238E27FC236}">
                <a16:creationId xmlns:a16="http://schemas.microsoft.com/office/drawing/2014/main" id="{81A0CFD5-F9E3-45D8-A5DE-86B62C60E9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C1D699C-66ED-4FA0-BCCC-627D1A41AA60}" type="slidenum">
              <a:rPr lang="en-US" altLang="cy-GB">
                <a:latin typeface="Calibri" panose="020F0502020204030204" pitchFamily="34" charset="0"/>
              </a:rPr>
              <a:pPr fontAlgn="base">
                <a:spcBef>
                  <a:spcPct val="0"/>
                </a:spcBef>
                <a:spcAft>
                  <a:spcPct val="0"/>
                </a:spcAft>
              </a:pPr>
              <a:t>14</a:t>
            </a:fld>
            <a:endParaRPr lang="en-US" altLang="cy-GB">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614BB71-B942-46C3-810A-5CB2F93E5D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AFA5E3C-7D0F-473C-A955-D6B2B784E9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Sylwch, hyd yn oed os rhowch chi esboniad manwl o fanteision posibl nofio i iechyd corfforol Glenda – allwch chi ddim cael mwy nag 1 marc gan fod bandiau marcio 2, 3 a 4 i gyd yn mynnu eich bod chi wedi ystyried iechyd corfforol </a:t>
            </a:r>
            <a:r>
              <a:rPr lang="en-GB" altLang="cy-GB" b="1"/>
              <a:t>ac</a:t>
            </a:r>
            <a:r>
              <a:rPr lang="en-GB" altLang="cy-GB"/>
              <a:t> iechyd meddwl.</a:t>
            </a:r>
          </a:p>
        </p:txBody>
      </p:sp>
      <p:sp>
        <p:nvSpPr>
          <p:cNvPr id="35844" name="Slide Number Placeholder 3">
            <a:extLst>
              <a:ext uri="{FF2B5EF4-FFF2-40B4-BE49-F238E27FC236}">
                <a16:creationId xmlns:a16="http://schemas.microsoft.com/office/drawing/2014/main" id="{64BD85D4-20B8-46E1-8407-06979B2B9C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CC46D5-AA10-46DB-9958-7E6A1F0199FC}" type="slidenum">
              <a:rPr lang="en-US" altLang="cy-GB">
                <a:latin typeface="Calibri" panose="020F0502020204030204" pitchFamily="34" charset="0"/>
              </a:rPr>
              <a:pPr fontAlgn="base">
                <a:spcBef>
                  <a:spcPct val="0"/>
                </a:spcBef>
                <a:spcAft>
                  <a:spcPct val="0"/>
                </a:spcAft>
              </a:pPr>
              <a:t>15</a:t>
            </a:fld>
            <a:endParaRPr lang="en-US" altLang="cy-GB">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8642AD6-2246-464C-9D1C-704D1DCEC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2491105-356E-463D-9C9B-1D3F04B6A1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 i) Un marc am nodi cam bywyd Daniel yn gywir – gan ddilyn y manylion yn y cwestiwn, ateb un gair: Oedolaeth</a:t>
            </a:r>
          </a:p>
          <a:p>
            <a:pPr>
              <a:spcBef>
                <a:spcPct val="0"/>
              </a:spcBef>
            </a:pPr>
            <a:endParaRPr lang="en-GB" altLang="cy-GB"/>
          </a:p>
          <a:p>
            <a:pPr>
              <a:spcBef>
                <a:spcPct val="0"/>
              </a:spcBef>
            </a:pPr>
            <a:r>
              <a:rPr lang="en-GB" altLang="cy-GB"/>
              <a:t>ii) Yr ail gwestiwn esboniwch yn y papur hyd yn hyn – 4 marc ar gael am yr effeithiau CADARNHAOL ar ei ddatblygiad (Daniel) A'I lesiant yn unig – does dim angen effeithiau negyddol yma, a hyd yn oed os ydych chi'n eu gwybod nhw, chewch chi ddim marciau amdanyn nhw! Eto, fel yn y cwestiwn blaenorol – ceisiwch gyfiawnhau eich ateb e.e. mae darllen yn gwella gwybodaeth, ac o ganlyniad i hyn gallai Daniel lwyddo i gael mwy o gymwysterau neu swydd newydd.</a:t>
            </a:r>
          </a:p>
          <a:p>
            <a:pPr>
              <a:spcBef>
                <a:spcPct val="0"/>
              </a:spcBef>
            </a:pPr>
            <a:endParaRPr lang="en-GB" altLang="cy-GB"/>
          </a:p>
          <a:p>
            <a:pPr>
              <a:spcBef>
                <a:spcPct val="0"/>
              </a:spcBef>
            </a:pPr>
            <a:endParaRPr lang="en-GB" altLang="cy-GB"/>
          </a:p>
          <a:p>
            <a:pPr>
              <a:spcBef>
                <a:spcPct val="0"/>
              </a:spcBef>
            </a:pPr>
            <a:endParaRPr lang="en-GB" altLang="cy-GB"/>
          </a:p>
        </p:txBody>
      </p:sp>
      <p:sp>
        <p:nvSpPr>
          <p:cNvPr id="37892" name="Slide Number Placeholder 3">
            <a:extLst>
              <a:ext uri="{FF2B5EF4-FFF2-40B4-BE49-F238E27FC236}">
                <a16:creationId xmlns:a16="http://schemas.microsoft.com/office/drawing/2014/main" id="{CF872BD2-2378-4C6A-B55C-770A0DC47B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C0B2666-7B35-419A-9FAF-B1638B471BF9}" type="slidenum">
              <a:rPr lang="en-US" altLang="cy-GB">
                <a:latin typeface="Calibri" panose="020F0502020204030204" pitchFamily="34" charset="0"/>
              </a:rPr>
              <a:pPr fontAlgn="base">
                <a:spcBef>
                  <a:spcPct val="0"/>
                </a:spcBef>
                <a:spcAft>
                  <a:spcPct val="0"/>
                </a:spcAft>
              </a:pPr>
              <a:t>16</a:t>
            </a:fld>
            <a:endParaRPr lang="en-US" altLang="cy-GB">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8503FCF-18B6-4ACC-A81C-C0A3329884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5F723A4-E682-40A6-8C18-9DA7627C37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Mae'n rhaid i'r cwestiwn hwn fod wedi'i gysylltu â Daniel ac yn briodol i'w sefyllfa a'i gam bywyd.</a:t>
            </a:r>
          </a:p>
        </p:txBody>
      </p:sp>
      <p:sp>
        <p:nvSpPr>
          <p:cNvPr id="39940" name="Slide Number Placeholder 3">
            <a:extLst>
              <a:ext uri="{FF2B5EF4-FFF2-40B4-BE49-F238E27FC236}">
                <a16:creationId xmlns:a16="http://schemas.microsoft.com/office/drawing/2014/main" id="{6DD1ED99-9302-48CA-836D-F4C4F724CB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1EA1F2C-3BCB-4353-B693-FB42407B410C}" type="slidenum">
              <a:rPr lang="en-US" altLang="cy-GB">
                <a:latin typeface="Calibri" panose="020F0502020204030204" pitchFamily="34" charset="0"/>
              </a:rPr>
              <a:pPr fontAlgn="base">
                <a:spcBef>
                  <a:spcPct val="0"/>
                </a:spcBef>
                <a:spcAft>
                  <a:spcPct val="0"/>
                </a:spcAft>
              </a:pPr>
              <a:t>17</a:t>
            </a:fld>
            <a:endParaRPr lang="en-US" altLang="cy-GB">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C98F5DB-D717-4B59-A864-EEF2E0FD44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11E20CB-D3BC-41A8-9484-112465F1B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Crynhowch y bandiau marcio.</a:t>
            </a:r>
          </a:p>
          <a:p>
            <a:pPr>
              <a:spcBef>
                <a:spcPct val="0"/>
              </a:spcBef>
            </a:pPr>
            <a:endParaRPr lang="en-GB" altLang="cy-GB"/>
          </a:p>
          <a:p>
            <a:pPr>
              <a:spcBef>
                <a:spcPct val="0"/>
              </a:spcBef>
            </a:pPr>
            <a:r>
              <a:rPr lang="en-GB" altLang="cy-GB"/>
              <a:t>Unwaith eto, i gyrraedd y band uchaf – bydd angen i chi wneud yn siŵr eich bod chi'n rhoi esboniad manwl ac nid dim ond rhestr.</a:t>
            </a:r>
          </a:p>
          <a:p>
            <a:pPr>
              <a:spcBef>
                <a:spcPct val="0"/>
              </a:spcBef>
            </a:pPr>
            <a:endParaRPr lang="en-GB" altLang="cy-GB"/>
          </a:p>
        </p:txBody>
      </p:sp>
      <p:sp>
        <p:nvSpPr>
          <p:cNvPr id="41988" name="Slide Number Placeholder 3">
            <a:extLst>
              <a:ext uri="{FF2B5EF4-FFF2-40B4-BE49-F238E27FC236}">
                <a16:creationId xmlns:a16="http://schemas.microsoft.com/office/drawing/2014/main" id="{25FEA337-F9C9-4DB3-88CB-5F8BE503CB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ED48040-70F6-4591-ADFE-49C5C878C13E}" type="slidenum">
              <a:rPr lang="en-US" altLang="cy-GB">
                <a:latin typeface="Calibri" panose="020F0502020204030204" pitchFamily="34" charset="0"/>
              </a:rPr>
              <a:pPr fontAlgn="base">
                <a:spcBef>
                  <a:spcPct val="0"/>
                </a:spcBef>
                <a:spcAft>
                  <a:spcPct val="0"/>
                </a:spcAft>
              </a:pPr>
              <a:t>18</a:t>
            </a:fld>
            <a:endParaRPr lang="en-US" altLang="cy-GB">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173CEB6-CDC8-4B2D-BB7A-E6834F3829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39390F7-FB6A-41D8-BD00-B574ED7B1B3D}"/>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cy-GB"/>
              <a:t>5 a) Dim ond dau ateb cywir sydd yma – naill ai rydych chi'n eu gwybod nhw neu dydych chi ddim!</a:t>
            </a:r>
          </a:p>
          <a:p>
            <a:pPr>
              <a:spcBef>
                <a:spcPct val="0"/>
              </a:spcBef>
              <a:buFontTx/>
              <a:buAutoNum type="romanLcParenR"/>
            </a:pPr>
            <a:r>
              <a:rPr lang="en-GB" altLang="cy-GB"/>
              <a:t>Yw'r Frech Goch, Clwy'r Pennau a Rwbela</a:t>
            </a:r>
          </a:p>
          <a:p>
            <a:pPr>
              <a:spcBef>
                <a:spcPct val="0"/>
              </a:spcBef>
              <a:buFontTx/>
              <a:buAutoNum type="romanLcParenR"/>
            </a:pPr>
            <a:r>
              <a:rPr lang="en-GB" altLang="cy-GB"/>
              <a:t>Yw Difftheria, Tetanws a Pholio</a:t>
            </a:r>
          </a:p>
          <a:p>
            <a:pPr>
              <a:spcBef>
                <a:spcPct val="0"/>
              </a:spcBef>
              <a:buFontTx/>
              <a:buAutoNum type="romanLcParenR"/>
            </a:pPr>
            <a:endParaRPr lang="en-GB" altLang="cy-GB"/>
          </a:p>
          <a:p>
            <a:pPr>
              <a:spcBef>
                <a:spcPct val="0"/>
              </a:spcBef>
            </a:pPr>
            <a:r>
              <a:rPr lang="en-GB" altLang="cy-GB"/>
              <a:t>b) Yma, mae angen rhestru dwy o fanteision imiwneiddio – gallwch chi ddefnyddio pwyntiau bwled os hoffwch, does dim angen disgrifiad nac esboniad ar gyfer y naill ymateb na'r llall.</a:t>
            </a:r>
          </a:p>
          <a:p>
            <a:pPr>
              <a:spcBef>
                <a:spcPct val="0"/>
              </a:spcBef>
            </a:pPr>
            <a:endParaRPr lang="en-GB" altLang="cy-GB"/>
          </a:p>
        </p:txBody>
      </p:sp>
      <p:sp>
        <p:nvSpPr>
          <p:cNvPr id="44036" name="Slide Number Placeholder 3">
            <a:extLst>
              <a:ext uri="{FF2B5EF4-FFF2-40B4-BE49-F238E27FC236}">
                <a16:creationId xmlns:a16="http://schemas.microsoft.com/office/drawing/2014/main" id="{1C9E1965-CDB1-421A-8354-B4D83F8111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3E8B773-DD12-4208-99BD-DD874831370A}" type="slidenum">
              <a:rPr lang="en-US" altLang="cy-GB">
                <a:latin typeface="Calibri" panose="020F0502020204030204" pitchFamily="34" charset="0"/>
              </a:rPr>
              <a:pPr fontAlgn="base">
                <a:spcBef>
                  <a:spcPct val="0"/>
                </a:spcBef>
                <a:spcAft>
                  <a:spcPct val="0"/>
                </a:spcAft>
              </a:pPr>
              <a:t>19</a:t>
            </a:fld>
            <a:endParaRPr lang="en-US" altLang="cy-GB">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3D7B627-A766-497B-82BD-CAA118678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10238A27-52A6-459B-B215-66A066D7BC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9220" name="Slide Number Placeholder 3">
            <a:extLst>
              <a:ext uri="{FF2B5EF4-FFF2-40B4-BE49-F238E27FC236}">
                <a16:creationId xmlns:a16="http://schemas.microsoft.com/office/drawing/2014/main" id="{7F6B5FAF-B94F-4E23-9272-A7D670F9BA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1C75341-3D1C-4D05-A5DA-D2C45148D46B}" type="slidenum">
              <a:rPr lang="en-US" altLang="cy-GB">
                <a:latin typeface="Calibri" panose="020F0502020204030204" pitchFamily="34" charset="0"/>
              </a:rPr>
              <a:pPr fontAlgn="base">
                <a:spcBef>
                  <a:spcPct val="0"/>
                </a:spcBef>
                <a:spcAft>
                  <a:spcPct val="0"/>
                </a:spcAft>
              </a:pPr>
              <a:t>2</a:t>
            </a:fld>
            <a:endParaRPr lang="en-US" altLang="cy-GB">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C1696FBD-E3CD-4E8A-A38E-AD8E16E82F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EE259A13-51B6-4D05-9C5A-29017012CB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Sylwch fod y ddau farc yn cael eu rhoi am enwi'r holl glefydau ar gyfer i) a ii) yn GYWIR, er enghraifft ni fyddai marciau'n cael eu rhoi am y frech goch yn unig.</a:t>
            </a:r>
          </a:p>
          <a:p>
            <a:pPr>
              <a:spcBef>
                <a:spcPct val="0"/>
              </a:spcBef>
            </a:pPr>
            <a:endParaRPr lang="en-GB" altLang="cy-GB"/>
          </a:p>
          <a:p>
            <a:pPr>
              <a:spcBef>
                <a:spcPct val="0"/>
              </a:spcBef>
            </a:pPr>
            <a:r>
              <a:rPr lang="en-GB" altLang="cy-GB"/>
              <a:t>Does dim angen esbonio manteision imiwneiddiad – gall hyn fod yn rhestr syml.</a:t>
            </a:r>
          </a:p>
        </p:txBody>
      </p:sp>
      <p:sp>
        <p:nvSpPr>
          <p:cNvPr id="46084" name="Slide Number Placeholder 3">
            <a:extLst>
              <a:ext uri="{FF2B5EF4-FFF2-40B4-BE49-F238E27FC236}">
                <a16:creationId xmlns:a16="http://schemas.microsoft.com/office/drawing/2014/main" id="{DE17C06D-91E9-4F28-8EA3-A9547F2AB9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D3D297-9765-437D-A0F8-6F3449FA35B3}" type="slidenum">
              <a:rPr lang="en-US" altLang="cy-GB">
                <a:latin typeface="Calibri" panose="020F0502020204030204" pitchFamily="34" charset="0"/>
              </a:rPr>
              <a:pPr fontAlgn="base">
                <a:spcBef>
                  <a:spcPct val="0"/>
                </a:spcBef>
                <a:spcAft>
                  <a:spcPct val="0"/>
                </a:spcAft>
              </a:pPr>
              <a:t>20</a:t>
            </a:fld>
            <a:endParaRPr lang="en-US" altLang="cy-GB">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8DD7729-04C0-4C1C-A30D-44F0D438C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D8BF9A6-775B-4638-B1F7-069C18D748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Dyma'r cwestiwn AA3 cyntaf yn y papur – dyma'r ferf gorchymyn trafodwch. </a:t>
            </a:r>
          </a:p>
          <a:p>
            <a:pPr>
              <a:spcBef>
                <a:spcPct val="0"/>
              </a:spcBef>
            </a:pPr>
            <a:endParaRPr lang="en-GB" altLang="cy-GB"/>
          </a:p>
          <a:p>
            <a:pPr>
              <a:spcBef>
                <a:spcPct val="0"/>
              </a:spcBef>
            </a:pPr>
            <a:r>
              <a:rPr lang="en-GB" altLang="cy-GB"/>
              <a:t>Mae trafodaeth yn disgwyl i chi archwilio mater yn fanwl mewn ffordd strwythuredig, gan ystyried gwahanol syniadau – mae'n rhaid i chi wneud hyn er mwyn cyrraedd y band marciau uchaf. Mae'n rhaid i chi ddarparu mwy na rhestr a chynnwys rhywfaint o fanylion – cynlluniwch eich ymateb i wneud yn siŵr eich bod chi'n cynnwys eich syniadau i gyd; byddai'r arholwr yn disgwyl i ateb da gynnwys amrywiaeth o syniadau – nid dim ond un.</a:t>
            </a:r>
          </a:p>
          <a:p>
            <a:pPr>
              <a:spcBef>
                <a:spcPct val="0"/>
              </a:spcBef>
            </a:pPr>
            <a:endParaRPr lang="en-GB" altLang="cy-GB"/>
          </a:p>
          <a:p>
            <a:pPr>
              <a:spcBef>
                <a:spcPct val="0"/>
              </a:spcBef>
            </a:pPr>
            <a:endParaRPr lang="en-GB" altLang="cy-GB"/>
          </a:p>
        </p:txBody>
      </p:sp>
      <p:sp>
        <p:nvSpPr>
          <p:cNvPr id="48132" name="Slide Number Placeholder 3">
            <a:extLst>
              <a:ext uri="{FF2B5EF4-FFF2-40B4-BE49-F238E27FC236}">
                <a16:creationId xmlns:a16="http://schemas.microsoft.com/office/drawing/2014/main" id="{6F633540-B71E-4A0E-BCBC-92CF2FCEF0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C850626-D78E-4AF6-8510-F5671AAB09E0}" type="slidenum">
              <a:rPr lang="en-US" altLang="cy-GB">
                <a:latin typeface="Calibri" panose="020F0502020204030204" pitchFamily="34" charset="0"/>
              </a:rPr>
              <a:pPr fontAlgn="base">
                <a:spcBef>
                  <a:spcPct val="0"/>
                </a:spcBef>
                <a:spcAft>
                  <a:spcPct val="0"/>
                </a:spcAft>
              </a:pPr>
              <a:t>21</a:t>
            </a:fld>
            <a:endParaRPr lang="en-US" altLang="cy-GB">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386A63C-399A-4E87-8679-A082942308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7B8D655-AB29-4BA0-A5AB-27E799679F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llawer o atebion posibl i'r cwestiwn hwn – dydy pob un ddim wedi'i restru yma. Efallai y byddwch chi wedi meddwl am ateb arall allai hefyd gael marciau – gwnewch yn siŵr eich bod chi'n defnyddio terminoleg briodol iechyd a gofal cymdeithasol a gofal plant hefyd. Efallai yr hoffech chi </a:t>
            </a:r>
          </a:p>
        </p:txBody>
      </p:sp>
      <p:sp>
        <p:nvSpPr>
          <p:cNvPr id="50180" name="Slide Number Placeholder 3">
            <a:extLst>
              <a:ext uri="{FF2B5EF4-FFF2-40B4-BE49-F238E27FC236}">
                <a16:creationId xmlns:a16="http://schemas.microsoft.com/office/drawing/2014/main" id="{7E453CB9-ACC0-4BAF-A36F-CD38F82EFB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BFFC87A-969C-49C6-A3C2-3EF80BD1D5A7}" type="slidenum">
              <a:rPr lang="en-US" altLang="cy-GB">
                <a:latin typeface="Calibri" panose="020F0502020204030204" pitchFamily="34" charset="0"/>
              </a:rPr>
              <a:pPr fontAlgn="base">
                <a:spcBef>
                  <a:spcPct val="0"/>
                </a:spcBef>
                <a:spcAft>
                  <a:spcPct val="0"/>
                </a:spcAft>
              </a:pPr>
              <a:t>22</a:t>
            </a:fld>
            <a:endParaRPr lang="en-US" altLang="cy-GB">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6AD2D07-8420-4080-BBFE-A70040D604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90CF0853-AE05-4D0F-9ACD-86FC03ECDD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I gyrraedd y band marciau uchaf mae angen tystiolaeth o amrywiaeth o resymau dilys – cofiwch fod angen trafod mwy nag un!</a:t>
            </a:r>
          </a:p>
        </p:txBody>
      </p:sp>
      <p:sp>
        <p:nvSpPr>
          <p:cNvPr id="52228" name="Slide Number Placeholder 3">
            <a:extLst>
              <a:ext uri="{FF2B5EF4-FFF2-40B4-BE49-F238E27FC236}">
                <a16:creationId xmlns:a16="http://schemas.microsoft.com/office/drawing/2014/main" id="{14CC9C96-5E62-49C8-9AF7-6224E045F4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8F5F9FE-BDE3-4FF9-AD7D-82EAF3FFA033}" type="slidenum">
              <a:rPr lang="en-US" altLang="cy-GB">
                <a:latin typeface="Calibri" panose="020F0502020204030204" pitchFamily="34" charset="0"/>
              </a:rPr>
              <a:pPr fontAlgn="base">
                <a:spcBef>
                  <a:spcPct val="0"/>
                </a:spcBef>
                <a:spcAft>
                  <a:spcPct val="0"/>
                </a:spcAft>
              </a:pPr>
              <a:t>23</a:t>
            </a:fld>
            <a:endParaRPr lang="en-US" altLang="cy-GB">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54E2C61-8DCE-4826-B1C4-022E91EA50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6EAC29C-8E74-4E6B-95EC-8DFC22EB14D5}"/>
              </a:ext>
            </a:extLst>
          </p:cNvPr>
          <p:cNvSpPr>
            <a:spLocks noGrp="1"/>
          </p:cNvSpPr>
          <p:nvPr>
            <p:ph type="body" idx="1"/>
          </p:nvPr>
        </p:nvSpPr>
        <p:spPr/>
        <p:txBody>
          <a:bodyPr wrap="square" numCol="1" anchor="t" anchorCtr="0" compatLnSpc="1">
            <a:prstTxWarp prst="textNoShape">
              <a:avLst/>
            </a:prstTxWarp>
          </a:bodyPr>
          <a:lstStyle/>
          <a:p>
            <a:pPr marL="228600" indent="-228600">
              <a:spcBef>
                <a:spcPct val="0"/>
              </a:spcBef>
              <a:buFontTx/>
              <a:buAutoNum type="alphaLcParenR"/>
            </a:pPr>
            <a:r>
              <a:rPr lang="en-GB" altLang="cy-GB"/>
              <a:t>i) Gwnewch yn siŵr nad ydych chi'n cynnwys IAITH na CHWARAE fel rhan o'ch ymateb oherwydd mae'r cwestiwn yn gofyn am ddwy elfen arall. Mae rhestr syml yn ddigon – berf gorchymyn AA1 yw rhowch ac mae'n profi gwybodaeth a dealltwriaeth.</a:t>
            </a:r>
          </a:p>
          <a:p>
            <a:pPr marL="228600" indent="-228600">
              <a:spcBef>
                <a:spcPct val="0"/>
              </a:spcBef>
              <a:buFontTx/>
              <a:buAutoNum type="alphaLcParenR"/>
            </a:pPr>
            <a:endParaRPr lang="en-GB" altLang="cy-GB"/>
          </a:p>
          <a:p>
            <a:pPr marL="228600" indent="-228600">
              <a:spcBef>
                <a:spcPct val="0"/>
              </a:spcBef>
            </a:pPr>
            <a:r>
              <a:rPr lang="en-GB" altLang="cy-GB"/>
              <a:t>ii) Gwnewch yn siŵr bod hyn yn cyfeirio'n benodol at Elen a bod eich ymateb yn briodol i ferch 2 flwydd oed; chewch chi ddim marciau am unrhyw beth sydd ddim yn briodol i'r oedran hwn.</a:t>
            </a:r>
          </a:p>
          <a:p>
            <a:pPr marL="228600" indent="-228600">
              <a:spcBef>
                <a:spcPct val="0"/>
              </a:spcBef>
            </a:pPr>
            <a:r>
              <a:rPr lang="en-GB" altLang="cy-GB"/>
              <a:t>I esbonio, dylech chi: rhoi manylion a rhesymau dros sut a pham mae rhywbeth fel y mae...a chysylltu hyn â'r sefyllfa sydd wedi'i rhoi yn y cwestiwn.</a:t>
            </a:r>
          </a:p>
        </p:txBody>
      </p:sp>
      <p:sp>
        <p:nvSpPr>
          <p:cNvPr id="54276" name="Slide Number Placeholder 3">
            <a:extLst>
              <a:ext uri="{FF2B5EF4-FFF2-40B4-BE49-F238E27FC236}">
                <a16:creationId xmlns:a16="http://schemas.microsoft.com/office/drawing/2014/main" id="{26842A3C-E669-45E7-A4B9-752B5E7E7B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2BB8ADF-5B1A-450D-BA30-942D170E2AB0}" type="slidenum">
              <a:rPr lang="en-US" altLang="cy-GB">
                <a:latin typeface="Calibri" panose="020F0502020204030204" pitchFamily="34" charset="0"/>
              </a:rPr>
              <a:pPr fontAlgn="base">
                <a:spcBef>
                  <a:spcPct val="0"/>
                </a:spcBef>
                <a:spcAft>
                  <a:spcPct val="0"/>
                </a:spcAft>
              </a:pPr>
              <a:t>24</a:t>
            </a:fld>
            <a:endParaRPr lang="en-US" altLang="cy-GB">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F74A1C9-841D-433E-A1A2-8E3DF93F52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D69385A6-9ACE-4459-B30F-3BCE552AB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Sut gwnaethoch chi?</a:t>
            </a:r>
            <a:br>
              <a:rPr lang="en-GB" altLang="cy-GB"/>
            </a:br>
            <a:endParaRPr lang="en-GB" altLang="cy-GB"/>
          </a:p>
          <a:p>
            <a:pPr>
              <a:spcBef>
                <a:spcPct val="0"/>
              </a:spcBef>
            </a:pPr>
            <a:r>
              <a:rPr lang="en-GB" altLang="cy-GB"/>
              <a:t>Darllenwch drwy'r cynllun marcio a'r atebion disgwyliedig.</a:t>
            </a:r>
          </a:p>
        </p:txBody>
      </p:sp>
      <p:sp>
        <p:nvSpPr>
          <p:cNvPr id="56324" name="Slide Number Placeholder 3">
            <a:extLst>
              <a:ext uri="{FF2B5EF4-FFF2-40B4-BE49-F238E27FC236}">
                <a16:creationId xmlns:a16="http://schemas.microsoft.com/office/drawing/2014/main" id="{784F6DF3-7128-4ED9-A43F-399DA9DAB5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AB917DC-C062-49F9-BF21-9D7EEF1843EE}" type="slidenum">
              <a:rPr lang="en-US" altLang="cy-GB">
                <a:latin typeface="Calibri" panose="020F0502020204030204" pitchFamily="34" charset="0"/>
              </a:rPr>
              <a:pPr fontAlgn="base">
                <a:spcBef>
                  <a:spcPct val="0"/>
                </a:spcBef>
                <a:spcAft>
                  <a:spcPct val="0"/>
                </a:spcAft>
              </a:pPr>
              <a:t>25</a:t>
            </a:fld>
            <a:endParaRPr lang="en-US" altLang="cy-GB">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920CBBD-93E1-4908-9686-8AE6E5D32E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FCBBDD5-1117-4674-A6B9-B4A55D733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cy-GB"/>
          </a:p>
        </p:txBody>
      </p:sp>
      <p:sp>
        <p:nvSpPr>
          <p:cNvPr id="58372" name="Slide Number Placeholder 3">
            <a:extLst>
              <a:ext uri="{FF2B5EF4-FFF2-40B4-BE49-F238E27FC236}">
                <a16:creationId xmlns:a16="http://schemas.microsoft.com/office/drawing/2014/main" id="{C01E0DC3-6BC3-4C4A-9140-6FE4E9F4A3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B224319-3911-41D9-BBD4-5C2E390E7F98}" type="slidenum">
              <a:rPr lang="en-US" altLang="cy-GB">
                <a:latin typeface="Calibri" panose="020F0502020204030204" pitchFamily="34" charset="0"/>
              </a:rPr>
              <a:pPr fontAlgn="base">
                <a:spcBef>
                  <a:spcPct val="0"/>
                </a:spcBef>
                <a:spcAft>
                  <a:spcPct val="0"/>
                </a:spcAft>
              </a:pPr>
              <a:t>26</a:t>
            </a:fld>
            <a:endParaRPr lang="en-US" altLang="cy-GB">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64A8881-81D1-4E41-9436-794E36C1EC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2F9DB5E-7E0F-4AA2-8B71-7C1DA6D21D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 Cwestiwn 'esboniwch' yw hwn, felly yma mae angen i chi roi manylion a rhesymau dros sut a pham mae deiet Elen yn gallu effeithio ar ei llesiant.</a:t>
            </a:r>
          </a:p>
          <a:p>
            <a:pPr>
              <a:spcBef>
                <a:spcPct val="0"/>
              </a:spcBef>
            </a:pPr>
            <a:endParaRPr lang="en-GB" altLang="cy-GB"/>
          </a:p>
          <a:p>
            <a:pPr>
              <a:spcBef>
                <a:spcPct val="0"/>
              </a:spcBef>
            </a:pPr>
            <a:r>
              <a:rPr lang="en-GB" altLang="cy-GB"/>
              <a:t>Gallech chi benderfynu cynnwys enghraifft i ddangos eich gwybodaeth a'ch dealltwriaeth a gallai hyn fod yn effeithiau cadarnhaol a/neu negyddol ar lesiant Elen.</a:t>
            </a:r>
          </a:p>
        </p:txBody>
      </p:sp>
      <p:sp>
        <p:nvSpPr>
          <p:cNvPr id="60420" name="Slide Number Placeholder 3">
            <a:extLst>
              <a:ext uri="{FF2B5EF4-FFF2-40B4-BE49-F238E27FC236}">
                <a16:creationId xmlns:a16="http://schemas.microsoft.com/office/drawing/2014/main" id="{26259BD2-7D3F-41C4-ACDB-1C57364B9F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5744497-6ED3-4346-9821-97E9B35D7F3B}" type="slidenum">
              <a:rPr lang="en-US" altLang="cy-GB">
                <a:latin typeface="Calibri" panose="020F0502020204030204" pitchFamily="34" charset="0"/>
              </a:rPr>
              <a:pPr fontAlgn="base">
                <a:spcBef>
                  <a:spcPct val="0"/>
                </a:spcBef>
                <a:spcAft>
                  <a:spcPct val="0"/>
                </a:spcAft>
              </a:pPr>
              <a:t>27</a:t>
            </a:fld>
            <a:endParaRPr lang="en-US" altLang="cy-GB">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2DF8FB4-6780-4687-B7F3-DBE9C11141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BE9DBE0A-BE36-4B9A-BD3E-20DC5342B8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Sut gwnaethoch chi?  Wnaethoch chi roi effeithiau cadarnhaol a negyddol? </a:t>
            </a:r>
          </a:p>
          <a:p>
            <a:pPr>
              <a:spcBef>
                <a:spcPct val="0"/>
              </a:spcBef>
            </a:pPr>
            <a:r>
              <a:rPr lang="en-GB" altLang="cy-GB"/>
              <a:t>Dydy'r cwestiwn ddim yn nodi hyn yn benodol, felly gallwch chi ddal i gael y 3 marc llawn am ateb sy'n sôn am effeithiau cadarnhaol neu negyddol yn unig.</a:t>
            </a:r>
          </a:p>
        </p:txBody>
      </p:sp>
      <p:sp>
        <p:nvSpPr>
          <p:cNvPr id="62468" name="Slide Number Placeholder 3">
            <a:extLst>
              <a:ext uri="{FF2B5EF4-FFF2-40B4-BE49-F238E27FC236}">
                <a16:creationId xmlns:a16="http://schemas.microsoft.com/office/drawing/2014/main" id="{94E8EE2F-357F-40EC-B077-D229AE81D3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AF87AFC-2DF8-41A4-956D-00A9DFC9376E}" type="slidenum">
              <a:rPr lang="en-US" altLang="cy-GB">
                <a:latin typeface="Calibri" panose="020F0502020204030204" pitchFamily="34" charset="0"/>
              </a:rPr>
              <a:pPr fontAlgn="base">
                <a:spcBef>
                  <a:spcPct val="0"/>
                </a:spcBef>
                <a:spcAft>
                  <a:spcPct val="0"/>
                </a:spcAft>
              </a:pPr>
              <a:t>28</a:t>
            </a:fld>
            <a:endParaRPr lang="en-US" altLang="cy-GB">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000ECC6-81D2-4321-A554-919A13FC67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6AA576DF-FF2A-4A5B-8C0E-9BC6AFAA4A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cy-GB"/>
          </a:p>
        </p:txBody>
      </p:sp>
      <p:sp>
        <p:nvSpPr>
          <p:cNvPr id="64516" name="Slide Number Placeholder 3">
            <a:extLst>
              <a:ext uri="{FF2B5EF4-FFF2-40B4-BE49-F238E27FC236}">
                <a16:creationId xmlns:a16="http://schemas.microsoft.com/office/drawing/2014/main" id="{4C60EF2F-4B41-40C5-91B7-DBE0D356AF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199B9DA-5813-40AF-826D-7C71D7203487}" type="slidenum">
              <a:rPr lang="en-US" altLang="cy-GB">
                <a:latin typeface="Calibri" panose="020F0502020204030204" pitchFamily="34" charset="0"/>
              </a:rPr>
              <a:pPr fontAlgn="base">
                <a:spcBef>
                  <a:spcPct val="0"/>
                </a:spcBef>
                <a:spcAft>
                  <a:spcPct val="0"/>
                </a:spcAft>
              </a:pPr>
              <a:t>29</a:t>
            </a:fld>
            <a:endParaRPr lang="en-US" altLang="cy-GB">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E7AC01C-F07B-4FB3-AE1F-A2173CD82F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652C900-D0BF-4B6B-B562-0415939AAE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1268" name="Slide Number Placeholder 3">
            <a:extLst>
              <a:ext uri="{FF2B5EF4-FFF2-40B4-BE49-F238E27FC236}">
                <a16:creationId xmlns:a16="http://schemas.microsoft.com/office/drawing/2014/main" id="{66180051-B833-4ED9-96B2-18167FC0D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45E1F50-C8A2-4AD5-8B86-58012DEC6178}" type="slidenum">
              <a:rPr lang="en-US" altLang="cy-GB">
                <a:latin typeface="Calibri" panose="020F0502020204030204" pitchFamily="34" charset="0"/>
              </a:rPr>
              <a:pPr fontAlgn="base">
                <a:spcBef>
                  <a:spcPct val="0"/>
                </a:spcBef>
                <a:spcAft>
                  <a:spcPct val="0"/>
                </a:spcAft>
              </a:pPr>
              <a:t>3</a:t>
            </a:fld>
            <a:endParaRPr lang="en-US" altLang="cy-GB">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C96C0632-9185-4DEB-B192-AF42A72C17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9F7E3D7C-300F-459B-A325-77258A65E8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Cymerwch 10 munud i ateb y cwestiynau hyn – yn fras, dyma pa mor hir byddech chi'n ei gymryd yn yr arholiad.</a:t>
            </a:r>
          </a:p>
          <a:p>
            <a:pPr>
              <a:spcBef>
                <a:spcPct val="0"/>
              </a:spcBef>
            </a:pPr>
            <a:r>
              <a:rPr lang="en-GB" altLang="cy-GB"/>
              <a:t>Ar gyfer c, i) gallai'r ymatebion i'r cwestiwn hwn amrywio – un enghraifft bosibl fyddai e.e. canser</a:t>
            </a:r>
          </a:p>
          <a:p>
            <a:pPr>
              <a:spcBef>
                <a:spcPct val="0"/>
              </a:spcBef>
            </a:pPr>
            <a:r>
              <a:rPr lang="en-GB" altLang="cy-GB"/>
              <a:t>Ar gyfer c, ii) y peth pwysig i'w nodi yma yw bod angen cysylltu'r cwestiwn hwn â'r un uchod – felly os ydych chi wedi dweud canser ar gyfer I, mae'n rhaid i'r ail gwestiwn hwn nawr fod yn berthnasol neu'n gysylltiedig â chanser a DAVID – mae trafodwch fel berf gorchymyn yn golygu eich bod chi'n 'archwilio mater yn fanwl mewn ffordd strwythuredig, gan ystyried gwahanol syniadau'</a:t>
            </a:r>
          </a:p>
          <a:p>
            <a:pPr>
              <a:spcBef>
                <a:spcPct val="0"/>
              </a:spcBef>
            </a:pPr>
            <a:r>
              <a:rPr lang="en-GB" altLang="cy-GB"/>
              <a:t>Ar gyfer c, iii) eto mae'n rhaid cysylltu hyn â DAVID – mae'r gorchymyn YSTYRIWCH yn golygu bod angen i chi 'ddarllen gwybodaeth a roddwyd ac ymateb iddi'</a:t>
            </a:r>
          </a:p>
        </p:txBody>
      </p:sp>
      <p:sp>
        <p:nvSpPr>
          <p:cNvPr id="66564" name="Slide Number Placeholder 3">
            <a:extLst>
              <a:ext uri="{FF2B5EF4-FFF2-40B4-BE49-F238E27FC236}">
                <a16:creationId xmlns:a16="http://schemas.microsoft.com/office/drawing/2014/main" id="{94730B71-22C1-4E9F-B7B6-D4AB235AF0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BDCCDD4-E280-4B52-9FB9-57E378A3B510}" type="slidenum">
              <a:rPr lang="en-US" altLang="cy-GB">
                <a:latin typeface="Calibri" panose="020F0502020204030204" pitchFamily="34" charset="0"/>
              </a:rPr>
              <a:pPr fontAlgn="base">
                <a:spcBef>
                  <a:spcPct val="0"/>
                </a:spcBef>
                <a:spcAft>
                  <a:spcPct val="0"/>
                </a:spcAft>
              </a:pPr>
              <a:t>30</a:t>
            </a:fld>
            <a:endParaRPr lang="en-US" altLang="cy-GB">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4A4DBBE-AF34-45AF-ABD7-B50D58D75E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C92DC4E-07F8-4A2A-920B-87C78796A5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Sut gwnaethoch chi?</a:t>
            </a:r>
          </a:p>
          <a:p>
            <a:pPr>
              <a:spcBef>
                <a:spcPct val="0"/>
              </a:spcBef>
            </a:pPr>
            <a:r>
              <a:rPr lang="en-GB" altLang="cy-GB"/>
              <a:t>Unrhyw un o'r enghreifftiau a restrir ar gyfer i) yn gywir</a:t>
            </a:r>
          </a:p>
          <a:p>
            <a:pPr>
              <a:spcBef>
                <a:spcPct val="0"/>
              </a:spcBef>
            </a:pPr>
            <a:r>
              <a:rPr lang="en-GB" altLang="cy-GB"/>
              <a:t>ii) Cysylltu'n ôl â David</a:t>
            </a:r>
          </a:p>
          <a:p>
            <a:pPr>
              <a:spcBef>
                <a:spcPct val="0"/>
              </a:spcBef>
            </a:pPr>
            <a:endParaRPr lang="en-GB" altLang="cy-GB"/>
          </a:p>
        </p:txBody>
      </p:sp>
      <p:sp>
        <p:nvSpPr>
          <p:cNvPr id="68612" name="Slide Number Placeholder 3">
            <a:extLst>
              <a:ext uri="{FF2B5EF4-FFF2-40B4-BE49-F238E27FC236}">
                <a16:creationId xmlns:a16="http://schemas.microsoft.com/office/drawing/2014/main" id="{8D77D720-7DE3-48B5-B08B-26ED2C9B5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CA924D6-E56E-4842-B543-EC1C870866F6}" type="slidenum">
              <a:rPr lang="en-US" altLang="cy-GB">
                <a:latin typeface="Calibri" panose="020F0502020204030204" pitchFamily="34" charset="0"/>
              </a:rPr>
              <a:pPr fontAlgn="base">
                <a:spcBef>
                  <a:spcPct val="0"/>
                </a:spcBef>
                <a:spcAft>
                  <a:spcPct val="0"/>
                </a:spcAft>
              </a:pPr>
              <a:t>31</a:t>
            </a:fld>
            <a:endParaRPr lang="en-US" altLang="cy-GB">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BFB4379-D663-4F38-B064-4341A1EB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236160B-782C-4322-AEAD-36C22BDC8F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Bandiau marcio – mae trafodwch yn golygu bod rhaid i chi archwilio mater yn fanwl mewn ffordd strwythuredig, gan ystyried gwahanol syniadau – mae angen gwneud hyn er mwyn cyrraedd y band marciau uchaf.</a:t>
            </a:r>
          </a:p>
        </p:txBody>
      </p:sp>
      <p:sp>
        <p:nvSpPr>
          <p:cNvPr id="70660" name="Slide Number Placeholder 3">
            <a:extLst>
              <a:ext uri="{FF2B5EF4-FFF2-40B4-BE49-F238E27FC236}">
                <a16:creationId xmlns:a16="http://schemas.microsoft.com/office/drawing/2014/main" id="{53C9B92A-F0CD-4CB8-85AB-69F7272B97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0F4B589-3FA6-477A-A229-9FF30990F83C}" type="slidenum">
              <a:rPr lang="en-US" altLang="cy-GB">
                <a:latin typeface="Calibri" panose="020F0502020204030204" pitchFamily="34" charset="0"/>
              </a:rPr>
              <a:pPr fontAlgn="base">
                <a:spcBef>
                  <a:spcPct val="0"/>
                </a:spcBef>
                <a:spcAft>
                  <a:spcPct val="0"/>
                </a:spcAft>
              </a:pPr>
              <a:t>32</a:t>
            </a:fld>
            <a:endParaRPr lang="en-US" altLang="cy-GB">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7F0691B-9ED4-43B6-934E-F72C73D010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1489843-5354-4D90-90D1-D7DDFCF11D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Mae'n rhaid cysylltu'r ymateb hwn â DAVID ac â'r cyflwr sydd wedi'i enwi yn i.</a:t>
            </a:r>
          </a:p>
          <a:p>
            <a:pPr>
              <a:spcBef>
                <a:spcPct val="0"/>
              </a:spcBef>
            </a:pPr>
            <a:r>
              <a:rPr lang="en-GB" altLang="cy-GB"/>
              <a:t>Allwch chi ddim cyrraedd y band marciau uchaf os nad ydych chi'n gwneud hyn!</a:t>
            </a:r>
          </a:p>
          <a:p>
            <a:pPr>
              <a:spcBef>
                <a:spcPct val="0"/>
              </a:spcBef>
            </a:pPr>
            <a:endParaRPr lang="en-GB" altLang="cy-GB"/>
          </a:p>
        </p:txBody>
      </p:sp>
      <p:sp>
        <p:nvSpPr>
          <p:cNvPr id="72708" name="Slide Number Placeholder 3">
            <a:extLst>
              <a:ext uri="{FF2B5EF4-FFF2-40B4-BE49-F238E27FC236}">
                <a16:creationId xmlns:a16="http://schemas.microsoft.com/office/drawing/2014/main" id="{FB915AA7-8B58-4BB0-ACA4-DCB5FB10B0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8F65930-7894-45DE-942B-AB1385558900}" type="slidenum">
              <a:rPr lang="en-US" altLang="cy-GB">
                <a:latin typeface="Calibri" panose="020F0502020204030204" pitchFamily="34" charset="0"/>
              </a:rPr>
              <a:pPr fontAlgn="base">
                <a:spcBef>
                  <a:spcPct val="0"/>
                </a:spcBef>
                <a:spcAft>
                  <a:spcPct val="0"/>
                </a:spcAft>
              </a:pPr>
              <a:t>33</a:t>
            </a:fld>
            <a:endParaRPr lang="en-US" altLang="cy-GB">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445CEDC-D4B2-4A0C-858E-17899E599F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C8C8BB59-D4A2-478A-A0A6-3E9AAA9BE8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cy-GB"/>
          </a:p>
        </p:txBody>
      </p:sp>
      <p:sp>
        <p:nvSpPr>
          <p:cNvPr id="74756" name="Slide Number Placeholder 3">
            <a:extLst>
              <a:ext uri="{FF2B5EF4-FFF2-40B4-BE49-F238E27FC236}">
                <a16:creationId xmlns:a16="http://schemas.microsoft.com/office/drawing/2014/main" id="{90E8F71F-A3C6-45C1-AA80-8FD9C611EC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4659CAF-3FD1-4028-B0BC-910D37736EC5}" type="slidenum">
              <a:rPr lang="en-US" altLang="cy-GB">
                <a:latin typeface="Calibri" panose="020F0502020204030204" pitchFamily="34" charset="0"/>
              </a:rPr>
              <a:pPr fontAlgn="base">
                <a:spcBef>
                  <a:spcPct val="0"/>
                </a:spcBef>
                <a:spcAft>
                  <a:spcPct val="0"/>
                </a:spcAft>
              </a:pPr>
              <a:t>34</a:t>
            </a:fld>
            <a:endParaRPr lang="en-US" altLang="cy-GB">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EBF0C76-BEDC-41EC-AA89-8E50A155C8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11621F55-0C08-48F5-B41C-60D7F0857B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Ar gyfer y cwestiwn hwn – tanlinellwch y wybodaeth bwysig yn y frawddeg gyntaf – h.y. mae'n ddyn 49 oed, mae'n mynychu clinig dynion iach ac mae archwiliadau rheolaidd yn bwysig.</a:t>
            </a:r>
          </a:p>
          <a:p>
            <a:pPr>
              <a:spcBef>
                <a:spcPct val="0"/>
              </a:spcBef>
            </a:pPr>
            <a:r>
              <a:rPr lang="en-GB" altLang="cy-GB"/>
              <a:t>Ar gyfer a) y gorchymyn yma yw amlinellwch ac mae cyfanswm o dri marc ar gael – nid yw'n gofyn am restr, felly mae angen i chi roi ychydig bach mwy o fanylion na rhestr yn unig.</a:t>
            </a:r>
          </a:p>
          <a:p>
            <a:pPr>
              <a:spcBef>
                <a:spcPct val="0"/>
              </a:spcBef>
            </a:pPr>
            <a:r>
              <a:rPr lang="en-GB" altLang="cy-GB"/>
              <a:t>Ar gyfer b) y gorchymyn yma yw diffiniwch, ac mae cyfanswm o ddau farc ar gael – eto, dim ond ateb byr sydd ei angen yma – diffiniad.</a:t>
            </a:r>
          </a:p>
        </p:txBody>
      </p:sp>
      <p:sp>
        <p:nvSpPr>
          <p:cNvPr id="76804" name="Slide Number Placeholder 3">
            <a:extLst>
              <a:ext uri="{FF2B5EF4-FFF2-40B4-BE49-F238E27FC236}">
                <a16:creationId xmlns:a16="http://schemas.microsoft.com/office/drawing/2014/main" id="{EF759098-39DA-44E4-BE66-F80F62E26D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80C4735-6DF6-430C-9816-58761EF85A03}" type="slidenum">
              <a:rPr lang="en-US" altLang="cy-GB">
                <a:latin typeface="Calibri" panose="020F0502020204030204" pitchFamily="34" charset="0"/>
              </a:rPr>
              <a:pPr fontAlgn="base">
                <a:spcBef>
                  <a:spcPct val="0"/>
                </a:spcBef>
                <a:spcAft>
                  <a:spcPct val="0"/>
                </a:spcAft>
              </a:pPr>
              <a:t>35</a:t>
            </a:fld>
            <a:endParaRPr lang="en-US" altLang="cy-GB">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2C7DB49-CC4E-4B03-9531-8CD61E7A7E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7E14A57-5123-4D17-B721-D4C5AB874C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cynllun marcio – mae'r rhain yn atebion posibl.</a:t>
            </a:r>
          </a:p>
        </p:txBody>
      </p:sp>
      <p:sp>
        <p:nvSpPr>
          <p:cNvPr id="78852" name="Slide Number Placeholder 3">
            <a:extLst>
              <a:ext uri="{FF2B5EF4-FFF2-40B4-BE49-F238E27FC236}">
                <a16:creationId xmlns:a16="http://schemas.microsoft.com/office/drawing/2014/main" id="{47A91B7C-A8BF-4385-8A61-947A7CADC5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610C83-AA09-455D-8336-37532ECD1081}" type="slidenum">
              <a:rPr lang="en-US" altLang="cy-GB">
                <a:latin typeface="Calibri" panose="020F0502020204030204" pitchFamily="34" charset="0"/>
              </a:rPr>
              <a:pPr fontAlgn="base">
                <a:spcBef>
                  <a:spcPct val="0"/>
                </a:spcBef>
                <a:spcAft>
                  <a:spcPct val="0"/>
                </a:spcAft>
              </a:pPr>
              <a:t>36</a:t>
            </a:fld>
            <a:endParaRPr lang="en-US" altLang="cy-GB">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5543519-22DE-403C-8FE2-95C038FDDE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738D932A-34B0-4634-A7ED-873C340629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Gallwch chi weld, er mwyn cyrraedd y band uchaf, bod angen enwi tri neu fwy, ac mae hyn yn lleihau wrth i chi symud i lawr at y bandiau marcio is.</a:t>
            </a:r>
          </a:p>
        </p:txBody>
      </p:sp>
      <p:sp>
        <p:nvSpPr>
          <p:cNvPr id="80900" name="Slide Number Placeholder 3">
            <a:extLst>
              <a:ext uri="{FF2B5EF4-FFF2-40B4-BE49-F238E27FC236}">
                <a16:creationId xmlns:a16="http://schemas.microsoft.com/office/drawing/2014/main" id="{8F5919D5-50C9-402A-80D6-68D026A49B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D446C36-5ECC-4AB7-8172-1BD955D17FA9}" type="slidenum">
              <a:rPr lang="en-US" altLang="cy-GB">
                <a:latin typeface="Calibri" panose="020F0502020204030204" pitchFamily="34" charset="0"/>
              </a:rPr>
              <a:pPr fontAlgn="base">
                <a:spcBef>
                  <a:spcPct val="0"/>
                </a:spcBef>
                <a:spcAft>
                  <a:spcPct val="0"/>
                </a:spcAft>
              </a:pPr>
              <a:t>37</a:t>
            </a:fld>
            <a:endParaRPr lang="en-US" altLang="cy-GB">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F9F712B-FBEA-4181-8423-E318836982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CD03C6AD-87EE-4BDB-A977-8EACBAC9A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dirty="0" err="1"/>
              <a:t>Mae'r</a:t>
            </a:r>
            <a:r>
              <a:rPr lang="en-GB" altLang="cy-GB" dirty="0"/>
              <a:t> </a:t>
            </a:r>
            <a:r>
              <a:rPr lang="en-GB" altLang="cy-GB" dirty="0" err="1"/>
              <a:t>cynllun</a:t>
            </a:r>
            <a:r>
              <a:rPr lang="en-GB" altLang="cy-GB" dirty="0"/>
              <a:t> </a:t>
            </a:r>
            <a:r>
              <a:rPr lang="en-GB" altLang="cy-GB" dirty="0" err="1"/>
              <a:t>marcio'n</a:t>
            </a:r>
            <a:r>
              <a:rPr lang="en-GB" altLang="cy-GB" dirty="0"/>
              <a:t> </a:t>
            </a:r>
            <a:r>
              <a:rPr lang="en-GB" altLang="cy-GB" dirty="0" err="1"/>
              <a:t>rhoi</a:t>
            </a:r>
            <a:r>
              <a:rPr lang="en-GB" altLang="cy-GB" dirty="0"/>
              <a:t> </a:t>
            </a:r>
            <a:r>
              <a:rPr lang="en-GB" altLang="cy-GB" dirty="0" err="1"/>
              <a:t>enghraifft</a:t>
            </a:r>
            <a:r>
              <a:rPr lang="en-GB" altLang="cy-GB" dirty="0"/>
              <a:t> o </a:t>
            </a:r>
            <a:r>
              <a:rPr lang="en-GB" altLang="cy-GB" dirty="0" err="1"/>
              <a:t>sut</a:t>
            </a:r>
            <a:r>
              <a:rPr lang="en-GB" altLang="cy-GB" dirty="0"/>
              <a:t> </a:t>
            </a:r>
            <a:r>
              <a:rPr lang="en-GB" altLang="cy-GB" dirty="0" err="1"/>
              <a:t>gallai</a:t>
            </a:r>
            <a:r>
              <a:rPr lang="en-GB" altLang="cy-GB" dirty="0"/>
              <a:t> </a:t>
            </a:r>
            <a:r>
              <a:rPr lang="en-GB" altLang="cy-GB" dirty="0" err="1"/>
              <a:t>atebion</a:t>
            </a:r>
            <a:r>
              <a:rPr lang="en-GB" altLang="cy-GB" dirty="0"/>
              <a:t> 1 marc a 2 </a:t>
            </a:r>
            <a:r>
              <a:rPr lang="en-GB" altLang="cy-GB" dirty="0" err="1"/>
              <a:t>farc</a:t>
            </a:r>
            <a:r>
              <a:rPr lang="en-GB" altLang="cy-GB" dirty="0"/>
              <a:t> </a:t>
            </a:r>
            <a:r>
              <a:rPr lang="en-GB" altLang="cy-GB" dirty="0" err="1"/>
              <a:t>edrych</a:t>
            </a:r>
            <a:r>
              <a:rPr lang="en-GB" altLang="cy-GB" dirty="0"/>
              <a:t>.</a:t>
            </a:r>
          </a:p>
        </p:txBody>
      </p:sp>
      <p:sp>
        <p:nvSpPr>
          <p:cNvPr id="82948" name="Slide Number Placeholder 3">
            <a:extLst>
              <a:ext uri="{FF2B5EF4-FFF2-40B4-BE49-F238E27FC236}">
                <a16:creationId xmlns:a16="http://schemas.microsoft.com/office/drawing/2014/main" id="{5EA53BC7-0FB7-4AB9-A106-765A164E39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58ACB01-FEAA-4CB6-BC59-35F1A8489218}" type="slidenum">
              <a:rPr lang="en-US" altLang="cy-GB">
                <a:latin typeface="Calibri" panose="020F0502020204030204" pitchFamily="34" charset="0"/>
              </a:rPr>
              <a:pPr fontAlgn="base">
                <a:spcBef>
                  <a:spcPct val="0"/>
                </a:spcBef>
                <a:spcAft>
                  <a:spcPct val="0"/>
                </a:spcAft>
              </a:pPr>
              <a:t>38</a:t>
            </a:fld>
            <a:endParaRPr lang="en-US" altLang="cy-GB">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FFBE1A50-319B-45D2-A0A8-05B798C8F5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3270033B-5535-427E-9A01-D0D1000B67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Tanlinellwch y rhannau pwysig o'r cwestiwn – h.y. JACK – mae'r cwestiwn yn dal i sôn am JACK, felly mae'n rhaid i chi gyfeirio at Jack neu sicrhau bod yr ymateb yn berthnasol i Jack.</a:t>
            </a:r>
          </a:p>
          <a:p>
            <a:pPr>
              <a:spcBef>
                <a:spcPct val="0"/>
              </a:spcBef>
            </a:pPr>
            <a:r>
              <a:rPr lang="en-GB" altLang="cy-GB"/>
              <a:t>I esbonio, bydd angen i chi roi manylion a rhesymau dros sut a pham mae rhywbeth fel y mae – felly cysylltu cyfranogiad gweithredol â'i benderfyniadau am ei iechyd a'i lesiant.</a:t>
            </a:r>
          </a:p>
        </p:txBody>
      </p:sp>
      <p:sp>
        <p:nvSpPr>
          <p:cNvPr id="84996" name="Slide Number Placeholder 3">
            <a:extLst>
              <a:ext uri="{FF2B5EF4-FFF2-40B4-BE49-F238E27FC236}">
                <a16:creationId xmlns:a16="http://schemas.microsoft.com/office/drawing/2014/main" id="{858DEF01-5E7F-4CBC-AA45-2653F725EA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9685C4-5C17-4F47-9754-D14E126F1A60}" type="slidenum">
              <a:rPr lang="en-US" altLang="cy-GB">
                <a:latin typeface="Calibri" panose="020F0502020204030204" pitchFamily="34" charset="0"/>
              </a:rPr>
              <a:pPr fontAlgn="base">
                <a:spcBef>
                  <a:spcPct val="0"/>
                </a:spcBef>
                <a:spcAft>
                  <a:spcPct val="0"/>
                </a:spcAft>
              </a:pPr>
              <a:t>39</a:t>
            </a:fld>
            <a:endParaRPr lang="en-US" altLang="cy-GB">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94F9644-5135-4535-BB28-C5BE6EDE3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7F51424-6F82-4951-8450-7CF014718B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dirty="0" err="1"/>
              <a:t>Darllenwch</a:t>
            </a:r>
            <a:r>
              <a:rPr lang="en-GB" altLang="cy-GB" dirty="0"/>
              <a:t> y </a:t>
            </a:r>
            <a:r>
              <a:rPr lang="en-GB" altLang="cy-GB" dirty="0" err="1"/>
              <a:t>clawr</a:t>
            </a:r>
            <a:r>
              <a:rPr lang="en-GB" altLang="cy-GB" dirty="0"/>
              <a:t> </a:t>
            </a:r>
            <a:r>
              <a:rPr lang="en-GB" altLang="cy-GB" dirty="0" err="1"/>
              <a:t>blaen</a:t>
            </a:r>
            <a:r>
              <a:rPr lang="en-GB" altLang="cy-GB" dirty="0"/>
              <a:t>! </a:t>
            </a:r>
            <a:r>
              <a:rPr lang="en-GB" altLang="cy-GB" dirty="0" err="1"/>
              <a:t>Peidiwch</a:t>
            </a:r>
            <a:r>
              <a:rPr lang="en-GB" altLang="cy-GB" dirty="0"/>
              <a:t> â </a:t>
            </a:r>
            <a:r>
              <a:rPr lang="en-GB" altLang="cy-GB" dirty="0" err="1"/>
              <a:t>thybio</a:t>
            </a:r>
            <a:r>
              <a:rPr lang="en-GB" altLang="cy-GB" dirty="0"/>
              <a:t> bod </a:t>
            </a:r>
            <a:r>
              <a:rPr lang="en-GB" altLang="cy-GB" dirty="0" err="1"/>
              <a:t>hwn</a:t>
            </a:r>
            <a:r>
              <a:rPr lang="en-GB" altLang="cy-GB" dirty="0"/>
              <a:t> </a:t>
            </a:r>
            <a:r>
              <a:rPr lang="en-GB" altLang="cy-GB" dirty="0" err="1"/>
              <a:t>yr</a:t>
            </a:r>
            <a:r>
              <a:rPr lang="en-GB" altLang="cy-GB" dirty="0"/>
              <a:t> un </a:t>
            </a:r>
            <a:r>
              <a:rPr lang="en-GB" altLang="cy-GB" dirty="0" err="1"/>
              <a:t>fath</a:t>
            </a:r>
            <a:r>
              <a:rPr lang="en-GB" altLang="cy-GB" dirty="0"/>
              <a:t> â </a:t>
            </a:r>
            <a:r>
              <a:rPr lang="en-GB" altLang="cy-GB" dirty="0" err="1"/>
              <a:t>phapurau</a:t>
            </a:r>
            <a:r>
              <a:rPr lang="en-GB" altLang="cy-GB" dirty="0"/>
              <a:t> </a:t>
            </a:r>
            <a:r>
              <a:rPr lang="en-GB" altLang="cy-GB" dirty="0" err="1"/>
              <a:t>arholiad</a:t>
            </a:r>
            <a:r>
              <a:rPr lang="en-GB" altLang="cy-GB" dirty="0"/>
              <a:t> </a:t>
            </a:r>
            <a:r>
              <a:rPr lang="en-GB" altLang="cy-GB" dirty="0" err="1"/>
              <a:t>eraill</a:t>
            </a:r>
            <a:r>
              <a:rPr lang="en-GB" altLang="cy-GB" dirty="0"/>
              <a:t>. </a:t>
            </a:r>
            <a:r>
              <a:rPr lang="en-GB" altLang="cy-GB" dirty="0" err="1"/>
              <a:t>Mae'r</a:t>
            </a:r>
            <a:r>
              <a:rPr lang="en-GB" altLang="cy-GB" dirty="0"/>
              <a:t> </a:t>
            </a:r>
            <a:r>
              <a:rPr lang="en-GB" altLang="cy-GB" dirty="0" err="1"/>
              <a:t>papur</a:t>
            </a:r>
            <a:r>
              <a:rPr lang="en-GB" altLang="cy-GB" dirty="0"/>
              <a:t> </a:t>
            </a:r>
            <a:r>
              <a:rPr lang="en-GB" altLang="cy-GB" dirty="0" err="1"/>
              <a:t>hwn</a:t>
            </a:r>
            <a:r>
              <a:rPr lang="en-GB" altLang="cy-GB" dirty="0"/>
              <a:t> </a:t>
            </a:r>
            <a:r>
              <a:rPr lang="en-GB" altLang="cy-GB" dirty="0" err="1"/>
              <a:t>yn</a:t>
            </a:r>
            <a:r>
              <a:rPr lang="en-GB" altLang="cy-GB" dirty="0"/>
              <a:t> </a:t>
            </a:r>
            <a:r>
              <a:rPr lang="en-GB" altLang="cy-GB" dirty="0" err="1"/>
              <a:t>nodi'n</a:t>
            </a:r>
            <a:r>
              <a:rPr lang="en-GB" altLang="cy-GB" dirty="0"/>
              <a:t> </a:t>
            </a:r>
            <a:r>
              <a:rPr lang="en-GB" altLang="cy-GB" dirty="0" err="1"/>
              <a:t>glir</a:t>
            </a:r>
            <a:r>
              <a:rPr lang="en-GB" altLang="cy-GB" dirty="0"/>
              <a:t> bod </a:t>
            </a:r>
            <a:r>
              <a:rPr lang="en-GB" altLang="cy-GB" dirty="0" err="1"/>
              <a:t>rhaid</a:t>
            </a:r>
            <a:r>
              <a:rPr lang="en-GB" altLang="cy-GB" dirty="0"/>
              <a:t> </a:t>
            </a:r>
            <a:r>
              <a:rPr lang="en-GB" altLang="cy-GB" dirty="0" err="1"/>
              <a:t>i</a:t>
            </a:r>
            <a:r>
              <a:rPr lang="en-GB" altLang="cy-GB" dirty="0"/>
              <a:t> chi </a:t>
            </a:r>
            <a:r>
              <a:rPr lang="en-GB" altLang="cy-GB" dirty="0" err="1"/>
              <a:t>ateb</a:t>
            </a:r>
            <a:r>
              <a:rPr lang="en-GB" altLang="cy-GB" dirty="0"/>
              <a:t> </a:t>
            </a:r>
            <a:r>
              <a:rPr lang="en-GB" altLang="cy-GB" dirty="0" err="1"/>
              <a:t>pob</a:t>
            </a:r>
            <a:r>
              <a:rPr lang="en-GB" altLang="cy-GB" dirty="0"/>
              <a:t> </a:t>
            </a:r>
            <a:r>
              <a:rPr lang="en-GB" altLang="cy-GB" dirty="0" err="1"/>
              <a:t>cwestiwn</a:t>
            </a:r>
            <a:r>
              <a:rPr lang="en-GB" altLang="cy-GB" dirty="0"/>
              <a:t>, a </a:t>
            </a:r>
            <a:r>
              <a:rPr lang="en-GB" altLang="cy-GB" dirty="0" err="1"/>
              <a:t>dylech</a:t>
            </a:r>
            <a:r>
              <a:rPr lang="en-GB" altLang="cy-GB" dirty="0"/>
              <a:t> chi </a:t>
            </a:r>
            <a:r>
              <a:rPr lang="en-GB" altLang="cy-GB" dirty="0" err="1"/>
              <a:t>ateb</a:t>
            </a:r>
            <a:r>
              <a:rPr lang="en-GB" altLang="cy-GB" dirty="0"/>
              <a:t> y </a:t>
            </a:r>
            <a:r>
              <a:rPr lang="en-GB" altLang="cy-GB" dirty="0" err="1"/>
              <a:t>cwestiynau</a:t>
            </a:r>
            <a:r>
              <a:rPr lang="en-GB" altLang="cy-GB" dirty="0"/>
              <a:t> </a:t>
            </a:r>
            <a:r>
              <a:rPr lang="en-GB" altLang="cy-GB" dirty="0" err="1"/>
              <a:t>yn</a:t>
            </a:r>
            <a:r>
              <a:rPr lang="en-GB" altLang="cy-GB" dirty="0"/>
              <a:t> y </a:t>
            </a:r>
            <a:r>
              <a:rPr lang="en-GB" altLang="cy-GB" dirty="0" err="1"/>
              <a:t>lleoedd</a:t>
            </a:r>
            <a:r>
              <a:rPr lang="en-GB" altLang="cy-GB" dirty="0"/>
              <a:t> </a:t>
            </a:r>
            <a:r>
              <a:rPr lang="en-GB" altLang="cy-GB" dirty="0" err="1"/>
              <a:t>gwag</a:t>
            </a:r>
            <a:r>
              <a:rPr lang="en-GB" altLang="cy-GB" dirty="0"/>
              <a:t> </a:t>
            </a:r>
            <a:r>
              <a:rPr lang="en-GB" altLang="cy-GB" dirty="0" err="1"/>
              <a:t>priodol</a:t>
            </a:r>
            <a:r>
              <a:rPr lang="en-GB" altLang="cy-GB" dirty="0"/>
              <a:t> – </a:t>
            </a:r>
            <a:r>
              <a:rPr lang="en-GB" altLang="cy-GB" dirty="0" err="1"/>
              <a:t>os</a:t>
            </a:r>
            <a:r>
              <a:rPr lang="en-GB" altLang="cy-GB" dirty="0"/>
              <a:t> </a:t>
            </a:r>
            <a:r>
              <a:rPr lang="en-GB" altLang="cy-GB" dirty="0" err="1"/>
              <a:t>oes</a:t>
            </a:r>
            <a:r>
              <a:rPr lang="en-GB" altLang="cy-GB" dirty="0"/>
              <a:t> </a:t>
            </a:r>
            <a:r>
              <a:rPr lang="en-GB" altLang="cy-GB" dirty="0" err="1"/>
              <a:t>angen</a:t>
            </a:r>
            <a:r>
              <a:rPr lang="en-GB" altLang="cy-GB" dirty="0"/>
              <a:t> </a:t>
            </a:r>
            <a:r>
              <a:rPr lang="en-GB" altLang="cy-GB" dirty="0" err="1"/>
              <a:t>mwy</a:t>
            </a:r>
            <a:r>
              <a:rPr lang="en-GB" altLang="cy-GB" dirty="0"/>
              <a:t> o le, </a:t>
            </a:r>
            <a:r>
              <a:rPr lang="en-GB" altLang="cy-GB" dirty="0" err="1"/>
              <a:t>mae</a:t>
            </a:r>
            <a:r>
              <a:rPr lang="en-GB" altLang="cy-GB" dirty="0"/>
              <a:t> </a:t>
            </a:r>
            <a:r>
              <a:rPr lang="en-GB" altLang="cy-GB" dirty="0" err="1"/>
              <a:t>tudalennau</a:t>
            </a:r>
            <a:r>
              <a:rPr lang="en-GB" altLang="cy-GB" dirty="0"/>
              <a:t> </a:t>
            </a:r>
            <a:r>
              <a:rPr lang="en-GB" altLang="cy-GB" dirty="0" err="1"/>
              <a:t>ychwanegol</a:t>
            </a:r>
            <a:r>
              <a:rPr lang="en-GB" altLang="cy-GB" dirty="0"/>
              <a:t> </a:t>
            </a:r>
            <a:r>
              <a:rPr lang="en-GB" altLang="cy-GB" dirty="0" err="1"/>
              <a:t>yng</a:t>
            </a:r>
            <a:r>
              <a:rPr lang="en-GB" altLang="cy-GB" dirty="0"/>
              <a:t> </a:t>
            </a:r>
            <a:r>
              <a:rPr lang="en-GB" altLang="cy-GB" dirty="0" err="1"/>
              <a:t>nghefn</a:t>
            </a:r>
            <a:r>
              <a:rPr lang="en-GB" altLang="cy-GB" dirty="0"/>
              <a:t> y </a:t>
            </a:r>
            <a:r>
              <a:rPr lang="en-GB" altLang="cy-GB" dirty="0" err="1"/>
              <a:t>papur</a:t>
            </a:r>
            <a:r>
              <a:rPr lang="en-GB" altLang="cy-GB" dirty="0"/>
              <a:t>. </a:t>
            </a:r>
          </a:p>
          <a:p>
            <a:pPr>
              <a:spcBef>
                <a:spcPct val="0"/>
              </a:spcBef>
            </a:pPr>
            <a:endParaRPr lang="en-GB" altLang="cy-GB" dirty="0"/>
          </a:p>
          <a:p>
            <a:pPr>
              <a:spcBef>
                <a:spcPct val="0"/>
              </a:spcBef>
            </a:pPr>
            <a:r>
              <a:rPr lang="en-GB" altLang="cy-GB" dirty="0"/>
              <a:t>Fe </a:t>
            </a:r>
            <a:r>
              <a:rPr lang="en-GB" altLang="cy-GB" dirty="0" err="1"/>
              <a:t>welwch</a:t>
            </a:r>
            <a:r>
              <a:rPr lang="en-GB" altLang="cy-GB" dirty="0"/>
              <a:t> chi </a:t>
            </a:r>
            <a:r>
              <a:rPr lang="en-GB" altLang="cy-GB" dirty="0" err="1"/>
              <a:t>fod</a:t>
            </a:r>
            <a:r>
              <a:rPr lang="en-GB" altLang="cy-GB" dirty="0"/>
              <a:t> </a:t>
            </a:r>
            <a:r>
              <a:rPr lang="en-GB" altLang="cy-GB" dirty="0" err="1"/>
              <a:t>amseroedd</a:t>
            </a:r>
            <a:r>
              <a:rPr lang="en-GB" altLang="cy-GB" dirty="0"/>
              <a:t> </a:t>
            </a:r>
            <a:r>
              <a:rPr lang="en-GB" altLang="cy-GB" dirty="0" err="1"/>
              <a:t>wedi'u</a:t>
            </a:r>
            <a:r>
              <a:rPr lang="en-GB" altLang="cy-GB" dirty="0"/>
              <a:t> </a:t>
            </a:r>
            <a:r>
              <a:rPr lang="en-GB" altLang="cy-GB" dirty="0" err="1"/>
              <a:t>hawgrymu</a:t>
            </a:r>
            <a:r>
              <a:rPr lang="en-GB" altLang="cy-GB" dirty="0"/>
              <a:t> </a:t>
            </a:r>
            <a:r>
              <a:rPr lang="en-GB" altLang="cy-GB" dirty="0" err="1"/>
              <a:t>i</a:t>
            </a:r>
            <a:r>
              <a:rPr lang="en-GB" altLang="cy-GB" dirty="0"/>
              <a:t> </a:t>
            </a:r>
            <a:r>
              <a:rPr lang="en-GB" altLang="cy-GB" dirty="0" err="1"/>
              <a:t>gwblhau</a:t>
            </a:r>
            <a:r>
              <a:rPr lang="en-GB" altLang="cy-GB" dirty="0"/>
              <a:t> </a:t>
            </a:r>
            <a:r>
              <a:rPr lang="en-GB" altLang="cy-GB" dirty="0" err="1"/>
              <a:t>pob</a:t>
            </a:r>
            <a:r>
              <a:rPr lang="en-GB" altLang="cy-GB" dirty="0"/>
              <a:t> </a:t>
            </a:r>
            <a:r>
              <a:rPr lang="en-GB" altLang="cy-GB" dirty="0" err="1"/>
              <a:t>cwestiwn</a:t>
            </a:r>
            <a:r>
              <a:rPr lang="en-GB" altLang="cy-GB" dirty="0"/>
              <a:t> </a:t>
            </a:r>
            <a:r>
              <a:rPr lang="en-GB" altLang="cy-GB" dirty="0" err="1"/>
              <a:t>wrth</a:t>
            </a:r>
            <a:r>
              <a:rPr lang="en-GB" altLang="cy-GB" dirty="0"/>
              <a:t> </a:t>
            </a:r>
            <a:r>
              <a:rPr lang="en-GB" altLang="cy-GB" dirty="0" err="1"/>
              <a:t>i</a:t>
            </a:r>
            <a:r>
              <a:rPr lang="en-GB" altLang="cy-GB" dirty="0"/>
              <a:t> </a:t>
            </a:r>
            <a:r>
              <a:rPr lang="en-GB" altLang="cy-GB" dirty="0" err="1"/>
              <a:t>ni</a:t>
            </a:r>
            <a:r>
              <a:rPr lang="en-GB" altLang="cy-GB" dirty="0"/>
              <a:t> fynd </a:t>
            </a:r>
            <a:r>
              <a:rPr lang="en-GB" altLang="cy-GB" dirty="0" err="1"/>
              <a:t>drwy'r</a:t>
            </a:r>
            <a:r>
              <a:rPr lang="en-GB" altLang="cy-GB" dirty="0"/>
              <a:t> </a:t>
            </a:r>
            <a:r>
              <a:rPr lang="en-GB" altLang="cy-GB" dirty="0" err="1"/>
              <a:t>papur</a:t>
            </a:r>
            <a:r>
              <a:rPr lang="en-GB" altLang="cy-GB" dirty="0"/>
              <a:t> </a:t>
            </a:r>
            <a:r>
              <a:rPr lang="en-GB" altLang="cy-GB" dirty="0" err="1"/>
              <a:t>hwn</a:t>
            </a:r>
            <a:r>
              <a:rPr lang="en-GB" altLang="cy-GB" dirty="0"/>
              <a:t>; </a:t>
            </a:r>
            <a:r>
              <a:rPr lang="en-GB" altLang="cy-GB" dirty="0" err="1"/>
              <a:t>sylwch</a:t>
            </a:r>
            <a:r>
              <a:rPr lang="en-GB" altLang="cy-GB" dirty="0"/>
              <a:t> </a:t>
            </a:r>
            <a:r>
              <a:rPr lang="en-GB" altLang="cy-GB" dirty="0" err="1"/>
              <a:t>fod</a:t>
            </a:r>
            <a:r>
              <a:rPr lang="en-GB" altLang="cy-GB" dirty="0"/>
              <a:t> </a:t>
            </a:r>
            <a:r>
              <a:rPr lang="en-GB" altLang="cy-GB" dirty="0" err="1"/>
              <a:t>hyn</a:t>
            </a:r>
            <a:r>
              <a:rPr lang="en-GB" altLang="cy-GB" dirty="0"/>
              <a:t> </a:t>
            </a:r>
            <a:r>
              <a:rPr lang="en-GB" altLang="cy-GB" dirty="0" err="1"/>
              <a:t>wedi'i</a:t>
            </a:r>
            <a:r>
              <a:rPr lang="en-GB" altLang="cy-GB" dirty="0"/>
              <a:t> </a:t>
            </a:r>
            <a:r>
              <a:rPr lang="en-GB" altLang="cy-GB" dirty="0" err="1"/>
              <a:t>ddylunio</a:t>
            </a:r>
            <a:r>
              <a:rPr lang="en-GB" altLang="cy-GB" dirty="0"/>
              <a:t> at </a:t>
            </a:r>
            <a:r>
              <a:rPr lang="en-GB" altLang="cy-GB" dirty="0" err="1"/>
              <a:t>ddibenion</a:t>
            </a:r>
            <a:r>
              <a:rPr lang="en-GB" altLang="cy-GB" dirty="0"/>
              <a:t> y </a:t>
            </a:r>
            <a:r>
              <a:rPr lang="en-GB" altLang="cy-GB" dirty="0" err="1"/>
              <a:t>gweithgaredd</a:t>
            </a:r>
            <a:r>
              <a:rPr lang="en-GB" altLang="cy-GB" dirty="0"/>
              <a:t> </a:t>
            </a:r>
            <a:r>
              <a:rPr lang="en-GB" altLang="cy-GB" dirty="0" err="1"/>
              <a:t>hwn</a:t>
            </a:r>
            <a:r>
              <a:rPr lang="en-GB" altLang="cy-GB" dirty="0"/>
              <a:t> </a:t>
            </a:r>
            <a:r>
              <a:rPr lang="en-GB" altLang="cy-GB" dirty="0" err="1"/>
              <a:t>yn</a:t>
            </a:r>
            <a:r>
              <a:rPr lang="en-GB" altLang="cy-GB" dirty="0"/>
              <a:t> </a:t>
            </a:r>
            <a:r>
              <a:rPr lang="en-GB" altLang="cy-GB" dirty="0" err="1"/>
              <a:t>unig</a:t>
            </a:r>
            <a:r>
              <a:rPr lang="en-GB" altLang="cy-GB" dirty="0"/>
              <a:t>.</a:t>
            </a:r>
          </a:p>
          <a:p>
            <a:pPr>
              <a:spcBef>
                <a:spcPct val="0"/>
              </a:spcBef>
            </a:pPr>
            <a:endParaRPr lang="en-GB" altLang="cy-GB" dirty="0"/>
          </a:p>
        </p:txBody>
      </p:sp>
      <p:sp>
        <p:nvSpPr>
          <p:cNvPr id="13316" name="Slide Number Placeholder 3">
            <a:extLst>
              <a:ext uri="{FF2B5EF4-FFF2-40B4-BE49-F238E27FC236}">
                <a16:creationId xmlns:a16="http://schemas.microsoft.com/office/drawing/2014/main" id="{8FE2856F-649D-41D6-BD95-CB9287481F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2E87177-AC62-4FC4-B898-758EAE09530C}" type="slidenum">
              <a:rPr lang="en-US" altLang="cy-GB">
                <a:latin typeface="Calibri" panose="020F0502020204030204" pitchFamily="34" charset="0"/>
              </a:rPr>
              <a:pPr fontAlgn="base">
                <a:spcBef>
                  <a:spcPct val="0"/>
                </a:spcBef>
                <a:spcAft>
                  <a:spcPct val="0"/>
                </a:spcAft>
              </a:pPr>
              <a:t>4</a:t>
            </a:fld>
            <a:endParaRPr lang="en-US" altLang="cy-GB">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5877F0B-7893-425F-8BB7-2309C0989D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F018C020-3629-477C-9ACA-A06B1BE5CB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rhoi manylion am lawer o atebion posibl – efallai na fydd eich atebion yn union yr un fath â'r rhain ond cewch chi farciau beth bynnag, does dim rhaid iddynt fod air am air yr un fath â'r cynllun marcio!</a:t>
            </a:r>
          </a:p>
        </p:txBody>
      </p:sp>
      <p:sp>
        <p:nvSpPr>
          <p:cNvPr id="87044" name="Slide Number Placeholder 3">
            <a:extLst>
              <a:ext uri="{FF2B5EF4-FFF2-40B4-BE49-F238E27FC236}">
                <a16:creationId xmlns:a16="http://schemas.microsoft.com/office/drawing/2014/main" id="{C3CDE64B-D272-42C7-ACEF-0FB8765FE8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6223A98-CF4C-4E8E-B4F1-C1A24F080AC4}" type="slidenum">
              <a:rPr lang="en-US" altLang="cy-GB">
                <a:latin typeface="Calibri" panose="020F0502020204030204" pitchFamily="34" charset="0"/>
              </a:rPr>
              <a:pPr fontAlgn="base">
                <a:spcBef>
                  <a:spcPct val="0"/>
                </a:spcBef>
                <a:spcAft>
                  <a:spcPct val="0"/>
                </a:spcAft>
              </a:pPr>
              <a:t>40</a:t>
            </a:fld>
            <a:endParaRPr lang="en-US" altLang="cy-GB">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4631D79C-0F5D-4616-B24E-415CB07ACF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7F0DAD96-792B-4EE1-8ED3-69A59D8457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I gyrraedd y band uchaf ar gyfer y cwestiwn hwn, bydd angen i chi wneud yn siŵr bod tystiolaeth o amrywiaeth eang o fanteision posibl i iechyd a llesiant Jack. </a:t>
            </a:r>
          </a:p>
          <a:p>
            <a:pPr>
              <a:spcBef>
                <a:spcPct val="0"/>
              </a:spcBef>
            </a:pPr>
            <a:r>
              <a:rPr lang="en-GB" altLang="cy-GB"/>
              <a:t>I ennill 3-4 marc, mae'r cynllun marcio'n nodi y bydd tair mantais o leiaf wedi'u rhestru – ac yna dim ond un neu fwy ar gyfer y band isaf.</a:t>
            </a:r>
          </a:p>
          <a:p>
            <a:pPr>
              <a:spcBef>
                <a:spcPct val="0"/>
              </a:spcBef>
            </a:pPr>
            <a:endParaRPr lang="en-GB" altLang="cy-GB"/>
          </a:p>
        </p:txBody>
      </p:sp>
      <p:sp>
        <p:nvSpPr>
          <p:cNvPr id="89092" name="Slide Number Placeholder 3">
            <a:extLst>
              <a:ext uri="{FF2B5EF4-FFF2-40B4-BE49-F238E27FC236}">
                <a16:creationId xmlns:a16="http://schemas.microsoft.com/office/drawing/2014/main" id="{79F61B61-3348-4728-91DF-FEFA37BD44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E6EE9C5-08A8-40C5-A2C8-2771B5140217}" type="slidenum">
              <a:rPr lang="en-US" altLang="cy-GB">
                <a:latin typeface="Calibri" panose="020F0502020204030204" pitchFamily="34" charset="0"/>
              </a:rPr>
              <a:pPr fontAlgn="base">
                <a:spcBef>
                  <a:spcPct val="0"/>
                </a:spcBef>
                <a:spcAft>
                  <a:spcPct val="0"/>
                </a:spcAft>
              </a:pPr>
              <a:t>41</a:t>
            </a:fld>
            <a:endParaRPr lang="en-US" altLang="cy-GB">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2E79DC8B-54BF-435B-A1DD-7096618836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611FCC6-B8FA-43AD-B9C1-7A13C436D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Tanlinellwch y rhannau pwysig o'r cwestiwn – h.y. y ferf gorchymyn – disgrifiwch, a'r UN sydd mewn teip trwm – gwasanaeth iechyd ymyrryd yn gynnar/atal.</a:t>
            </a:r>
          </a:p>
          <a:p>
            <a:pPr>
              <a:spcBef>
                <a:spcPct val="0"/>
              </a:spcBef>
            </a:pPr>
            <a:r>
              <a:rPr lang="en-GB" altLang="cy-GB"/>
              <a:t>Felly, allwch chi ddim defnyddio clinigau dyn/dynes iach yn eich ymateb – chewch chi ddim marciau am wneud hyn.</a:t>
            </a:r>
          </a:p>
          <a:p>
            <a:pPr>
              <a:spcBef>
                <a:spcPct val="0"/>
              </a:spcBef>
            </a:pPr>
            <a:r>
              <a:rPr lang="en-GB" altLang="cy-GB"/>
              <a:t>Mae'r ferf gorchymyn yn golygu nad oes angen i chi roi llawer o fanylion na cheisio esbonio nac asesu – mae disgrifiwch yn golygu bod angen i chi roi nodweddion/prif nodweddion neu ddisgrifiad cryno.</a:t>
            </a:r>
          </a:p>
        </p:txBody>
      </p:sp>
      <p:sp>
        <p:nvSpPr>
          <p:cNvPr id="91140" name="Slide Number Placeholder 3">
            <a:extLst>
              <a:ext uri="{FF2B5EF4-FFF2-40B4-BE49-F238E27FC236}">
                <a16:creationId xmlns:a16="http://schemas.microsoft.com/office/drawing/2014/main" id="{097A4DAB-E48C-4459-8F41-DA6668565D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ABFD3C0-7E86-4A9E-B8EF-1E935FA519FC}" type="slidenum">
              <a:rPr lang="en-US" altLang="cy-GB">
                <a:latin typeface="Calibri" panose="020F0502020204030204" pitchFamily="34" charset="0"/>
              </a:rPr>
              <a:pPr fontAlgn="base">
                <a:spcBef>
                  <a:spcPct val="0"/>
                </a:spcBef>
                <a:spcAft>
                  <a:spcPct val="0"/>
                </a:spcAft>
              </a:pPr>
              <a:t>42</a:t>
            </a:fld>
            <a:endParaRPr lang="en-US" altLang="cy-GB">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E391EDFE-57E1-43D1-AC83-FF86AB2A60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F9256F60-5AC3-4B53-9BFF-C13707DBCF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llawer o atebion priodol i'r cwestiwn hwn – mae'r cwestiwn yn nodi mai dim ond un y mae ei angen.</a:t>
            </a:r>
          </a:p>
          <a:p>
            <a:pPr>
              <a:spcBef>
                <a:spcPct val="0"/>
              </a:spcBef>
            </a:pPr>
            <a:r>
              <a:rPr lang="en-GB" altLang="cy-GB"/>
              <a:t>Gallwch chi weld o'r cynllun marcio bod un marc ar gael am enwi gwasanaeth iechyd ymyrryd yn gynnar/atal priodol neu gywir – yna, mae 4 marc arall ar gael am y disgrifiad.</a:t>
            </a:r>
          </a:p>
          <a:p>
            <a:pPr>
              <a:spcBef>
                <a:spcPct val="0"/>
              </a:spcBef>
            </a:pPr>
            <a:r>
              <a:rPr lang="en-GB" altLang="cy-GB"/>
              <a:t>(Crynhowch y cynllun marcio)</a:t>
            </a:r>
          </a:p>
        </p:txBody>
      </p:sp>
      <p:sp>
        <p:nvSpPr>
          <p:cNvPr id="93188" name="Slide Number Placeholder 3">
            <a:extLst>
              <a:ext uri="{FF2B5EF4-FFF2-40B4-BE49-F238E27FC236}">
                <a16:creationId xmlns:a16="http://schemas.microsoft.com/office/drawing/2014/main" id="{8BDE5128-7FE9-4EC9-9653-C172D88D9F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373D40C-F862-41E6-91EB-BCABCF37EC32}" type="slidenum">
              <a:rPr lang="en-US" altLang="cy-GB">
                <a:latin typeface="Calibri" panose="020F0502020204030204" pitchFamily="34" charset="0"/>
              </a:rPr>
              <a:pPr fontAlgn="base">
                <a:spcBef>
                  <a:spcPct val="0"/>
                </a:spcBef>
                <a:spcAft>
                  <a:spcPct val="0"/>
                </a:spcAft>
              </a:pPr>
              <a:t>43</a:t>
            </a:fld>
            <a:endParaRPr lang="en-US" altLang="cy-GB">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0F606F13-10AE-4044-92C8-DCCA29F564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A978F63F-2750-44A7-876A-4229B3AF34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I gyrraedd y band uchaf, mae angen darparu disgrifiad manwl sy'n cynnwys prif amcanion a nodweddion y gwasanaeth – fel sydd wedi'u hesbonio ar y sleid flaenorol......</a:t>
            </a:r>
          </a:p>
        </p:txBody>
      </p:sp>
      <p:sp>
        <p:nvSpPr>
          <p:cNvPr id="95236" name="Slide Number Placeholder 3">
            <a:extLst>
              <a:ext uri="{FF2B5EF4-FFF2-40B4-BE49-F238E27FC236}">
                <a16:creationId xmlns:a16="http://schemas.microsoft.com/office/drawing/2014/main" id="{93C6E500-D049-4D2E-A729-FF82CCDBED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6669478-C91D-4116-81AE-7D73D9D245AF}" type="slidenum">
              <a:rPr lang="en-US" altLang="cy-GB">
                <a:latin typeface="Calibri" panose="020F0502020204030204" pitchFamily="34" charset="0"/>
              </a:rPr>
              <a:pPr fontAlgn="base">
                <a:spcBef>
                  <a:spcPct val="0"/>
                </a:spcBef>
                <a:spcAft>
                  <a:spcPct val="0"/>
                </a:spcAft>
              </a:pPr>
              <a:t>44</a:t>
            </a:fld>
            <a:endParaRPr lang="en-US" altLang="cy-GB">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133466A4-7548-49C8-8168-36A79761F3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A4D5B4AD-B4CB-4D42-B7A3-FA14259B58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gan y cwestiwn hwn frawddeg eithaf manwl ar y dechrau. Peidiwch â chael eich temtio i anwybyddu hon a mynd yn syth at y cwestiwn – mae'r frawddeg gyntaf yno i'ch helpu a'ch cynorthwyo chi i roi'r cwestiwn yn ei gyd-destun. Mae'r cwestiwn hefyd yn cyfeirio'n ôl yn uniongyrchol at y frawddeg gyntaf (h.y. Sarah) felly mae angen i chi wneud yn siŵr eich bod chi'n ei darllen ac yn ei thanlinellu wrth i chi fynd.  </a:t>
            </a:r>
          </a:p>
          <a:p>
            <a:pPr>
              <a:spcBef>
                <a:spcPct val="0"/>
              </a:spcBef>
            </a:pPr>
            <a:r>
              <a:rPr lang="en-GB" altLang="cy-GB"/>
              <a:t>Mae'r cwestiwn yn gofyn i chi ddadansoddi – i wneud hyn mae angen: archwilio mater yn fanwl/y berthynas rhwng rhannau a'r cyfan, i esbonio a dehongli – sy'n eithaf llawer am gwestiwn 5 marc. Gwnewch yn siŵr eich bod chi'n dysgu eich berfau gorchymyn fel eich bod chi'n gwybod beth mae'r cwestiwn yn gofyn i chi ei wneud!</a:t>
            </a:r>
          </a:p>
          <a:p>
            <a:pPr>
              <a:spcBef>
                <a:spcPct val="0"/>
              </a:spcBef>
            </a:pPr>
            <a:endParaRPr lang="en-GB" altLang="cy-GB"/>
          </a:p>
          <a:p>
            <a:pPr>
              <a:spcBef>
                <a:spcPct val="0"/>
              </a:spcBef>
            </a:pPr>
            <a:r>
              <a:rPr lang="en-GB" altLang="cy-GB"/>
              <a:t>Sut gwnaethoch chi o fewn yr amser a'r lle oedd ar gael? Aethoch chi dros yr amser oedd wedi'i ddyrannu? Os do – mae angen mwy o ymarfer cwestiynau wedi'u hamseru!</a:t>
            </a:r>
          </a:p>
        </p:txBody>
      </p:sp>
      <p:sp>
        <p:nvSpPr>
          <p:cNvPr id="97284" name="Slide Number Placeholder 3">
            <a:extLst>
              <a:ext uri="{FF2B5EF4-FFF2-40B4-BE49-F238E27FC236}">
                <a16:creationId xmlns:a16="http://schemas.microsoft.com/office/drawing/2014/main" id="{D3BCF1A2-B7F3-4D76-B868-FA708579EF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FB0BF41-A5B0-4F98-9CE5-BA02B7E774EF}" type="slidenum">
              <a:rPr lang="en-US" altLang="cy-GB">
                <a:latin typeface="Calibri" panose="020F0502020204030204" pitchFamily="34" charset="0"/>
              </a:rPr>
              <a:pPr fontAlgn="base">
                <a:spcBef>
                  <a:spcPct val="0"/>
                </a:spcBef>
                <a:spcAft>
                  <a:spcPct val="0"/>
                </a:spcAft>
              </a:pPr>
              <a:t>45</a:t>
            </a:fld>
            <a:endParaRPr lang="en-US" altLang="cy-GB">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D20869F-23FB-4AD0-84BE-A9CD97ABF0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75F0F51B-271C-4D2F-9838-506E0AB723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Byddwch chi'n sylwi yma bod y marciau wedi'u rhannu rhwng AA1 ac AA3 – mae 2 farc ar gyfer AA1 a 3 marc ar gyfer AA3 – mae rhagor o fanylion am hyn ar y sleid nesaf.</a:t>
            </a:r>
          </a:p>
          <a:p>
            <a:pPr>
              <a:spcBef>
                <a:spcPct val="0"/>
              </a:spcBef>
            </a:pPr>
            <a:r>
              <a:rPr lang="en-GB" altLang="cy-GB"/>
              <a:t>Gallai'r atebion posibl gynnwys – (darllenwch y CM)</a:t>
            </a:r>
          </a:p>
          <a:p>
            <a:pPr>
              <a:spcBef>
                <a:spcPct val="0"/>
              </a:spcBef>
            </a:pPr>
            <a:r>
              <a:rPr lang="en-GB" altLang="cy-GB"/>
              <a:t>Sylwch fod y rhain I GYD yn gysylltiedig ac yn berthnasol i SARAH – ac wedi'u rhannu rhwng llesiant emosiynol cadarnhaol a negyddol.</a:t>
            </a:r>
          </a:p>
        </p:txBody>
      </p:sp>
      <p:sp>
        <p:nvSpPr>
          <p:cNvPr id="99332" name="Slide Number Placeholder 3">
            <a:extLst>
              <a:ext uri="{FF2B5EF4-FFF2-40B4-BE49-F238E27FC236}">
                <a16:creationId xmlns:a16="http://schemas.microsoft.com/office/drawing/2014/main" id="{8746400F-74BE-4117-AE8F-C9BADF779A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A94BCC-79F6-460F-821B-CF51F9B73AFD}" type="slidenum">
              <a:rPr lang="en-US" altLang="cy-GB">
                <a:latin typeface="Calibri" panose="020F0502020204030204" pitchFamily="34" charset="0"/>
              </a:rPr>
              <a:pPr fontAlgn="base">
                <a:spcBef>
                  <a:spcPct val="0"/>
                </a:spcBef>
                <a:spcAft>
                  <a:spcPct val="0"/>
                </a:spcAft>
              </a:pPr>
              <a:t>46</a:t>
            </a:fld>
            <a:endParaRPr lang="en-US" altLang="cy-GB">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6340803C-8396-4EF5-82AE-D41E16F325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E76C7D7B-6067-431A-8303-923CBC845B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Gallwch chi weld yma bod 2 farc ar gael ar gyfer AA1 – i gael y marciau hyn bydd angen i chi ddangos gwybodaeth a dealltwriaeth dda o'r ffactorau a allai effeithio ar lesiant emosiynol Sarah.</a:t>
            </a:r>
          </a:p>
          <a:p>
            <a:pPr>
              <a:spcBef>
                <a:spcPct val="0"/>
              </a:spcBef>
            </a:pPr>
            <a:r>
              <a:rPr lang="en-GB" altLang="cy-GB"/>
              <a:t>I gyrraedd y band uchaf ar gyfer AA3 – mae'n rhaid i chi lunio barn resymegol ag amrywiaeth eang o effeithiau posibl (nid yw'n dweud bod rhaid cynnwys rhai cadarnhaol A negyddol) felly mae'n bosibl cael y 3 marc llawn yma drwy roi manylion am y naill neu'r llall yn unig.</a:t>
            </a:r>
          </a:p>
        </p:txBody>
      </p:sp>
      <p:sp>
        <p:nvSpPr>
          <p:cNvPr id="101380" name="Slide Number Placeholder 3">
            <a:extLst>
              <a:ext uri="{FF2B5EF4-FFF2-40B4-BE49-F238E27FC236}">
                <a16:creationId xmlns:a16="http://schemas.microsoft.com/office/drawing/2014/main" id="{DED9E1A6-29B1-41BC-900D-465C2166F7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7CD6713-348E-4833-822B-E460E6DAF0F5}" type="slidenum">
              <a:rPr lang="en-US" altLang="cy-GB">
                <a:latin typeface="Calibri" panose="020F0502020204030204" pitchFamily="34" charset="0"/>
              </a:rPr>
              <a:pPr fontAlgn="base">
                <a:spcBef>
                  <a:spcPct val="0"/>
                </a:spcBef>
                <a:spcAft>
                  <a:spcPct val="0"/>
                </a:spcAft>
              </a:pPr>
              <a:t>47</a:t>
            </a:fld>
            <a:endParaRPr lang="en-US" altLang="cy-GB">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76241EB5-2173-43F9-A47F-19371A731F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2C35E3A1-DDC3-4D65-8933-87D3E6A3F2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cwestiwn yn sôn yn uniongyrchol am Sarah, felly mae'n rhaid i chi sicrhau bod eich ymateb yn berthnasol i sefyllfa Sarah.</a:t>
            </a:r>
          </a:p>
          <a:p>
            <a:pPr>
              <a:spcBef>
                <a:spcPct val="0"/>
              </a:spcBef>
            </a:pPr>
            <a:r>
              <a:rPr lang="en-GB" altLang="cy-GB"/>
              <a:t>Tanlinellwch y berfau gorchymyn (sylwch fod DAU yn y cwestiwn hwn – amlinellwch ac esboniwch YN GRYNO.</a:t>
            </a:r>
          </a:p>
          <a:p>
            <a:pPr>
              <a:spcBef>
                <a:spcPct val="0"/>
              </a:spcBef>
            </a:pPr>
            <a:r>
              <a:rPr lang="en-GB" altLang="cy-GB"/>
              <a:t>Felly, yma mae angen i chi wneud mwy na rhestru popeth rydych chi'n ei wybod am ymwybyddiaeth ofalgar – chewch chi ddim y 5 marc llawn am hyn – yn lle hynny, mae angen rhoi amlinelliad yn gyntaf cyn mynd ymlaen i esbonio sut gallai helpu Sarah.</a:t>
            </a:r>
          </a:p>
          <a:p>
            <a:pPr>
              <a:spcBef>
                <a:spcPct val="0"/>
              </a:spcBef>
            </a:pPr>
            <a:r>
              <a:rPr lang="en-GB" altLang="cy-GB"/>
              <a:t>Eto, mae'r cwestiwn hwn yn 5 marc – dylech chi fod wedi arfer ag ysgrifennu yn y lle a ddarparwyd erbyn hyn – a dylech chi gymryd tua 6 munud i ateb y cwestiwn.</a:t>
            </a:r>
          </a:p>
        </p:txBody>
      </p:sp>
      <p:sp>
        <p:nvSpPr>
          <p:cNvPr id="103428" name="Slide Number Placeholder 3">
            <a:extLst>
              <a:ext uri="{FF2B5EF4-FFF2-40B4-BE49-F238E27FC236}">
                <a16:creationId xmlns:a16="http://schemas.microsoft.com/office/drawing/2014/main" id="{A8CEA82A-9941-4022-9C04-B6E56DBB0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CCBB179-4E4D-4074-B92D-B5EFFC631BC9}" type="slidenum">
              <a:rPr lang="en-US" altLang="cy-GB">
                <a:latin typeface="Calibri" panose="020F0502020204030204" pitchFamily="34" charset="0"/>
              </a:rPr>
              <a:pPr fontAlgn="base">
                <a:spcBef>
                  <a:spcPct val="0"/>
                </a:spcBef>
                <a:spcAft>
                  <a:spcPct val="0"/>
                </a:spcAft>
              </a:pPr>
              <a:t>48</a:t>
            </a:fld>
            <a:endParaRPr lang="en-US" altLang="cy-GB">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31EB61FA-F3DB-4A0F-8E51-1B27262AA9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82607AA9-A1CD-41B1-86B8-2A6AB704FB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cynllun marcio'n dangos sut caiff y marciau eu rhannu rhwng AA1 ac AA2 – mae'r nifer mwyaf o farciau (3) ar gael am amlinellu beth yw ymwybyddiaeth ofalgar. Byddwch yn ofalus i beidio â chymryd gormod o amser a dim ond ysgrifennu beth ydyw – y mwyaf y gallech chi ei gael yn y sefyllfa honno fyddai 3 marc.</a:t>
            </a:r>
          </a:p>
          <a:p>
            <a:pPr>
              <a:spcBef>
                <a:spcPct val="0"/>
              </a:spcBef>
            </a:pPr>
            <a:r>
              <a:rPr lang="en-GB" altLang="cy-GB"/>
              <a:t>Mae'r 2 farc arall am esbonio'n gryno sut gallai helpu Sarah – meddyliwch am sefyllfa Sarah a gwnewch yn siŵr ei fod yn briodol iddi hi.</a:t>
            </a:r>
          </a:p>
        </p:txBody>
      </p:sp>
      <p:sp>
        <p:nvSpPr>
          <p:cNvPr id="105476" name="Slide Number Placeholder 3">
            <a:extLst>
              <a:ext uri="{FF2B5EF4-FFF2-40B4-BE49-F238E27FC236}">
                <a16:creationId xmlns:a16="http://schemas.microsoft.com/office/drawing/2014/main" id="{5E3727C1-14A9-4634-BE09-C67395FB4E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83BFD40-6CA7-44F2-8C2B-EDACF1BAF2D0}" type="slidenum">
              <a:rPr lang="en-US" altLang="cy-GB">
                <a:latin typeface="Calibri" panose="020F0502020204030204" pitchFamily="34" charset="0"/>
              </a:rPr>
              <a:pPr fontAlgn="base">
                <a:spcBef>
                  <a:spcPct val="0"/>
                </a:spcBef>
                <a:spcAft>
                  <a:spcPct val="0"/>
                </a:spcAft>
              </a:pPr>
              <a:t>49</a:t>
            </a:fld>
            <a:endParaRPr lang="en-US" altLang="cy-GB">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A75C77E-32BE-4907-B9CA-E24E185174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6FC5394A-07EC-41EC-8AE3-982B074A83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5364" name="Slide Number Placeholder 3">
            <a:extLst>
              <a:ext uri="{FF2B5EF4-FFF2-40B4-BE49-F238E27FC236}">
                <a16:creationId xmlns:a16="http://schemas.microsoft.com/office/drawing/2014/main" id="{F31C614E-F63D-4EA6-BF10-5AB14DEB1E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5A6D301-B32F-446E-A91B-A675D6501AC6}" type="slidenum">
              <a:rPr lang="en-US" altLang="cy-GB">
                <a:latin typeface="Calibri" panose="020F0502020204030204" pitchFamily="34" charset="0"/>
              </a:rPr>
              <a:pPr fontAlgn="base">
                <a:spcBef>
                  <a:spcPct val="0"/>
                </a:spcBef>
                <a:spcAft>
                  <a:spcPct val="0"/>
                </a:spcAft>
              </a:pPr>
              <a:t>5</a:t>
            </a:fld>
            <a:endParaRPr lang="en-US" altLang="cy-GB">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4416BD00-D025-4480-81C7-35C6745DCB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FEEE39DA-1040-48D9-BAE8-6D2B903D38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bandiau marcio'n dangos y bydd angen i chi roi amlinelliad da iawn i gyrraedd y band uchaf ar gyfer AA1 – gan ddangos gwybodaeth a dealltwriaeth glir ynglŷn ag ymwybyddiaeth ofalgar – ac mae'r band uchaf ar gyfer AA2 yn dangos sut mae'n rhaid cysylltu'r esboniad â Sarah.</a:t>
            </a:r>
          </a:p>
        </p:txBody>
      </p:sp>
      <p:sp>
        <p:nvSpPr>
          <p:cNvPr id="107524" name="Slide Number Placeholder 3">
            <a:extLst>
              <a:ext uri="{FF2B5EF4-FFF2-40B4-BE49-F238E27FC236}">
                <a16:creationId xmlns:a16="http://schemas.microsoft.com/office/drawing/2014/main" id="{2FCFDC4F-4A7C-4A4B-B18A-27A3E119CB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D48E246-DE57-4EB7-B0E2-94FFDA0B08EC}" type="slidenum">
              <a:rPr lang="en-US" altLang="cy-GB">
                <a:latin typeface="Calibri" panose="020F0502020204030204" pitchFamily="34" charset="0"/>
              </a:rPr>
              <a:pPr fontAlgn="base">
                <a:spcBef>
                  <a:spcPct val="0"/>
                </a:spcBef>
                <a:spcAft>
                  <a:spcPct val="0"/>
                </a:spcAft>
              </a:pPr>
              <a:t>50</a:t>
            </a:fld>
            <a:endParaRPr lang="en-US" altLang="cy-GB">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536A3A2F-CF90-4C05-8A10-CDCCBA962E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C3AF2743-5A3A-45F9-B397-61DD22CDAF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Y cwestiwn olaf! Sut gwnaethoch chi?</a:t>
            </a:r>
          </a:p>
          <a:p>
            <a:pPr>
              <a:spcBef>
                <a:spcPct val="0"/>
              </a:spcBef>
            </a:pPr>
            <a:r>
              <a:rPr lang="en-GB" altLang="cy-GB"/>
              <a:t>Oedd gennych chi ddigon o amser i'w ateb?</a:t>
            </a:r>
          </a:p>
          <a:p>
            <a:pPr>
              <a:spcBef>
                <a:spcPct val="0"/>
              </a:spcBef>
            </a:pPr>
            <a:endParaRPr lang="en-GB" altLang="cy-GB"/>
          </a:p>
          <a:p>
            <a:pPr>
              <a:spcBef>
                <a:spcPct val="0"/>
              </a:spcBef>
            </a:pPr>
            <a:r>
              <a:rPr lang="en-GB" altLang="cy-GB"/>
              <a:t>Hwn yw'r cwestiwn hiraf ar y papur – mae bob amser yn dod ar ddiwedd y papur, a dylech chi fod wedi cynhesu erbyn hyn! </a:t>
            </a:r>
          </a:p>
          <a:p>
            <a:pPr>
              <a:spcBef>
                <a:spcPct val="0"/>
              </a:spcBef>
            </a:pPr>
            <a:r>
              <a:rPr lang="en-GB" altLang="cy-GB"/>
              <a:t>Tanlinellwch y ferf gorchymyn – ASESWCH – mae hyn yn golygu bod angen i chi lunio barn ar sail gwybodaeth ynglŷn â sut gallai tai gwael AC incwm isel (mae'n rhaid i chi roi sylw i'r ddau gan fod y cwestiwn yn gofyn hynny!) effeithio ar iechyd a llesiant Sarah.</a:t>
            </a:r>
          </a:p>
          <a:p>
            <a:pPr>
              <a:spcBef>
                <a:spcPct val="0"/>
              </a:spcBef>
            </a:pPr>
            <a:endParaRPr lang="en-GB" altLang="cy-GB"/>
          </a:p>
          <a:p>
            <a:pPr>
              <a:spcBef>
                <a:spcPct val="0"/>
              </a:spcBef>
            </a:pPr>
            <a:endParaRPr lang="en-GB" altLang="cy-GB"/>
          </a:p>
        </p:txBody>
      </p:sp>
      <p:sp>
        <p:nvSpPr>
          <p:cNvPr id="109572" name="Slide Number Placeholder 3">
            <a:extLst>
              <a:ext uri="{FF2B5EF4-FFF2-40B4-BE49-F238E27FC236}">
                <a16:creationId xmlns:a16="http://schemas.microsoft.com/office/drawing/2014/main" id="{29668390-2E15-4BC2-8455-E2AA05303F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93F573-A3DD-40C2-A83B-FB5A45A2A817}" type="slidenum">
              <a:rPr lang="en-US" altLang="cy-GB">
                <a:latin typeface="Calibri" panose="020F0502020204030204" pitchFamily="34" charset="0"/>
              </a:rPr>
              <a:pPr fontAlgn="base">
                <a:spcBef>
                  <a:spcPct val="0"/>
                </a:spcBef>
                <a:spcAft>
                  <a:spcPct val="0"/>
                </a:spcAft>
              </a:pPr>
              <a:t>51</a:t>
            </a:fld>
            <a:endParaRPr lang="en-US" altLang="cy-GB">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D430B59-91A5-4CE9-A4E0-DF29C3E8A9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55EBFBC2-C0B0-49C1-8F93-3310CCD97B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Fel y gwelwch chi o'r cynllun marcio – mae'r marciau wedi'u rhannu 5/5 ar gyfer AA2 ac AA3.</a:t>
            </a:r>
          </a:p>
          <a:p>
            <a:pPr>
              <a:spcBef>
                <a:spcPct val="0"/>
              </a:spcBef>
            </a:pPr>
            <a:r>
              <a:rPr lang="en-GB" altLang="cy-GB"/>
              <a:t>Mae cyfanswm o 5 marc ar gael am dystiolaeth o ddeall sut gallai tai o ansawdd gwael AC incwm isel effeithio ar iechyd a llesiant Sarah ac mae 5 marc ychwanegol ar gael am asesu hyn a llunio casgliadau rhesymegol.</a:t>
            </a:r>
          </a:p>
          <a:p>
            <a:pPr>
              <a:spcBef>
                <a:spcPct val="0"/>
              </a:spcBef>
            </a:pPr>
            <a:r>
              <a:rPr lang="en-GB" altLang="cy-GB"/>
              <a:t>Gallwch chi weld yn y cynllun marcio bod llawer o atebion priodol ar gyfer tai o ansawdd gwael a hefyd incwm isel. Mae angen cysylltu'r rhain i gyd yn ôl â sefyllfa Sarah.</a:t>
            </a:r>
          </a:p>
        </p:txBody>
      </p:sp>
      <p:sp>
        <p:nvSpPr>
          <p:cNvPr id="111620" name="Slide Number Placeholder 3">
            <a:extLst>
              <a:ext uri="{FF2B5EF4-FFF2-40B4-BE49-F238E27FC236}">
                <a16:creationId xmlns:a16="http://schemas.microsoft.com/office/drawing/2014/main" id="{1FF2690C-B79E-4F08-B38F-C7F1B69C21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522ECFD-D3C2-42F3-986F-7FCEF8DDB10B}" type="slidenum">
              <a:rPr lang="en-US" altLang="cy-GB">
                <a:latin typeface="Calibri" panose="020F0502020204030204" pitchFamily="34" charset="0"/>
              </a:rPr>
              <a:pPr fontAlgn="base">
                <a:spcBef>
                  <a:spcPct val="0"/>
                </a:spcBef>
                <a:spcAft>
                  <a:spcPct val="0"/>
                </a:spcAft>
              </a:pPr>
              <a:t>52</a:t>
            </a:fld>
            <a:endParaRPr lang="en-US" altLang="cy-GB">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35C2359-B524-4B90-B620-BF4F3734A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30FAD671-ABAF-4C1A-A933-2D2081439E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Mae'r ddau fand marcio'n dangos bod angen atebion rhagorol er mwyn ennill marciau yn y band uchaf.</a:t>
            </a:r>
          </a:p>
          <a:p>
            <a:pPr>
              <a:spcBef>
                <a:spcPct val="0"/>
              </a:spcBef>
            </a:pPr>
            <a:r>
              <a:rPr lang="en-GB" altLang="cy-GB"/>
              <a:t>Mae'r cwestiwn hwn hefyd yn asesu ansawdd eich cyfathrebu ysgrifenedig – caiff eich gramadeg, eich atalnodi a'ch sillafu i gyd eu hasesu yn yr ateb hwn.</a:t>
            </a:r>
          </a:p>
        </p:txBody>
      </p:sp>
      <p:sp>
        <p:nvSpPr>
          <p:cNvPr id="113668" name="Slide Number Placeholder 3">
            <a:extLst>
              <a:ext uri="{FF2B5EF4-FFF2-40B4-BE49-F238E27FC236}">
                <a16:creationId xmlns:a16="http://schemas.microsoft.com/office/drawing/2014/main" id="{3BE09C0E-3FA2-4930-9A8B-0CF24C0204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4A74CAE-53B5-474A-B50A-1D6A03151E29}" type="slidenum">
              <a:rPr lang="en-US" altLang="cy-GB">
                <a:latin typeface="Calibri" panose="020F0502020204030204" pitchFamily="34" charset="0"/>
              </a:rPr>
              <a:pPr fontAlgn="base">
                <a:spcBef>
                  <a:spcPct val="0"/>
                </a:spcBef>
                <a:spcAft>
                  <a:spcPct val="0"/>
                </a:spcAft>
              </a:pPr>
              <a:t>53</a:t>
            </a:fld>
            <a:endParaRPr lang="en-US" altLang="cy-GB">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06954D3-C251-4DA7-9074-EF2862DCE8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B2E6473C-C43E-405E-8147-608E3BF9E5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Dydy'r uned hon heb gael ei sefyll eto, felly dydy hi ddim yn bosibl i ni roi unrhyw wybodaeth i chi am ffiniau graddau marciau crai. </a:t>
            </a:r>
          </a:p>
          <a:p>
            <a:pPr>
              <a:spcBef>
                <a:spcPct val="0"/>
              </a:spcBef>
            </a:pPr>
            <a:r>
              <a:rPr lang="en-GB" altLang="cy-GB"/>
              <a:t>Gallai'r GMU sydd wedi'i rhestru isod fod yn ddefnyddiol fel canllaw i sut gwnaethoch chi yn yr asesiad hwn.</a:t>
            </a:r>
          </a:p>
        </p:txBody>
      </p:sp>
      <p:sp>
        <p:nvSpPr>
          <p:cNvPr id="115716" name="Slide Number Placeholder 3">
            <a:extLst>
              <a:ext uri="{FF2B5EF4-FFF2-40B4-BE49-F238E27FC236}">
                <a16:creationId xmlns:a16="http://schemas.microsoft.com/office/drawing/2014/main" id="{B4F46C4E-3AB4-42B3-9342-1C51312327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0D590FC-B4BA-4E2D-8950-AD6BE719E37F}" type="slidenum">
              <a:rPr lang="en-US" altLang="cy-GB">
                <a:latin typeface="Calibri" panose="020F0502020204030204" pitchFamily="34" charset="0"/>
              </a:rPr>
              <a:pPr fontAlgn="base">
                <a:spcBef>
                  <a:spcPct val="0"/>
                </a:spcBef>
                <a:spcAft>
                  <a:spcPct val="0"/>
                </a:spcAft>
              </a:pPr>
              <a:t>54</a:t>
            </a:fld>
            <a:endParaRPr lang="en-US" altLang="cy-GB">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06C0096-19D4-433F-B652-9967ECA003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3CEBDEB1-7DB4-424E-8D14-572EDCBFA5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y sleid.</a:t>
            </a:r>
          </a:p>
        </p:txBody>
      </p:sp>
      <p:sp>
        <p:nvSpPr>
          <p:cNvPr id="117764" name="Slide Number Placeholder 3">
            <a:extLst>
              <a:ext uri="{FF2B5EF4-FFF2-40B4-BE49-F238E27FC236}">
                <a16:creationId xmlns:a16="http://schemas.microsoft.com/office/drawing/2014/main" id="{D39318A7-0FB8-44FA-B08D-A9985E667C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2A8D35B-F142-4F46-B33D-E09E5A03A10C}" type="slidenum">
              <a:rPr lang="en-US" altLang="cy-GB">
                <a:latin typeface="Calibri" panose="020F0502020204030204" pitchFamily="34" charset="0"/>
              </a:rPr>
              <a:pPr fontAlgn="base">
                <a:spcBef>
                  <a:spcPct val="0"/>
                </a:spcBef>
                <a:spcAft>
                  <a:spcPct val="0"/>
                </a:spcAft>
              </a:pPr>
              <a:t>55</a:t>
            </a:fld>
            <a:endParaRPr lang="en-US" altLang="cy-GB">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E05774E-C248-4CDA-9A0E-7D5558D7B8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3588D360-D2B1-41E9-9915-44CC1C5CB8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sleid.</a:t>
            </a:r>
          </a:p>
        </p:txBody>
      </p:sp>
      <p:sp>
        <p:nvSpPr>
          <p:cNvPr id="17412" name="Slide Number Placeholder 3">
            <a:extLst>
              <a:ext uri="{FF2B5EF4-FFF2-40B4-BE49-F238E27FC236}">
                <a16:creationId xmlns:a16="http://schemas.microsoft.com/office/drawing/2014/main" id="{6AFF562F-9D93-455E-B1BA-8392476CA7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A9CA9F7-D2A1-403A-AE23-D5B9E926BC02}" type="slidenum">
              <a:rPr lang="en-US" altLang="cy-GB">
                <a:latin typeface="Calibri" panose="020F0502020204030204" pitchFamily="34" charset="0"/>
              </a:rPr>
              <a:pPr fontAlgn="base">
                <a:spcBef>
                  <a:spcPct val="0"/>
                </a:spcBef>
                <a:spcAft>
                  <a:spcPct val="0"/>
                </a:spcAft>
              </a:pPr>
              <a:t>6</a:t>
            </a:fld>
            <a:endParaRPr lang="en-US" altLang="cy-GB">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A39D157-BE2E-434E-AFAF-A813721F36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A31FA7-F798-4542-955A-D65E7F954801}"/>
              </a:ext>
            </a:extLst>
          </p:cNvPr>
          <p:cNvSpPr>
            <a:spLocks noGrp="1"/>
          </p:cNvSpPr>
          <p:nvPr>
            <p:ph type="body" idx="1"/>
          </p:nvPr>
        </p:nvSpPr>
        <p:spPr/>
        <p:txBody>
          <a:bodyPr wrap="square" numCol="1" anchor="t" anchorCtr="0" compatLnSpc="1">
            <a:prstTxWarp prst="textNoShape">
              <a:avLst/>
            </a:prstTxWarp>
          </a:bodyPr>
          <a:lstStyle/>
          <a:p>
            <a:pPr marL="228600" indent="-228600">
              <a:spcBef>
                <a:spcPct val="0"/>
              </a:spcBef>
              <a:buFontTx/>
              <a:buAutoNum type="arabicPeriod"/>
            </a:pPr>
            <a:r>
              <a:rPr lang="en-GB" altLang="cy-GB"/>
              <a:t>a) 1 marc yn unig – ysgrifennwch y cam bywyd sydd ar goll – ateb un gair: Plentyndod</a:t>
            </a:r>
          </a:p>
          <a:p>
            <a:pPr marL="228600" indent="-228600">
              <a:spcBef>
                <a:spcPct val="0"/>
              </a:spcBef>
              <a:buFontTx/>
              <a:buAutoNum type="arabicPeriod"/>
            </a:pPr>
            <a:endParaRPr lang="en-GB" altLang="cy-GB"/>
          </a:p>
          <a:p>
            <a:pPr marL="228600" indent="-228600">
              <a:spcBef>
                <a:spcPct val="0"/>
              </a:spcBef>
            </a:pPr>
            <a:r>
              <a:rPr lang="en-GB" altLang="cy-GB"/>
              <a:t>b) 2 farc am 2 ateb un gair – y màs </a:t>
            </a:r>
            <a:r>
              <a:rPr lang="en-GB" altLang="cy-GB" b="1"/>
              <a:t>neu'r</a:t>
            </a:r>
            <a:r>
              <a:rPr lang="en-GB" altLang="cy-GB"/>
              <a:t> pwysau a'r taldra.</a:t>
            </a:r>
          </a:p>
          <a:p>
            <a:pPr marL="228600" indent="-228600">
              <a:spcBef>
                <a:spcPct val="0"/>
              </a:spcBef>
            </a:pPr>
            <a:endParaRPr lang="en-GB" altLang="cy-GB"/>
          </a:p>
          <a:p>
            <a:pPr marL="228600" indent="-228600">
              <a:spcBef>
                <a:spcPct val="0"/>
              </a:spcBef>
            </a:pPr>
            <a:r>
              <a:rPr lang="en-GB" altLang="cy-GB"/>
              <a:t>Ddylai'r cwestiynau hyn ddim cymryd llawer o amser – peidiwch â rhuthro, ond peidiwch â threulio gormod o amser arnynt ychwaith oherwydd dydyn nhw ddim yn werth llawer o farciau!</a:t>
            </a:r>
          </a:p>
        </p:txBody>
      </p:sp>
      <p:sp>
        <p:nvSpPr>
          <p:cNvPr id="19460" name="Slide Number Placeholder 3">
            <a:extLst>
              <a:ext uri="{FF2B5EF4-FFF2-40B4-BE49-F238E27FC236}">
                <a16:creationId xmlns:a16="http://schemas.microsoft.com/office/drawing/2014/main" id="{52944EBB-127F-4C51-848C-5738F77C97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7AB54F6-BBDA-4A58-BE1E-449E73A56C79}" type="slidenum">
              <a:rPr lang="en-US" altLang="cy-GB">
                <a:latin typeface="Calibri" panose="020F0502020204030204" pitchFamily="34" charset="0"/>
              </a:rPr>
              <a:pPr fontAlgn="base">
                <a:spcBef>
                  <a:spcPct val="0"/>
                </a:spcBef>
                <a:spcAft>
                  <a:spcPct val="0"/>
                </a:spcAft>
              </a:pPr>
              <a:t>7</a:t>
            </a:fld>
            <a:endParaRPr lang="en-US" altLang="cy-GB">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3691464-691E-417A-8666-8AAF89F8C7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A72C538-4D34-4F8D-AC62-AB7DE2D230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Darllenwch drwy'r cynllun marcio.</a:t>
            </a:r>
          </a:p>
        </p:txBody>
      </p:sp>
      <p:sp>
        <p:nvSpPr>
          <p:cNvPr id="21508" name="Slide Number Placeholder 3">
            <a:extLst>
              <a:ext uri="{FF2B5EF4-FFF2-40B4-BE49-F238E27FC236}">
                <a16:creationId xmlns:a16="http://schemas.microsoft.com/office/drawing/2014/main" id="{F8CE8471-2F4D-4F9D-801E-55AFB406EB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9346651-9596-4D90-A175-78EF177CE131}" type="slidenum">
              <a:rPr lang="en-US" altLang="cy-GB">
                <a:latin typeface="Calibri" panose="020F0502020204030204" pitchFamily="34" charset="0"/>
              </a:rPr>
              <a:pPr fontAlgn="base">
                <a:spcBef>
                  <a:spcPct val="0"/>
                </a:spcBef>
                <a:spcAft>
                  <a:spcPct val="0"/>
                </a:spcAft>
              </a:pPr>
              <a:t>8</a:t>
            </a:fld>
            <a:endParaRPr lang="en-US" altLang="cy-GB">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B0305C5-517C-4A2F-ADE0-DED5F69F10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9533472-184E-4520-8DC0-32BB58A41A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cy-GB"/>
              <a:t>Mae cyfanswm o 3 marc ar gael ar gyfer y cwestiwn hwn – mae angen tri thic.</a:t>
            </a:r>
          </a:p>
          <a:p>
            <a:pPr>
              <a:spcBef>
                <a:spcPct val="0"/>
              </a:spcBef>
            </a:pPr>
            <a:endParaRPr lang="en-GB" altLang="cy-GB"/>
          </a:p>
          <a:p>
            <a:pPr>
              <a:spcBef>
                <a:spcPct val="0"/>
              </a:spcBef>
            </a:pPr>
            <a:r>
              <a:rPr lang="en-GB" altLang="cy-GB"/>
              <a:t>Gwnewch yn siŵr eich bod chi'n darllen pob gweithred yn gywir ac yn rhoi eich ticiau yn y blychau cywir – gwiriwch nhw eto ar ôl gwneud er mwyn bod yn siŵr bod y prif feysydd datblygu wedi'u rhestru fel byddech chi'n ei ddisgwyl – eich cyfrifoldeb chi yw gwirio hyn!</a:t>
            </a:r>
          </a:p>
          <a:p>
            <a:pPr>
              <a:spcBef>
                <a:spcPct val="0"/>
              </a:spcBef>
            </a:pPr>
            <a:endParaRPr lang="en-GB" altLang="cy-GB"/>
          </a:p>
          <a:p>
            <a:pPr>
              <a:spcBef>
                <a:spcPct val="0"/>
              </a:spcBef>
            </a:pPr>
            <a:r>
              <a:rPr lang="en-GB" altLang="cy-GB"/>
              <a:t>Eto, peidiwch â threulio gormod o amser ar hyn – dylai 3 marc olygu bod angen tua 3 munud i'w gwblhau.</a:t>
            </a:r>
          </a:p>
          <a:p>
            <a:pPr>
              <a:spcBef>
                <a:spcPct val="0"/>
              </a:spcBef>
            </a:pPr>
            <a:endParaRPr lang="en-GB" altLang="cy-GB"/>
          </a:p>
          <a:p>
            <a:pPr>
              <a:spcBef>
                <a:spcPct val="0"/>
              </a:spcBef>
            </a:pPr>
            <a:endParaRPr lang="en-GB" altLang="cy-GB"/>
          </a:p>
          <a:p>
            <a:pPr>
              <a:spcBef>
                <a:spcPct val="0"/>
              </a:spcBef>
            </a:pPr>
            <a:endParaRPr lang="en-GB" altLang="cy-GB"/>
          </a:p>
        </p:txBody>
      </p:sp>
      <p:sp>
        <p:nvSpPr>
          <p:cNvPr id="23556" name="Slide Number Placeholder 3">
            <a:extLst>
              <a:ext uri="{FF2B5EF4-FFF2-40B4-BE49-F238E27FC236}">
                <a16:creationId xmlns:a16="http://schemas.microsoft.com/office/drawing/2014/main" id="{D2433969-23EE-45A5-9F5A-B8CE9514A3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8147F23-7B07-47FB-AC43-874FBA16FDF4}" type="slidenum">
              <a:rPr lang="en-US" altLang="cy-GB">
                <a:latin typeface="Calibri" panose="020F0502020204030204" pitchFamily="34" charset="0"/>
              </a:rPr>
              <a:pPr fontAlgn="base">
                <a:spcBef>
                  <a:spcPct val="0"/>
                </a:spcBef>
                <a:spcAft>
                  <a:spcPct val="0"/>
                </a:spcAft>
              </a:pPr>
              <a:t>9</a:t>
            </a:fld>
            <a:endParaRPr lang="en-US" altLang="cy-GB">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cxnSp>
        <p:nvCxnSpPr>
          <p:cNvPr id="4" name="Straight Connector 5">
            <a:extLst>
              <a:ext uri="{FF2B5EF4-FFF2-40B4-BE49-F238E27FC236}">
                <a16:creationId xmlns:a16="http://schemas.microsoft.com/office/drawing/2014/main" id="{A20C4E53-6353-4AF5-8D21-AFC276AF5DD5}"/>
              </a:ext>
            </a:extLst>
          </p:cNvPr>
          <p:cNvCxnSpPr/>
          <p:nvPr userDrawn="1"/>
        </p:nvCxnSpPr>
        <p:spPr>
          <a:xfrm>
            <a:off x="282575" y="889000"/>
            <a:ext cx="1166495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5" name="Picture 8">
            <a:extLst>
              <a:ext uri="{FF2B5EF4-FFF2-40B4-BE49-F238E27FC236}">
                <a16:creationId xmlns:a16="http://schemas.microsoft.com/office/drawing/2014/main" id="{6F6011A9-D405-401A-960E-AFE9BC622F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06075" y="114300"/>
            <a:ext cx="15859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47759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95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265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B48CADD-07B7-4AD3-AF2E-7B6F912226D5}"/>
              </a:ext>
            </a:extLst>
          </p:cNvPr>
          <p:cNvSpPr>
            <a:spLocks noGrp="1" noChangeArrowheads="1"/>
          </p:cNvSpPr>
          <p:nvPr>
            <p:ph type="title"/>
          </p:nvPr>
        </p:nvSpPr>
        <p:spPr bwMode="auto">
          <a:xfrm>
            <a:off x="282575" y="207963"/>
            <a:ext cx="1000918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cy-GB"/>
              <a:t>Click to edit Master title style</a:t>
            </a:r>
          </a:p>
        </p:txBody>
      </p:sp>
      <p:sp>
        <p:nvSpPr>
          <p:cNvPr id="1027" name="Text Placeholder 10">
            <a:extLst>
              <a:ext uri="{FF2B5EF4-FFF2-40B4-BE49-F238E27FC236}">
                <a16:creationId xmlns:a16="http://schemas.microsoft.com/office/drawing/2014/main" id="{EF284457-8DF5-4EBD-9BA9-A39FEF128DBB}"/>
              </a:ext>
            </a:extLst>
          </p:cNvPr>
          <p:cNvSpPr>
            <a:spLocks noGrp="1" noChangeArrowheads="1"/>
          </p:cNvSpPr>
          <p:nvPr>
            <p:ph type="body" idx="1"/>
          </p:nvPr>
        </p:nvSpPr>
        <p:spPr bwMode="auto">
          <a:xfrm>
            <a:off x="196850" y="1120775"/>
            <a:ext cx="661670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y-GB"/>
              <a:t>Edit Master text styles</a:t>
            </a:r>
          </a:p>
          <a:p>
            <a:pPr lvl="1"/>
            <a:r>
              <a:rPr lang="en-US" altLang="cy-GB"/>
              <a:t>Second level</a:t>
            </a:r>
          </a:p>
          <a:p>
            <a:pPr lvl="2"/>
            <a:r>
              <a:rPr lang="en-US" altLang="cy-GB"/>
              <a:t>Third level</a:t>
            </a:r>
          </a:p>
          <a:p>
            <a:pPr lvl="3"/>
            <a:r>
              <a:rPr lang="en-US" altLang="cy-GB"/>
              <a:t>Fourth level</a:t>
            </a:r>
          </a:p>
          <a:p>
            <a:pPr lvl="4"/>
            <a:r>
              <a:rPr lang="en-US" altLang="cy-GB"/>
              <a:t>Fifth level</a:t>
            </a:r>
          </a:p>
        </p:txBody>
      </p:sp>
      <p:cxnSp>
        <p:nvCxnSpPr>
          <p:cNvPr id="7" name="Straight Connector 6">
            <a:extLst>
              <a:ext uri="{FF2B5EF4-FFF2-40B4-BE49-F238E27FC236}">
                <a16:creationId xmlns:a16="http://schemas.microsoft.com/office/drawing/2014/main" id="{3FCF9885-C77D-4709-AAFC-A9CCAA896F99}"/>
              </a:ext>
            </a:extLst>
          </p:cNvPr>
          <p:cNvCxnSpPr/>
          <p:nvPr userDrawn="1"/>
        </p:nvCxnSpPr>
        <p:spPr>
          <a:xfrm>
            <a:off x="282575" y="889000"/>
            <a:ext cx="1166495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1029" name="Picture 7">
            <a:extLst>
              <a:ext uri="{FF2B5EF4-FFF2-40B4-BE49-F238E27FC236}">
                <a16:creationId xmlns:a16="http://schemas.microsoft.com/office/drawing/2014/main" id="{811554BF-C5B2-43A2-BC3D-DE00CF99BFA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06075" y="114300"/>
            <a:ext cx="15859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7" r:id="rId1"/>
    <p:sldLayoutId id="2147483746" r:id="rId2"/>
    <p:sldLayoutId id="2147483748" r:id="rId3"/>
  </p:sldLayoutIdLst>
  <p:hf sldNum="0" hdr="0" dt="0"/>
  <p:txStyles>
    <p:titleStyle>
      <a:lvl1pPr algn="l" rtl="0" fontAlgn="base">
        <a:lnSpc>
          <a:spcPct val="90000"/>
        </a:lnSpc>
        <a:spcBef>
          <a:spcPct val="0"/>
        </a:spcBef>
        <a:spcAft>
          <a:spcPct val="0"/>
        </a:spcAft>
        <a:defRPr lang="en-US" sz="1400" kern="1200" dirty="0">
          <a:solidFill>
            <a:schemeClr val="accent1"/>
          </a:solidFill>
          <a:latin typeface="+mj-lt"/>
          <a:ea typeface="+mj-ea"/>
          <a:cs typeface="+mj-cs"/>
        </a:defRPr>
      </a:lvl1pPr>
      <a:lvl2pPr algn="l" rtl="0" fontAlgn="base">
        <a:lnSpc>
          <a:spcPct val="90000"/>
        </a:lnSpc>
        <a:spcBef>
          <a:spcPct val="0"/>
        </a:spcBef>
        <a:spcAft>
          <a:spcPct val="0"/>
        </a:spcAft>
        <a:defRPr sz="1400">
          <a:solidFill>
            <a:schemeClr val="accent1"/>
          </a:solidFill>
          <a:latin typeface="Arial" panose="020B0604020202020204" pitchFamily="34" charset="0"/>
        </a:defRPr>
      </a:lvl2pPr>
      <a:lvl3pPr algn="l" rtl="0" fontAlgn="base">
        <a:lnSpc>
          <a:spcPct val="90000"/>
        </a:lnSpc>
        <a:spcBef>
          <a:spcPct val="0"/>
        </a:spcBef>
        <a:spcAft>
          <a:spcPct val="0"/>
        </a:spcAft>
        <a:defRPr sz="1400">
          <a:solidFill>
            <a:schemeClr val="accent1"/>
          </a:solidFill>
          <a:latin typeface="Arial" panose="020B0604020202020204" pitchFamily="34" charset="0"/>
        </a:defRPr>
      </a:lvl3pPr>
      <a:lvl4pPr algn="l" rtl="0" fontAlgn="base">
        <a:lnSpc>
          <a:spcPct val="90000"/>
        </a:lnSpc>
        <a:spcBef>
          <a:spcPct val="0"/>
        </a:spcBef>
        <a:spcAft>
          <a:spcPct val="0"/>
        </a:spcAft>
        <a:defRPr sz="1400">
          <a:solidFill>
            <a:schemeClr val="accent1"/>
          </a:solidFill>
          <a:latin typeface="Arial" panose="020B0604020202020204" pitchFamily="34" charset="0"/>
        </a:defRPr>
      </a:lvl4pPr>
      <a:lvl5pPr algn="l" rtl="0" fontAlgn="base">
        <a:lnSpc>
          <a:spcPct val="90000"/>
        </a:lnSpc>
        <a:spcBef>
          <a:spcPct val="0"/>
        </a:spcBef>
        <a:spcAft>
          <a:spcPct val="0"/>
        </a:spcAft>
        <a:defRPr sz="1400">
          <a:solidFill>
            <a:schemeClr val="accent1"/>
          </a:solidFill>
          <a:latin typeface="Arial" panose="020B0604020202020204" pitchFamily="34" charset="0"/>
        </a:defRPr>
      </a:lvl5pPr>
      <a:lvl6pPr marL="457200" algn="l" rtl="0" fontAlgn="base">
        <a:lnSpc>
          <a:spcPct val="90000"/>
        </a:lnSpc>
        <a:spcBef>
          <a:spcPct val="0"/>
        </a:spcBef>
        <a:spcAft>
          <a:spcPct val="0"/>
        </a:spcAft>
        <a:defRPr sz="1400">
          <a:solidFill>
            <a:schemeClr val="accent1"/>
          </a:solidFill>
          <a:latin typeface="Arial" panose="020B0604020202020204" pitchFamily="34" charset="0"/>
        </a:defRPr>
      </a:lvl6pPr>
      <a:lvl7pPr marL="914400" algn="l" rtl="0" fontAlgn="base">
        <a:lnSpc>
          <a:spcPct val="90000"/>
        </a:lnSpc>
        <a:spcBef>
          <a:spcPct val="0"/>
        </a:spcBef>
        <a:spcAft>
          <a:spcPct val="0"/>
        </a:spcAft>
        <a:defRPr sz="1400">
          <a:solidFill>
            <a:schemeClr val="accent1"/>
          </a:solidFill>
          <a:latin typeface="Arial" panose="020B0604020202020204" pitchFamily="34" charset="0"/>
        </a:defRPr>
      </a:lvl7pPr>
      <a:lvl8pPr marL="1371600" algn="l" rtl="0" fontAlgn="base">
        <a:lnSpc>
          <a:spcPct val="90000"/>
        </a:lnSpc>
        <a:spcBef>
          <a:spcPct val="0"/>
        </a:spcBef>
        <a:spcAft>
          <a:spcPct val="0"/>
        </a:spcAft>
        <a:defRPr sz="1400">
          <a:solidFill>
            <a:schemeClr val="accent1"/>
          </a:solidFill>
          <a:latin typeface="Arial" panose="020B0604020202020204" pitchFamily="34" charset="0"/>
        </a:defRPr>
      </a:lvl8pPr>
      <a:lvl9pPr marL="1828800" algn="l" rtl="0" fontAlgn="base">
        <a:lnSpc>
          <a:spcPct val="90000"/>
        </a:lnSpc>
        <a:spcBef>
          <a:spcPct val="0"/>
        </a:spcBef>
        <a:spcAft>
          <a:spcPct val="0"/>
        </a:spcAft>
        <a:defRPr sz="1400">
          <a:solidFill>
            <a:schemeClr val="accent1"/>
          </a:solidFill>
          <a:latin typeface="Arial" panose="020B0604020202020204" pitchFamily="34" charset="0"/>
        </a:defRPr>
      </a:lvl9pPr>
    </p:titleStyle>
    <p:bodyStyle>
      <a:lvl1pPr algn="l" rtl="0" fontAlgn="base">
        <a:spcBef>
          <a:spcPts val="1000"/>
        </a:spcBef>
        <a:spcAft>
          <a:spcPts val="600"/>
        </a:spcAft>
        <a:buClr>
          <a:srgbClr val="F94130"/>
        </a:buClr>
        <a:buFont typeface="Arial" panose="020B0604020202020204" pitchFamily="34" charset="0"/>
        <a:defRPr lang="en-US" kern="1200">
          <a:solidFill>
            <a:schemeClr val="accent1"/>
          </a:solidFill>
          <a:latin typeface="+mn-lt"/>
          <a:ea typeface="+mn-ea"/>
          <a:cs typeface="+mn-cs"/>
        </a:defRPr>
      </a:lvl1pPr>
      <a:lvl2pPr marL="6350" algn="l" rtl="0" fontAlgn="base">
        <a:spcBef>
          <a:spcPct val="0"/>
        </a:spcBef>
        <a:spcAft>
          <a:spcPts val="600"/>
        </a:spcAft>
        <a:buClr>
          <a:schemeClr val="tx2"/>
        </a:buClr>
        <a:buFont typeface="Arial" panose="020B0604020202020204" pitchFamily="34" charset="0"/>
        <a:defRPr lang="en-US" sz="1600" kern="1200" dirty="0">
          <a:solidFill>
            <a:schemeClr val="tx1"/>
          </a:solidFill>
          <a:latin typeface="+mn-lt"/>
          <a:ea typeface="+mn-ea"/>
          <a:cs typeface="+mn-cs"/>
        </a:defRPr>
      </a:lvl2pPr>
      <a:lvl3pPr marL="222250" indent="-214313" algn="l" rtl="0" fontAlgn="base">
        <a:spcBef>
          <a:spcPct val="0"/>
        </a:spcBef>
        <a:spcAft>
          <a:spcPts val="600"/>
        </a:spcAft>
        <a:buClr>
          <a:srgbClr val="F94130"/>
        </a:buClr>
        <a:buFont typeface="Arial" panose="020B0604020202020204" pitchFamily="34" charset="0"/>
        <a:buChar char="•"/>
        <a:defRPr lang="en-US" sz="1400" kern="1200" dirty="0">
          <a:solidFill>
            <a:schemeClr val="tx1"/>
          </a:solidFill>
          <a:latin typeface="+mn-lt"/>
          <a:ea typeface="+mn-ea"/>
          <a:cs typeface="+mn-cs"/>
        </a:defRPr>
      </a:lvl3pPr>
      <a:lvl4pPr marL="222250" algn="l" rtl="0" fontAlgn="base">
        <a:spcBef>
          <a:spcPct val="0"/>
        </a:spcBef>
        <a:spcAft>
          <a:spcPts val="600"/>
        </a:spcAft>
        <a:buClr>
          <a:schemeClr val="tx2"/>
        </a:buClr>
        <a:buFont typeface="Arial" panose="020B0604020202020204" pitchFamily="34" charset="0"/>
        <a:defRPr sz="1200" b="1" kern="1200">
          <a:solidFill>
            <a:schemeClr val="tx1"/>
          </a:solidFill>
          <a:latin typeface="+mn-lt"/>
          <a:ea typeface="+mn-ea"/>
          <a:cs typeface="+mn-cs"/>
        </a:defRPr>
      </a:lvl4pPr>
      <a:lvl5pPr marL="446088" indent="-187325" algn="l" rtl="0" fontAlgn="base">
        <a:spcBef>
          <a:spcPct val="0"/>
        </a:spcBef>
        <a:spcAft>
          <a:spcPts val="6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21.png"/><Relationship Id="rId18" Type="http://schemas.openxmlformats.org/officeDocument/2006/relationships/customXml" Target="../ink/ink18.xml"/><Relationship Id="rId3" Type="http://schemas.openxmlformats.org/officeDocument/2006/relationships/slideLayout" Target="../slideLayouts/slideLayout1.xml"/><Relationship Id="rId21" Type="http://schemas.openxmlformats.org/officeDocument/2006/relationships/image" Target="../media/image24.png"/><Relationship Id="rId7" Type="http://schemas.openxmlformats.org/officeDocument/2006/relationships/image" Target="../media/image18.png"/><Relationship Id="rId12" Type="http://schemas.openxmlformats.org/officeDocument/2006/relationships/customXml" Target="../ink/ink15.xml"/><Relationship Id="rId17" Type="http://schemas.openxmlformats.org/officeDocument/2006/relationships/image" Target="../media/image22.png"/><Relationship Id="rId2" Type="http://schemas.openxmlformats.org/officeDocument/2006/relationships/audio" Target="../media/media11.m4a"/><Relationship Id="rId16" Type="http://schemas.openxmlformats.org/officeDocument/2006/relationships/customXml" Target="../ink/ink17.xml"/><Relationship Id="rId20" Type="http://schemas.openxmlformats.org/officeDocument/2006/relationships/customXml" Target="../ink/ink19.xml"/><Relationship Id="rId1" Type="http://schemas.microsoft.com/office/2007/relationships/media" Target="../media/media11.m4a"/><Relationship Id="rId6" Type="http://schemas.openxmlformats.org/officeDocument/2006/relationships/customXml" Target="../ink/ink12.xml"/><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png"/><Relationship Id="rId10" Type="http://schemas.openxmlformats.org/officeDocument/2006/relationships/customXml" Target="../ink/ink14.xml"/><Relationship Id="rId19" Type="http://schemas.openxmlformats.org/officeDocument/2006/relationships/image" Target="../media/image23.png"/><Relationship Id="rId4" Type="http://schemas.openxmlformats.org/officeDocument/2006/relationships/notesSlide" Target="../notesSlides/notesSlide11.xml"/><Relationship Id="rId9" Type="http://schemas.openxmlformats.org/officeDocument/2006/relationships/image" Target="../media/image19.png"/><Relationship Id="rId14" Type="http://schemas.openxmlformats.org/officeDocument/2006/relationships/customXml" Target="../ink/ink16.xml"/><Relationship Id="rId22" Type="http://schemas.openxmlformats.org/officeDocument/2006/relationships/customXml" Target="../ink/ink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32.png"/><Relationship Id="rId18" Type="http://schemas.openxmlformats.org/officeDocument/2006/relationships/customXml" Target="../ink/ink27.xml"/><Relationship Id="rId3" Type="http://schemas.openxmlformats.org/officeDocument/2006/relationships/slideLayout" Target="../slideLayouts/slideLayout1.xml"/><Relationship Id="rId21"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customXml" Target="../ink/ink24.xml"/><Relationship Id="rId17" Type="http://schemas.openxmlformats.org/officeDocument/2006/relationships/image" Target="../media/image34.png"/><Relationship Id="rId2" Type="http://schemas.openxmlformats.org/officeDocument/2006/relationships/audio" Target="../media/media13.m4a"/><Relationship Id="rId16" Type="http://schemas.openxmlformats.org/officeDocument/2006/relationships/customXml" Target="../ink/ink26.xml"/><Relationship Id="rId20" Type="http://schemas.openxmlformats.org/officeDocument/2006/relationships/customXml" Target="../ink/ink28.xml"/><Relationship Id="rId1" Type="http://schemas.microsoft.com/office/2007/relationships/media" Target="../media/media13.m4a"/><Relationship Id="rId6" Type="http://schemas.openxmlformats.org/officeDocument/2006/relationships/customXml" Target="../ink/ink21.xml"/><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customXml" Target="../ink/ink23.xml"/><Relationship Id="rId19" Type="http://schemas.openxmlformats.org/officeDocument/2006/relationships/image" Target="../media/image35.png"/><Relationship Id="rId4" Type="http://schemas.openxmlformats.org/officeDocument/2006/relationships/notesSlide" Target="../notesSlides/notesSlide13.xml"/><Relationship Id="rId9" Type="http://schemas.openxmlformats.org/officeDocument/2006/relationships/image" Target="../media/image30.png"/><Relationship Id="rId14" Type="http://schemas.openxmlformats.org/officeDocument/2006/relationships/customXml" Target="../ink/ink25.xml"/><Relationship Id="rId2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9.png"/><Relationship Id="rId12" Type="http://schemas.openxmlformats.org/officeDocument/2006/relationships/customXml" Target="../ink/ink32.xml"/><Relationship Id="rId17" Type="http://schemas.openxmlformats.org/officeDocument/2006/relationships/image" Target="../media/image3.png"/><Relationship Id="rId2" Type="http://schemas.openxmlformats.org/officeDocument/2006/relationships/audio" Target="../media/media16.m4a"/><Relationship Id="rId16" Type="http://schemas.openxmlformats.org/officeDocument/2006/relationships/customXml" Target="../ink/ink34.xml"/><Relationship Id="rId1" Type="http://schemas.microsoft.com/office/2007/relationships/media" Target="../media/media16.m4a"/><Relationship Id="rId6" Type="http://schemas.openxmlformats.org/officeDocument/2006/relationships/customXml" Target="../ink/ink29.xml"/><Relationship Id="rId11" Type="http://schemas.openxmlformats.org/officeDocument/2006/relationships/image" Target="../media/image41.png"/><Relationship Id="rId5" Type="http://schemas.openxmlformats.org/officeDocument/2006/relationships/image" Target="../media/image28.png"/><Relationship Id="rId15" Type="http://schemas.openxmlformats.org/officeDocument/2006/relationships/image" Target="../media/image43.png"/><Relationship Id="rId10" Type="http://schemas.openxmlformats.org/officeDocument/2006/relationships/customXml" Target="../ink/ink31.xml"/><Relationship Id="rId4" Type="http://schemas.openxmlformats.org/officeDocument/2006/relationships/notesSlide" Target="../notesSlides/notesSlide16.xml"/><Relationship Id="rId9" Type="http://schemas.openxmlformats.org/officeDocument/2006/relationships/image" Target="../media/image40.png"/><Relationship Id="rId14" Type="http://schemas.openxmlformats.org/officeDocument/2006/relationships/customXml" Target="../ink/ink3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50.png"/><Relationship Id="rId18" Type="http://schemas.openxmlformats.org/officeDocument/2006/relationships/customXml" Target="../ink/ink41.xml"/><Relationship Id="rId3" Type="http://schemas.openxmlformats.org/officeDocument/2006/relationships/slideLayout" Target="../slideLayouts/slideLayout1.xml"/><Relationship Id="rId7" Type="http://schemas.openxmlformats.org/officeDocument/2006/relationships/image" Target="../media/image47.png"/><Relationship Id="rId12" Type="http://schemas.openxmlformats.org/officeDocument/2006/relationships/customXml" Target="../ink/ink38.xml"/><Relationship Id="rId17" Type="http://schemas.openxmlformats.org/officeDocument/2006/relationships/image" Target="../media/image52.png"/><Relationship Id="rId2" Type="http://schemas.openxmlformats.org/officeDocument/2006/relationships/audio" Target="../media/media19.m4a"/><Relationship Id="rId16" Type="http://schemas.openxmlformats.org/officeDocument/2006/relationships/customXml" Target="../ink/ink40.xml"/><Relationship Id="rId20" Type="http://schemas.openxmlformats.org/officeDocument/2006/relationships/image" Target="../media/image3.png"/><Relationship Id="rId1" Type="http://schemas.microsoft.com/office/2007/relationships/media" Target="../media/media19.m4a"/><Relationship Id="rId6" Type="http://schemas.openxmlformats.org/officeDocument/2006/relationships/customXml" Target="../ink/ink35.xml"/><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customXml" Target="../ink/ink37.xml"/><Relationship Id="rId19" Type="http://schemas.openxmlformats.org/officeDocument/2006/relationships/image" Target="../media/image53.png"/><Relationship Id="rId4" Type="http://schemas.openxmlformats.org/officeDocument/2006/relationships/notesSlide" Target="../notesSlides/notesSlide19.xml"/><Relationship Id="rId9" Type="http://schemas.openxmlformats.org/officeDocument/2006/relationships/image" Target="../media/image48.png"/><Relationship Id="rId14" Type="http://schemas.openxmlformats.org/officeDocument/2006/relationships/customXml" Target="../ink/ink3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slideLayout" Target="../slideLayouts/slideLayout1.xml"/><Relationship Id="rId7" Type="http://schemas.openxmlformats.org/officeDocument/2006/relationships/image" Target="../media/image55.png"/><Relationship Id="rId12"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customXml" Target="../ink/ink42.xml"/><Relationship Id="rId11" Type="http://schemas.openxmlformats.org/officeDocument/2006/relationships/image" Target="../media/image63.png"/><Relationship Id="rId5" Type="http://schemas.openxmlformats.org/officeDocument/2006/relationships/image" Target="../media/image46.png"/><Relationship Id="rId10" Type="http://schemas.openxmlformats.org/officeDocument/2006/relationships/customXml" Target="../ink/ink44.xml"/><Relationship Id="rId4" Type="http://schemas.openxmlformats.org/officeDocument/2006/relationships/notesSlide" Target="../notesSlides/notesSlide21.xml"/><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customXml" Target="../ink/ink46.xml"/><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customXml" Target="../ink/ink45.xml"/><Relationship Id="rId5" Type="http://schemas.openxmlformats.org/officeDocument/2006/relationships/image" Target="../media/image59.png"/><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customXml" Target="../ink/ink48.xml"/><Relationship Id="rId3" Type="http://schemas.openxmlformats.org/officeDocument/2006/relationships/slideLayout" Target="../slideLayouts/slideLayout1.xml"/><Relationship Id="rId7" Type="http://schemas.openxmlformats.org/officeDocument/2006/relationships/image" Target="../media/image6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customXml" Target="../ink/ink47.xml"/><Relationship Id="rId5" Type="http://schemas.openxmlformats.org/officeDocument/2006/relationships/image" Target="../media/image67.png"/><Relationship Id="rId10"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customXml" Target="../ink/ink50.xml"/><Relationship Id="rId3" Type="http://schemas.openxmlformats.org/officeDocument/2006/relationships/slideLayout" Target="../slideLayouts/slideLayout1.xml"/><Relationship Id="rId7" Type="http://schemas.openxmlformats.org/officeDocument/2006/relationships/image" Target="../media/image7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customXml" Target="../ink/ink49.xml"/><Relationship Id="rId5" Type="http://schemas.openxmlformats.org/officeDocument/2006/relationships/image" Target="../media/image74.png"/><Relationship Id="rId10" Type="http://schemas.openxmlformats.org/officeDocument/2006/relationships/image" Target="../media/image3.png"/><Relationship Id="rId4" Type="http://schemas.openxmlformats.org/officeDocument/2006/relationships/notesSlide" Target="../notesSlides/notesSlide35.xml"/><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7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customXml" Target="../ink/ink51.xml"/><Relationship Id="rId5" Type="http://schemas.openxmlformats.org/officeDocument/2006/relationships/image" Target="../media/image7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customXml" Target="../ink/ink53.xml"/><Relationship Id="rId3" Type="http://schemas.openxmlformats.org/officeDocument/2006/relationships/slideLayout" Target="../slideLayouts/slideLayout1.xml"/><Relationship Id="rId7" Type="http://schemas.openxmlformats.org/officeDocument/2006/relationships/image" Target="../media/image6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customXml" Target="../ink/ink52.xml"/><Relationship Id="rId5" Type="http://schemas.openxmlformats.org/officeDocument/2006/relationships/image" Target="../media/image82.png"/><Relationship Id="rId10" Type="http://schemas.openxmlformats.org/officeDocument/2006/relationships/image" Target="../media/image3.png"/><Relationship Id="rId4" Type="http://schemas.openxmlformats.org/officeDocument/2006/relationships/notesSlide" Target="../notesSlides/notesSlide42.xml"/><Relationship Id="rId9"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8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customXml" Target="../ink/ink54.xml"/><Relationship Id="rId5" Type="http://schemas.openxmlformats.org/officeDocument/2006/relationships/image" Target="../media/image8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9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9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9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9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9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1.xml"/><Relationship Id="rId7" Type="http://schemas.openxmlformats.org/officeDocument/2006/relationships/image" Target="../media/image510.pn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customXml" Target="../ink/ink3.xml"/><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2.png"/><Relationship Id="rId18" Type="http://schemas.openxmlformats.org/officeDocument/2006/relationships/customXml" Target="../ink/ink10.xml"/><Relationship Id="rId3" Type="http://schemas.openxmlformats.org/officeDocument/2006/relationships/slideLayout" Target="../slideLayouts/slideLayout1.xml"/><Relationship Id="rId21"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customXml" Target="../ink/ink7.xml"/><Relationship Id="rId17" Type="http://schemas.openxmlformats.org/officeDocument/2006/relationships/image" Target="../media/image16.png"/><Relationship Id="rId2" Type="http://schemas.openxmlformats.org/officeDocument/2006/relationships/audio" Target="../media/media9.m4a"/><Relationship Id="rId16" Type="http://schemas.openxmlformats.org/officeDocument/2006/relationships/customXml" Target="../ink/ink9.xml"/><Relationship Id="rId20" Type="http://schemas.openxmlformats.org/officeDocument/2006/relationships/customXml" Target="../ink/ink11.xml"/><Relationship Id="rId1" Type="http://schemas.microsoft.com/office/2007/relationships/media" Target="../media/media9.m4a"/><Relationship Id="rId6" Type="http://schemas.openxmlformats.org/officeDocument/2006/relationships/customXml" Target="../ink/ink4.xml"/><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customXml" Target="../ink/ink6.xml"/><Relationship Id="rId19"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image" Target="../media/image11.png"/><Relationship Id="rId14" Type="http://schemas.openxmlformats.org/officeDocument/2006/relationships/customXml" Target="../ink/ink8.xml"/><Relationship Id="rId2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EA85989-5115-42FA-9801-639E7CBE8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976313"/>
            <a:ext cx="11676063"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a:extLst>
              <a:ext uri="{FF2B5EF4-FFF2-40B4-BE49-F238E27FC236}">
                <a16:creationId xmlns:a16="http://schemas.microsoft.com/office/drawing/2014/main" id="{C7CE5B54-8B6E-4CC3-8E4E-7106334BC569}"/>
              </a:ext>
            </a:extLst>
          </p:cNvPr>
          <p:cNvSpPr txBox="1">
            <a:spLocks noChangeArrowheads="1"/>
          </p:cNvSpPr>
          <p:nvPr/>
        </p:nvSpPr>
        <p:spPr bwMode="auto">
          <a:xfrm>
            <a:off x="938213" y="1762125"/>
            <a:ext cx="1074578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en-US" altLang="cy-GB" sz="2800">
                <a:solidFill>
                  <a:schemeClr val="bg1"/>
                </a:solidFill>
              </a:rPr>
              <a:t>TGAU Iechyd a Gofal Cymdeithasol, a Gofal Plant</a:t>
            </a:r>
          </a:p>
          <a:p>
            <a:pPr eaLnBrk="1" hangingPunct="1">
              <a:lnSpc>
                <a:spcPct val="90000"/>
              </a:lnSpc>
            </a:pPr>
            <a:endParaRPr lang="en-US" altLang="cy-GB" sz="2800">
              <a:solidFill>
                <a:schemeClr val="bg1"/>
              </a:solidFill>
            </a:endParaRPr>
          </a:p>
          <a:p>
            <a:pPr eaLnBrk="1" hangingPunct="1">
              <a:lnSpc>
                <a:spcPct val="90000"/>
              </a:lnSpc>
            </a:pPr>
            <a:r>
              <a:rPr lang="en-US" altLang="cy-GB" sz="2800">
                <a:solidFill>
                  <a:schemeClr val="bg1"/>
                </a:solidFill>
              </a:rPr>
              <a:t>Uned 1 – Twf, datblygiad a llesiant dynol (3570UB)</a:t>
            </a:r>
          </a:p>
        </p:txBody>
      </p:sp>
      <p:sp>
        <p:nvSpPr>
          <p:cNvPr id="6148" name="TextBox 1">
            <a:extLst>
              <a:ext uri="{FF2B5EF4-FFF2-40B4-BE49-F238E27FC236}">
                <a16:creationId xmlns:a16="http://schemas.microsoft.com/office/drawing/2014/main" id="{3CCD4319-619E-4CF0-9EED-1D3CF82EE848}"/>
              </a:ext>
            </a:extLst>
          </p:cNvPr>
          <p:cNvSpPr txBox="1">
            <a:spLocks noChangeArrowheads="1"/>
          </p:cNvSpPr>
          <p:nvPr/>
        </p:nvSpPr>
        <p:spPr bwMode="auto">
          <a:xfrm>
            <a:off x="212725" y="354013"/>
            <a:ext cx="434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cy-GB" sz="2400"/>
              <a:t>Arweiniad i'r Arholiad</a:t>
            </a:r>
          </a:p>
        </p:txBody>
      </p:sp>
      <p:sp>
        <p:nvSpPr>
          <p:cNvPr id="6149" name="Title 1">
            <a:extLst>
              <a:ext uri="{FF2B5EF4-FFF2-40B4-BE49-F238E27FC236}">
                <a16:creationId xmlns:a16="http://schemas.microsoft.com/office/drawing/2014/main" id="{C1FE9EC8-7D83-4576-9073-EB1E43CA5B39}"/>
              </a:ext>
            </a:extLst>
          </p:cNvPr>
          <p:cNvSpPr txBox="1">
            <a:spLocks noChangeArrowheads="1"/>
          </p:cNvSpPr>
          <p:nvPr/>
        </p:nvSpPr>
        <p:spPr bwMode="auto">
          <a:xfrm>
            <a:off x="0" y="6642100"/>
            <a:ext cx="77422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cy-GB" altLang="cy-GB" sz="2800" b="1">
              <a:latin typeface="Lato" pitchFamily="34" charset="0"/>
              <a:cs typeface="Lato" pitchFamily="34" charset="0"/>
            </a:endParaRPr>
          </a:p>
        </p:txBody>
      </p:sp>
      <p:pic>
        <p:nvPicPr>
          <p:cNvPr id="2" name="Audio 1">
            <a:hlinkClick r:id="" action="ppaction://media"/>
            <a:extLst>
              <a:ext uri="{FF2B5EF4-FFF2-40B4-BE49-F238E27FC236}">
                <a16:creationId xmlns:a16="http://schemas.microsoft.com/office/drawing/2014/main" id="{D6AB1975-23E9-4048-8379-E1AA9DDA86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80"/>
    </mc:Choice>
    <mc:Fallback xmlns="">
      <p:transition spd="slow" advTm="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a:extLst>
              <a:ext uri="{FF2B5EF4-FFF2-40B4-BE49-F238E27FC236}">
                <a16:creationId xmlns:a16="http://schemas.microsoft.com/office/drawing/2014/main" id="{5931947C-A548-4CFF-B17C-17B0CFFA6A93}"/>
              </a:ext>
            </a:extLst>
          </p:cNvPr>
          <p:cNvSpPr>
            <a:spLocks noGrp="1" noChangeArrowheads="1"/>
          </p:cNvSpPr>
          <p:nvPr>
            <p:ph type="title"/>
          </p:nvPr>
        </p:nvSpPr>
        <p:spPr>
          <a:xfrm>
            <a:off x="339725" y="179388"/>
            <a:ext cx="10223500" cy="447675"/>
          </a:xfrm>
        </p:spPr>
        <p:txBody>
          <a:bodyPr/>
          <a:lstStyle/>
          <a:p>
            <a:r>
              <a:rPr lang="en-GB" altLang="cy-GB" sz="2400"/>
              <a:t>Cwestiwn 2 – cynllun marcio AA2</a:t>
            </a:r>
          </a:p>
        </p:txBody>
      </p:sp>
      <p:pic>
        <p:nvPicPr>
          <p:cNvPr id="2" name="Llun 1">
            <a:extLst>
              <a:ext uri="{FF2B5EF4-FFF2-40B4-BE49-F238E27FC236}">
                <a16:creationId xmlns:a16="http://schemas.microsoft.com/office/drawing/2014/main" id="{AAAD6046-5B4E-4711-8542-700D07DCAF5A}"/>
              </a:ext>
            </a:extLst>
          </p:cNvPr>
          <p:cNvPicPr>
            <a:picLocks noChangeAspect="1"/>
          </p:cNvPicPr>
          <p:nvPr/>
        </p:nvPicPr>
        <p:blipFill rotWithShape="1">
          <a:blip r:embed="rId5"/>
          <a:srcRect l="25364" t="35637" r="38636" b="51757"/>
          <a:stretch/>
        </p:blipFill>
        <p:spPr>
          <a:xfrm>
            <a:off x="648393" y="1562793"/>
            <a:ext cx="10803995" cy="2128058"/>
          </a:xfrm>
          <a:prstGeom prst="rect">
            <a:avLst/>
          </a:prstGeom>
        </p:spPr>
      </p:pic>
      <p:pic>
        <p:nvPicPr>
          <p:cNvPr id="3" name="Audio 2">
            <a:hlinkClick r:id="" action="ppaction://media"/>
            <a:extLst>
              <a:ext uri="{FF2B5EF4-FFF2-40B4-BE49-F238E27FC236}">
                <a16:creationId xmlns:a16="http://schemas.microsoft.com/office/drawing/2014/main" id="{4E55ABF0-AD06-45F8-A852-D69DAF346C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1C165170-5B1D-4A44-8D05-32619006F5C4}"/>
              </a:ext>
            </a:extLst>
          </p:cNvPr>
          <p:cNvPicPr>
            <a:picLocks noChangeAspect="1"/>
          </p:cNvPicPr>
          <p:nvPr/>
        </p:nvPicPr>
        <p:blipFill rotWithShape="1">
          <a:blip r:embed="rId5"/>
          <a:srcRect l="27845" t="48555" r="39931" b="11877"/>
          <a:stretch/>
        </p:blipFill>
        <p:spPr>
          <a:xfrm>
            <a:off x="357187" y="1254615"/>
            <a:ext cx="7662863" cy="5292717"/>
          </a:xfrm>
          <a:prstGeom prst="rect">
            <a:avLst/>
          </a:prstGeom>
        </p:spPr>
      </p:pic>
      <p:sp>
        <p:nvSpPr>
          <p:cNvPr id="26626" name="Title 2">
            <a:extLst>
              <a:ext uri="{FF2B5EF4-FFF2-40B4-BE49-F238E27FC236}">
                <a16:creationId xmlns:a16="http://schemas.microsoft.com/office/drawing/2014/main" id="{7EC2CCCF-E425-4AAC-84E2-CF32C5C45E5F}"/>
              </a:ext>
            </a:extLst>
          </p:cNvPr>
          <p:cNvSpPr>
            <a:spLocks noGrp="1" noChangeArrowheads="1"/>
          </p:cNvSpPr>
          <p:nvPr>
            <p:ph type="title"/>
          </p:nvPr>
        </p:nvSpPr>
        <p:spPr>
          <a:xfrm>
            <a:off x="357188" y="166688"/>
            <a:ext cx="10221912" cy="446087"/>
          </a:xfrm>
        </p:spPr>
        <p:txBody>
          <a:bodyPr/>
          <a:lstStyle/>
          <a:p>
            <a:r>
              <a:rPr lang="en-GB" altLang="cy-GB" sz="2400"/>
              <a:t>Cwestiwn 3, AA1</a:t>
            </a:r>
          </a:p>
        </p:txBody>
      </p:sp>
      <p:sp>
        <p:nvSpPr>
          <p:cNvPr id="26628" name="TextBox 8">
            <a:extLst>
              <a:ext uri="{FF2B5EF4-FFF2-40B4-BE49-F238E27FC236}">
                <a16:creationId xmlns:a16="http://schemas.microsoft.com/office/drawing/2014/main" id="{C9262127-D893-494F-BDE1-67413F063B54}"/>
              </a:ext>
            </a:extLst>
          </p:cNvPr>
          <p:cNvSpPr txBox="1">
            <a:spLocks noChangeArrowheads="1"/>
          </p:cNvSpPr>
          <p:nvPr/>
        </p:nvSpPr>
        <p:spPr bwMode="auto">
          <a:xfrm>
            <a:off x="7707313" y="1209675"/>
            <a:ext cx="412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Mae'r frawddeg ar ddechrau'r cwestiwn yno i'ch helpu chi!</a:t>
            </a: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645CFF92-522F-46E0-89D0-59536E3B0D8D}"/>
                  </a:ext>
                </a:extLst>
              </p14:cNvPr>
              <p14:cNvContentPartPr/>
              <p14:nvPr/>
            </p14:nvContentPartPr>
            <p14:xfrm>
              <a:off x="1630855" y="2108234"/>
              <a:ext cx="331560" cy="360"/>
            </p14:xfrm>
          </p:contentPart>
        </mc:Choice>
        <mc:Fallback xmlns="">
          <p:pic>
            <p:nvPicPr>
              <p:cNvPr id="17" name="Ink 16">
                <a:extLst>
                  <a:ext uri="{FF2B5EF4-FFF2-40B4-BE49-F238E27FC236}">
                    <a16:creationId xmlns:a16="http://schemas.microsoft.com/office/drawing/2014/main" id="{645CFF92-522F-46E0-89D0-59536E3B0D8D}"/>
                  </a:ext>
                </a:extLst>
              </p:cNvPr>
              <p:cNvPicPr/>
              <p:nvPr/>
            </p:nvPicPr>
            <p:blipFill>
              <a:blip r:embed="rId7"/>
              <a:stretch>
                <a:fillRect/>
              </a:stretch>
            </p:blipFill>
            <p:spPr>
              <a:xfrm>
                <a:off x="1612855" y="2090234"/>
                <a:ext cx="3672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AAF52711-46E4-4516-834C-524B9A8DBFAD}"/>
                  </a:ext>
                </a:extLst>
              </p14:cNvPr>
              <p14:cNvContentPartPr/>
              <p14:nvPr/>
            </p14:nvContentPartPr>
            <p14:xfrm>
              <a:off x="3493357" y="2131046"/>
              <a:ext cx="426600" cy="360"/>
            </p14:xfrm>
          </p:contentPart>
        </mc:Choice>
        <mc:Fallback xmlns="">
          <p:pic>
            <p:nvPicPr>
              <p:cNvPr id="18" name="Ink 17">
                <a:extLst>
                  <a:ext uri="{FF2B5EF4-FFF2-40B4-BE49-F238E27FC236}">
                    <a16:creationId xmlns:a16="http://schemas.microsoft.com/office/drawing/2014/main" id="{AAF52711-46E4-4516-834C-524B9A8DBFAD}"/>
                  </a:ext>
                </a:extLst>
              </p:cNvPr>
              <p:cNvPicPr/>
              <p:nvPr/>
            </p:nvPicPr>
            <p:blipFill>
              <a:blip r:embed="rId9"/>
              <a:stretch>
                <a:fillRect/>
              </a:stretch>
            </p:blipFill>
            <p:spPr>
              <a:xfrm>
                <a:off x="3475342" y="2113046"/>
                <a:ext cx="46227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BBB1B9F5-C3B6-4D94-88B1-1A037171378B}"/>
                  </a:ext>
                </a:extLst>
              </p14:cNvPr>
              <p14:cNvContentPartPr/>
              <p14:nvPr/>
            </p14:nvContentPartPr>
            <p14:xfrm>
              <a:off x="7337955" y="2464268"/>
              <a:ext cx="312120" cy="349560"/>
            </p14:xfrm>
          </p:contentPart>
        </mc:Choice>
        <mc:Fallback xmlns="">
          <p:pic>
            <p:nvPicPr>
              <p:cNvPr id="20" name="Ink 19">
                <a:extLst>
                  <a:ext uri="{FF2B5EF4-FFF2-40B4-BE49-F238E27FC236}">
                    <a16:creationId xmlns:a16="http://schemas.microsoft.com/office/drawing/2014/main" id="{BBB1B9F5-C3B6-4D94-88B1-1A037171378B}"/>
                  </a:ext>
                </a:extLst>
              </p:cNvPr>
              <p:cNvPicPr/>
              <p:nvPr/>
            </p:nvPicPr>
            <p:blipFill>
              <a:blip r:embed="rId11"/>
              <a:stretch>
                <a:fillRect/>
              </a:stretch>
            </p:blipFill>
            <p:spPr>
              <a:xfrm>
                <a:off x="7319955" y="2446268"/>
                <a:ext cx="3477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0BDC4948-5E10-40E9-B4B6-56EF59E0FD3F}"/>
                  </a:ext>
                </a:extLst>
              </p14:cNvPr>
              <p14:cNvContentPartPr/>
              <p14:nvPr/>
            </p14:nvContentPartPr>
            <p14:xfrm>
              <a:off x="7356415" y="3810668"/>
              <a:ext cx="288720" cy="288720"/>
            </p14:xfrm>
          </p:contentPart>
        </mc:Choice>
        <mc:Fallback xmlns="">
          <p:pic>
            <p:nvPicPr>
              <p:cNvPr id="21" name="Ink 20">
                <a:extLst>
                  <a:ext uri="{FF2B5EF4-FFF2-40B4-BE49-F238E27FC236}">
                    <a16:creationId xmlns:a16="http://schemas.microsoft.com/office/drawing/2014/main" id="{0BDC4948-5E10-40E9-B4B6-56EF59E0FD3F}"/>
                  </a:ext>
                </a:extLst>
              </p:cNvPr>
              <p:cNvPicPr/>
              <p:nvPr/>
            </p:nvPicPr>
            <p:blipFill>
              <a:blip r:embed="rId13"/>
              <a:stretch>
                <a:fillRect/>
              </a:stretch>
            </p:blipFill>
            <p:spPr>
              <a:xfrm>
                <a:off x="7338393" y="3792668"/>
                <a:ext cx="324404" cy="324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4DEF7C2D-560A-4140-BE6E-DC9F2A50C25F}"/>
                  </a:ext>
                </a:extLst>
              </p14:cNvPr>
              <p14:cNvContentPartPr/>
              <p14:nvPr/>
            </p14:nvContentPartPr>
            <p14:xfrm>
              <a:off x="7312395" y="5009288"/>
              <a:ext cx="337680" cy="384120"/>
            </p14:xfrm>
          </p:contentPart>
        </mc:Choice>
        <mc:Fallback xmlns="">
          <p:pic>
            <p:nvPicPr>
              <p:cNvPr id="22" name="Ink 21">
                <a:extLst>
                  <a:ext uri="{FF2B5EF4-FFF2-40B4-BE49-F238E27FC236}">
                    <a16:creationId xmlns:a16="http://schemas.microsoft.com/office/drawing/2014/main" id="{4DEF7C2D-560A-4140-BE6E-DC9F2A50C25F}"/>
                  </a:ext>
                </a:extLst>
              </p:cNvPr>
              <p:cNvPicPr/>
              <p:nvPr/>
            </p:nvPicPr>
            <p:blipFill>
              <a:blip r:embed="rId15"/>
              <a:stretch>
                <a:fillRect/>
              </a:stretch>
            </p:blipFill>
            <p:spPr>
              <a:xfrm>
                <a:off x="7294395" y="4991271"/>
                <a:ext cx="373320" cy="41979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13D3E4A8-7ADB-4D18-A3DB-F9E932BF60A2}"/>
                  </a:ext>
                </a:extLst>
              </p14:cNvPr>
              <p14:cNvContentPartPr/>
              <p14:nvPr/>
            </p14:nvContentPartPr>
            <p14:xfrm>
              <a:off x="1639155" y="2755474"/>
              <a:ext cx="1526850" cy="52931"/>
            </p14:xfrm>
          </p:contentPart>
        </mc:Choice>
        <mc:Fallback xmlns="">
          <p:pic>
            <p:nvPicPr>
              <p:cNvPr id="23" name="Ink 22">
                <a:extLst>
                  <a:ext uri="{FF2B5EF4-FFF2-40B4-BE49-F238E27FC236}">
                    <a16:creationId xmlns:a16="http://schemas.microsoft.com/office/drawing/2014/main" id="{13D3E4A8-7ADB-4D18-A3DB-F9E932BF60A2}"/>
                  </a:ext>
                </a:extLst>
              </p:cNvPr>
              <p:cNvPicPr/>
              <p:nvPr/>
            </p:nvPicPr>
            <p:blipFill>
              <a:blip r:embed="rId17"/>
              <a:stretch>
                <a:fillRect/>
              </a:stretch>
            </p:blipFill>
            <p:spPr>
              <a:xfrm>
                <a:off x="1621154" y="2737470"/>
                <a:ext cx="1562492" cy="8857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3C423EB8-BE3E-49B9-A0D9-5F0D8435D363}"/>
                  </a:ext>
                </a:extLst>
              </p14:cNvPr>
              <p14:cNvContentPartPr/>
              <p14:nvPr/>
            </p14:nvContentPartPr>
            <p14:xfrm>
              <a:off x="1707909" y="4102525"/>
              <a:ext cx="2212048" cy="45719"/>
            </p14:xfrm>
          </p:contentPart>
        </mc:Choice>
        <mc:Fallback xmlns="">
          <p:pic>
            <p:nvPicPr>
              <p:cNvPr id="24" name="Ink 23">
                <a:extLst>
                  <a:ext uri="{FF2B5EF4-FFF2-40B4-BE49-F238E27FC236}">
                    <a16:creationId xmlns:a16="http://schemas.microsoft.com/office/drawing/2014/main" id="{3C423EB8-BE3E-49B9-A0D9-5F0D8435D363}"/>
                  </a:ext>
                </a:extLst>
              </p:cNvPr>
              <p:cNvPicPr/>
              <p:nvPr/>
            </p:nvPicPr>
            <p:blipFill>
              <a:blip r:embed="rId19"/>
              <a:stretch>
                <a:fillRect/>
              </a:stretch>
            </p:blipFill>
            <p:spPr>
              <a:xfrm>
                <a:off x="1689901" y="4084383"/>
                <a:ext cx="2247703" cy="8164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A1A74FA4-12E6-47D5-BD0B-386C551F3C0E}"/>
                  </a:ext>
                </a:extLst>
              </p14:cNvPr>
              <p14:cNvContentPartPr/>
              <p14:nvPr/>
            </p14:nvContentPartPr>
            <p14:xfrm>
              <a:off x="1673355" y="5304484"/>
              <a:ext cx="1641240" cy="83520"/>
            </p14:xfrm>
          </p:contentPart>
        </mc:Choice>
        <mc:Fallback xmlns="">
          <p:pic>
            <p:nvPicPr>
              <p:cNvPr id="25" name="Ink 24">
                <a:extLst>
                  <a:ext uri="{FF2B5EF4-FFF2-40B4-BE49-F238E27FC236}">
                    <a16:creationId xmlns:a16="http://schemas.microsoft.com/office/drawing/2014/main" id="{A1A74FA4-12E6-47D5-BD0B-386C551F3C0E}"/>
                  </a:ext>
                </a:extLst>
              </p:cNvPr>
              <p:cNvPicPr/>
              <p:nvPr/>
            </p:nvPicPr>
            <p:blipFill>
              <a:blip r:embed="rId21"/>
              <a:stretch>
                <a:fillRect/>
              </a:stretch>
            </p:blipFill>
            <p:spPr>
              <a:xfrm>
                <a:off x="1655351" y="5286484"/>
                <a:ext cx="1676888" cy="119160"/>
              </a:xfrm>
              <a:prstGeom prst="rect">
                <a:avLst/>
              </a:prstGeom>
            </p:spPr>
          </p:pic>
        </mc:Fallback>
      </mc:AlternateContent>
      <p:sp>
        <p:nvSpPr>
          <p:cNvPr id="14" name="Rectangle 123">
            <a:extLst>
              <a:ext uri="{FF2B5EF4-FFF2-40B4-BE49-F238E27FC236}">
                <a16:creationId xmlns:a16="http://schemas.microsoft.com/office/drawing/2014/main" id="{E456F3B3-0589-4D91-B4EB-B9BD0463B794}"/>
              </a:ext>
            </a:extLst>
          </p:cNvPr>
          <p:cNvSpPr>
            <a:spLocks noChangeArrowheads="1"/>
          </p:cNvSpPr>
          <p:nvPr/>
        </p:nvSpPr>
        <p:spPr bwMode="auto">
          <a:xfrm>
            <a:off x="8020050" y="259238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3:00</a:t>
            </a:r>
          </a:p>
        </p:txBody>
      </p:sp>
      <p:sp>
        <p:nvSpPr>
          <p:cNvPr id="26639" name="TextBox 14">
            <a:extLst>
              <a:ext uri="{FF2B5EF4-FFF2-40B4-BE49-F238E27FC236}">
                <a16:creationId xmlns:a16="http://schemas.microsoft.com/office/drawing/2014/main" id="{C2B8DE06-6C38-406D-8865-AC9739AC519A}"/>
              </a:ext>
            </a:extLst>
          </p:cNvPr>
          <p:cNvSpPr txBox="1">
            <a:spLocks noChangeArrowheads="1"/>
          </p:cNvSpPr>
          <p:nvPr/>
        </p:nvSpPr>
        <p:spPr bwMode="auto">
          <a:xfrm>
            <a:off x="8020050" y="3981450"/>
            <a:ext cx="41719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i gyd mewn 3 munud.</a:t>
            </a:r>
          </a:p>
        </p:txBody>
      </p:sp>
      <mc:AlternateContent xmlns:mc="http://schemas.openxmlformats.org/markup-compatibility/2006" xmlns:p14="http://schemas.microsoft.com/office/powerpoint/2010/main">
        <mc:Choice Requires="p14">
          <p:contentPart p14:bwMode="auto" r:id="rId22">
            <p14:nvContentPartPr>
              <p14:cNvPr id="26" name="Ink 17">
                <a:extLst>
                  <a:ext uri="{FF2B5EF4-FFF2-40B4-BE49-F238E27FC236}">
                    <a16:creationId xmlns:a16="http://schemas.microsoft.com/office/drawing/2014/main" id="{4971C69D-8E26-458C-A1B4-4865B3A374BD}"/>
                  </a:ext>
                </a:extLst>
              </p14:cNvPr>
              <p14:cNvContentPartPr/>
              <p14:nvPr/>
            </p14:nvContentPartPr>
            <p14:xfrm>
              <a:off x="2950655" y="2335998"/>
              <a:ext cx="426600" cy="360"/>
            </p14:xfrm>
          </p:contentPart>
        </mc:Choice>
        <mc:Fallback xmlns="">
          <p:pic>
            <p:nvPicPr>
              <p:cNvPr id="26" name="Ink 17">
                <a:extLst>
                  <a:ext uri="{FF2B5EF4-FFF2-40B4-BE49-F238E27FC236}">
                    <a16:creationId xmlns:a16="http://schemas.microsoft.com/office/drawing/2014/main" id="{4971C69D-8E26-458C-A1B4-4865B3A374BD}"/>
                  </a:ext>
                </a:extLst>
              </p:cNvPr>
              <p:cNvPicPr/>
              <p:nvPr/>
            </p:nvPicPr>
            <p:blipFill>
              <a:blip r:embed="rId9"/>
              <a:stretch>
                <a:fillRect/>
              </a:stretch>
            </p:blipFill>
            <p:spPr>
              <a:xfrm>
                <a:off x="2932640" y="2317998"/>
                <a:ext cx="462270" cy="36000"/>
              </a:xfrm>
              <a:prstGeom prst="rect">
                <a:avLst/>
              </a:prstGeom>
            </p:spPr>
          </p:pic>
        </mc:Fallback>
      </mc:AlternateContent>
      <p:pic>
        <p:nvPicPr>
          <p:cNvPr id="3" name="Audio 2">
            <a:hlinkClick r:id="" action="ppaction://media"/>
            <a:extLst>
              <a:ext uri="{FF2B5EF4-FFF2-40B4-BE49-F238E27FC236}">
                <a16:creationId xmlns:a16="http://schemas.microsoft.com/office/drawing/2014/main" id="{FC0F9D67-A77E-4B72-8D74-A2200B12B57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257"/>
    </mc:Choice>
    <mc:Fallback xmlns="">
      <p:transition spd="slow" advTm="5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lun 3">
            <a:extLst>
              <a:ext uri="{FF2B5EF4-FFF2-40B4-BE49-F238E27FC236}">
                <a16:creationId xmlns:a16="http://schemas.microsoft.com/office/drawing/2014/main" id="{27571F80-2D3C-485D-99D6-C7B37DDC3198}"/>
              </a:ext>
            </a:extLst>
          </p:cNvPr>
          <p:cNvPicPr>
            <a:picLocks noChangeAspect="1"/>
          </p:cNvPicPr>
          <p:nvPr/>
        </p:nvPicPr>
        <p:blipFill rotWithShape="1">
          <a:blip r:embed="rId5"/>
          <a:srcRect l="25362" t="26909" r="40421" b="43030"/>
          <a:stretch/>
        </p:blipFill>
        <p:spPr>
          <a:xfrm>
            <a:off x="6472843" y="1130530"/>
            <a:ext cx="5719157" cy="2826328"/>
          </a:xfrm>
          <a:prstGeom prst="rect">
            <a:avLst/>
          </a:prstGeom>
        </p:spPr>
      </p:pic>
      <p:sp>
        <p:nvSpPr>
          <p:cNvPr id="28674" name="Title 2">
            <a:extLst>
              <a:ext uri="{FF2B5EF4-FFF2-40B4-BE49-F238E27FC236}">
                <a16:creationId xmlns:a16="http://schemas.microsoft.com/office/drawing/2014/main" id="{5BE3ADC4-BB74-49F9-AA2E-130BA70ACFA5}"/>
              </a:ext>
            </a:extLst>
          </p:cNvPr>
          <p:cNvSpPr>
            <a:spLocks noGrp="1" noChangeArrowheads="1"/>
          </p:cNvSpPr>
          <p:nvPr>
            <p:ph type="title"/>
          </p:nvPr>
        </p:nvSpPr>
        <p:spPr>
          <a:xfrm>
            <a:off x="339725" y="179388"/>
            <a:ext cx="10223500" cy="447675"/>
          </a:xfrm>
        </p:spPr>
        <p:txBody>
          <a:bodyPr/>
          <a:lstStyle/>
          <a:p>
            <a:r>
              <a:rPr lang="en-GB" altLang="cy-GB" sz="2400"/>
              <a:t>Cwestiwn 3 – cynllun marcio AA1</a:t>
            </a:r>
          </a:p>
        </p:txBody>
      </p:sp>
      <p:pic>
        <p:nvPicPr>
          <p:cNvPr id="3" name="Llun 2">
            <a:extLst>
              <a:ext uri="{FF2B5EF4-FFF2-40B4-BE49-F238E27FC236}">
                <a16:creationId xmlns:a16="http://schemas.microsoft.com/office/drawing/2014/main" id="{C7263D7C-EDF6-490F-8EF1-A76B9854449F}"/>
              </a:ext>
            </a:extLst>
          </p:cNvPr>
          <p:cNvPicPr>
            <a:picLocks noChangeAspect="1"/>
          </p:cNvPicPr>
          <p:nvPr/>
        </p:nvPicPr>
        <p:blipFill rotWithShape="1">
          <a:blip r:embed="rId6"/>
          <a:srcRect l="25500" t="16242" r="38227" b="33818"/>
          <a:stretch/>
        </p:blipFill>
        <p:spPr>
          <a:xfrm>
            <a:off x="123594" y="1130530"/>
            <a:ext cx="6800789" cy="5266778"/>
          </a:xfrm>
          <a:prstGeom prst="rect">
            <a:avLst/>
          </a:prstGeom>
        </p:spPr>
      </p:pic>
      <p:pic>
        <p:nvPicPr>
          <p:cNvPr id="2" name="Audio 1">
            <a:hlinkClick r:id="" action="ppaction://media"/>
            <a:extLst>
              <a:ext uri="{FF2B5EF4-FFF2-40B4-BE49-F238E27FC236}">
                <a16:creationId xmlns:a16="http://schemas.microsoft.com/office/drawing/2014/main" id="{5285CA56-9B01-456B-AE86-F523355D58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91"/>
    </mc:Choice>
    <mc:Fallback xmlns="">
      <p:transition spd="slow" advTm="2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03A7B03D-3654-4EE6-A25D-102246E4097F}"/>
              </a:ext>
            </a:extLst>
          </p:cNvPr>
          <p:cNvPicPr>
            <a:picLocks noChangeAspect="1"/>
          </p:cNvPicPr>
          <p:nvPr/>
        </p:nvPicPr>
        <p:blipFill rotWithShape="1">
          <a:blip r:embed="rId5"/>
          <a:srcRect l="28533" t="23935" r="40676" b="33516"/>
          <a:stretch/>
        </p:blipFill>
        <p:spPr>
          <a:xfrm>
            <a:off x="481912" y="1279811"/>
            <a:ext cx="6901021" cy="5364121"/>
          </a:xfrm>
          <a:prstGeom prst="rect">
            <a:avLst/>
          </a:prstGeom>
        </p:spPr>
      </p:pic>
      <p:sp>
        <p:nvSpPr>
          <p:cNvPr id="30722" name="Title 2">
            <a:extLst>
              <a:ext uri="{FF2B5EF4-FFF2-40B4-BE49-F238E27FC236}">
                <a16:creationId xmlns:a16="http://schemas.microsoft.com/office/drawing/2014/main" id="{F0DAEF48-242C-4A03-BE81-B0FECA7BF5A9}"/>
              </a:ext>
            </a:extLst>
          </p:cNvPr>
          <p:cNvSpPr>
            <a:spLocks noGrp="1" noChangeArrowheads="1"/>
          </p:cNvSpPr>
          <p:nvPr>
            <p:ph type="title"/>
          </p:nvPr>
        </p:nvSpPr>
        <p:spPr>
          <a:xfrm>
            <a:off x="357188" y="166688"/>
            <a:ext cx="10221912" cy="446087"/>
          </a:xfrm>
        </p:spPr>
        <p:txBody>
          <a:bodyPr/>
          <a:lstStyle/>
          <a:p>
            <a:r>
              <a:rPr lang="en-GB" altLang="cy-GB" sz="2400"/>
              <a:t>Cwestiwn 4 (a), AA1/AA2</a:t>
            </a:r>
          </a:p>
        </p:txBody>
      </p:sp>
      <p:sp>
        <p:nvSpPr>
          <p:cNvPr id="30724" name="TextBox 10">
            <a:extLst>
              <a:ext uri="{FF2B5EF4-FFF2-40B4-BE49-F238E27FC236}">
                <a16:creationId xmlns:a16="http://schemas.microsoft.com/office/drawing/2014/main" id="{3551CEAF-0F8A-4D4B-92E1-5FC1BD4C92A4}"/>
              </a:ext>
            </a:extLst>
          </p:cNvPr>
          <p:cNvSpPr txBox="1">
            <a:spLocks noChangeArrowheads="1"/>
          </p:cNvSpPr>
          <p:nvPr/>
        </p:nvSpPr>
        <p:spPr bwMode="auto">
          <a:xfrm>
            <a:off x="7799388" y="5484813"/>
            <a:ext cx="33004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GB" altLang="cy-GB"/>
          </a:p>
          <a:p>
            <a:pPr eaLnBrk="1" hangingPunct="1"/>
            <a:endParaRPr lang="en-GB" altLang="cy-GB"/>
          </a:p>
          <a:p>
            <a:pPr eaLnBrk="1" hangingPunct="1"/>
            <a:r>
              <a:rPr lang="en-GB" altLang="cy-GB"/>
              <a:t>Defnyddiwch y lle a roddwyd i ateb y cwestiynau.</a:t>
            </a:r>
          </a:p>
        </p:txBody>
      </p:sp>
      <p:sp>
        <p:nvSpPr>
          <p:cNvPr id="17" name="Rectangle 123">
            <a:extLst>
              <a:ext uri="{FF2B5EF4-FFF2-40B4-BE49-F238E27FC236}">
                <a16:creationId xmlns:a16="http://schemas.microsoft.com/office/drawing/2014/main" id="{E7E981E9-A126-43E9-BFE0-64B341ED952B}"/>
              </a:ext>
            </a:extLst>
          </p:cNvPr>
          <p:cNvSpPr>
            <a:spLocks noChangeArrowheads="1"/>
          </p:cNvSpPr>
          <p:nvPr/>
        </p:nvSpPr>
        <p:spPr bwMode="auto">
          <a:xfrm>
            <a:off x="8020050" y="1979613"/>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30726" name="TextBox 17">
            <a:extLst>
              <a:ext uri="{FF2B5EF4-FFF2-40B4-BE49-F238E27FC236}">
                <a16:creationId xmlns:a16="http://schemas.microsoft.com/office/drawing/2014/main" id="{47D40F46-FD4D-49B8-8F1E-9DE178A3E58A}"/>
              </a:ext>
            </a:extLst>
          </p:cNvPr>
          <p:cNvSpPr txBox="1">
            <a:spLocks noChangeArrowheads="1"/>
          </p:cNvSpPr>
          <p:nvPr/>
        </p:nvSpPr>
        <p:spPr bwMode="auto">
          <a:xfrm>
            <a:off x="8020050" y="3227388"/>
            <a:ext cx="41719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6 munud.</a:t>
            </a: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A37B3B83-E079-40AC-A651-4FB0C87A603E}"/>
                  </a:ext>
                </a:extLst>
              </p14:cNvPr>
              <p14:cNvContentPartPr/>
              <p14:nvPr/>
            </p14:nvContentPartPr>
            <p14:xfrm>
              <a:off x="2704593" y="2097488"/>
              <a:ext cx="201240" cy="13680"/>
            </p14:xfrm>
          </p:contentPart>
        </mc:Choice>
        <mc:Fallback xmlns="">
          <p:pic>
            <p:nvPicPr>
              <p:cNvPr id="19" name="Ink 18">
                <a:extLst>
                  <a:ext uri="{FF2B5EF4-FFF2-40B4-BE49-F238E27FC236}">
                    <a16:creationId xmlns:a16="http://schemas.microsoft.com/office/drawing/2014/main" id="{A37B3B83-E079-40AC-A651-4FB0C87A603E}"/>
                  </a:ext>
                </a:extLst>
              </p:cNvPr>
              <p:cNvPicPr/>
              <p:nvPr/>
            </p:nvPicPr>
            <p:blipFill>
              <a:blip r:embed="rId7"/>
              <a:stretch>
                <a:fillRect/>
              </a:stretch>
            </p:blipFill>
            <p:spPr>
              <a:xfrm>
                <a:off x="2686561" y="2079488"/>
                <a:ext cx="236944"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821AD45C-7329-4D59-8D7B-CF13BD9D7D16}"/>
                  </a:ext>
                </a:extLst>
              </p14:cNvPr>
              <p14:cNvContentPartPr/>
              <p14:nvPr/>
            </p14:nvContentPartPr>
            <p14:xfrm>
              <a:off x="6833581" y="2361848"/>
              <a:ext cx="480240" cy="419040"/>
            </p14:xfrm>
          </p:contentPart>
        </mc:Choice>
        <mc:Fallback xmlns="">
          <p:pic>
            <p:nvPicPr>
              <p:cNvPr id="20" name="Ink 19">
                <a:extLst>
                  <a:ext uri="{FF2B5EF4-FFF2-40B4-BE49-F238E27FC236}">
                    <a16:creationId xmlns:a16="http://schemas.microsoft.com/office/drawing/2014/main" id="{821AD45C-7329-4D59-8D7B-CF13BD9D7D16}"/>
                  </a:ext>
                </a:extLst>
              </p:cNvPr>
              <p:cNvPicPr/>
              <p:nvPr/>
            </p:nvPicPr>
            <p:blipFill>
              <a:blip r:embed="rId9"/>
              <a:stretch>
                <a:fillRect/>
              </a:stretch>
            </p:blipFill>
            <p:spPr>
              <a:xfrm>
                <a:off x="6815567" y="2343848"/>
                <a:ext cx="515907"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C71B812-9384-444F-A179-C90A257489B8}"/>
                  </a:ext>
                </a:extLst>
              </p14:cNvPr>
              <p14:cNvContentPartPr/>
              <p14:nvPr/>
            </p14:nvContentPartPr>
            <p14:xfrm>
              <a:off x="2095122" y="2641612"/>
              <a:ext cx="538560" cy="79920"/>
            </p14:xfrm>
          </p:contentPart>
        </mc:Choice>
        <mc:Fallback xmlns="">
          <p:pic>
            <p:nvPicPr>
              <p:cNvPr id="21" name="Ink 20">
                <a:extLst>
                  <a:ext uri="{FF2B5EF4-FFF2-40B4-BE49-F238E27FC236}">
                    <a16:creationId xmlns:a16="http://schemas.microsoft.com/office/drawing/2014/main" id="{4C71B812-9384-444F-A179-C90A257489B8}"/>
                  </a:ext>
                </a:extLst>
              </p:cNvPr>
              <p:cNvPicPr/>
              <p:nvPr/>
            </p:nvPicPr>
            <p:blipFill>
              <a:blip r:embed="rId11"/>
              <a:stretch>
                <a:fillRect/>
              </a:stretch>
            </p:blipFill>
            <p:spPr>
              <a:xfrm>
                <a:off x="2077110" y="2623612"/>
                <a:ext cx="574224"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6425FD20-E3B1-46EF-9468-72E8F0AF6598}"/>
                  </a:ext>
                </a:extLst>
              </p14:cNvPr>
              <p14:cNvContentPartPr/>
              <p14:nvPr/>
            </p14:nvContentPartPr>
            <p14:xfrm>
              <a:off x="2095122" y="3384248"/>
              <a:ext cx="594360" cy="22680"/>
            </p14:xfrm>
          </p:contentPart>
        </mc:Choice>
        <mc:Fallback xmlns="">
          <p:pic>
            <p:nvPicPr>
              <p:cNvPr id="22" name="Ink 21">
                <a:extLst>
                  <a:ext uri="{FF2B5EF4-FFF2-40B4-BE49-F238E27FC236}">
                    <a16:creationId xmlns:a16="http://schemas.microsoft.com/office/drawing/2014/main" id="{6425FD20-E3B1-46EF-9468-72E8F0AF6598}"/>
                  </a:ext>
                </a:extLst>
              </p:cNvPr>
              <p:cNvPicPr/>
              <p:nvPr/>
            </p:nvPicPr>
            <p:blipFill>
              <a:blip r:embed="rId13"/>
              <a:stretch>
                <a:fillRect/>
              </a:stretch>
            </p:blipFill>
            <p:spPr>
              <a:xfrm>
                <a:off x="2077111" y="3366248"/>
                <a:ext cx="630022"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7FD4AD1C-7B77-42D5-89C8-1206681E27D7}"/>
                  </a:ext>
                </a:extLst>
              </p14:cNvPr>
              <p14:cNvContentPartPr/>
              <p14:nvPr/>
            </p14:nvContentPartPr>
            <p14:xfrm>
              <a:off x="2905833" y="3340557"/>
              <a:ext cx="569520" cy="26280"/>
            </p14:xfrm>
          </p:contentPart>
        </mc:Choice>
        <mc:Fallback xmlns="">
          <p:pic>
            <p:nvPicPr>
              <p:cNvPr id="23" name="Ink 22">
                <a:extLst>
                  <a:ext uri="{FF2B5EF4-FFF2-40B4-BE49-F238E27FC236}">
                    <a16:creationId xmlns:a16="http://schemas.microsoft.com/office/drawing/2014/main" id="{7FD4AD1C-7B77-42D5-89C8-1206681E27D7}"/>
                  </a:ext>
                </a:extLst>
              </p:cNvPr>
              <p:cNvPicPr/>
              <p:nvPr/>
            </p:nvPicPr>
            <p:blipFill>
              <a:blip r:embed="rId15"/>
              <a:stretch>
                <a:fillRect/>
              </a:stretch>
            </p:blipFill>
            <p:spPr>
              <a:xfrm>
                <a:off x="2887822" y="3322557"/>
                <a:ext cx="605183"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C879371A-BE2B-4617-A4F6-5841B75D45D0}"/>
                  </a:ext>
                </a:extLst>
              </p14:cNvPr>
              <p14:cNvContentPartPr/>
              <p14:nvPr/>
            </p14:nvContentPartPr>
            <p14:xfrm>
              <a:off x="6287821" y="3351022"/>
              <a:ext cx="545760" cy="360"/>
            </p14:xfrm>
          </p:contentPart>
        </mc:Choice>
        <mc:Fallback xmlns="">
          <p:pic>
            <p:nvPicPr>
              <p:cNvPr id="24" name="Ink 23">
                <a:extLst>
                  <a:ext uri="{FF2B5EF4-FFF2-40B4-BE49-F238E27FC236}">
                    <a16:creationId xmlns:a16="http://schemas.microsoft.com/office/drawing/2014/main" id="{C879371A-BE2B-4617-A4F6-5841B75D45D0}"/>
                  </a:ext>
                </a:extLst>
              </p:cNvPr>
              <p:cNvPicPr/>
              <p:nvPr/>
            </p:nvPicPr>
            <p:blipFill>
              <a:blip r:embed="rId17"/>
              <a:stretch>
                <a:fillRect/>
              </a:stretch>
            </p:blipFill>
            <p:spPr>
              <a:xfrm>
                <a:off x="6269821" y="3333022"/>
                <a:ext cx="581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E479DF47-518A-4F72-B033-623C8182E138}"/>
                  </a:ext>
                </a:extLst>
              </p14:cNvPr>
              <p14:cNvContentPartPr/>
              <p14:nvPr/>
            </p14:nvContentPartPr>
            <p14:xfrm>
              <a:off x="2549253" y="3588694"/>
              <a:ext cx="713160" cy="35640"/>
            </p14:xfrm>
          </p:contentPart>
        </mc:Choice>
        <mc:Fallback xmlns="">
          <p:pic>
            <p:nvPicPr>
              <p:cNvPr id="25" name="Ink 24">
                <a:extLst>
                  <a:ext uri="{FF2B5EF4-FFF2-40B4-BE49-F238E27FC236}">
                    <a16:creationId xmlns:a16="http://schemas.microsoft.com/office/drawing/2014/main" id="{E479DF47-518A-4F72-B033-623C8182E138}"/>
                  </a:ext>
                </a:extLst>
              </p:cNvPr>
              <p:cNvPicPr/>
              <p:nvPr/>
            </p:nvPicPr>
            <p:blipFill>
              <a:blip r:embed="rId19"/>
              <a:stretch>
                <a:fillRect/>
              </a:stretch>
            </p:blipFill>
            <p:spPr>
              <a:xfrm>
                <a:off x="2531253" y="3570694"/>
                <a:ext cx="7488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888E4AE4-2D6A-4308-A75E-490BDE2E8F87}"/>
                  </a:ext>
                </a:extLst>
              </p14:cNvPr>
              <p14:cNvContentPartPr/>
              <p14:nvPr/>
            </p14:nvContentPartPr>
            <p14:xfrm>
              <a:off x="6757981" y="3366837"/>
              <a:ext cx="631440" cy="443880"/>
            </p14:xfrm>
          </p:contentPart>
        </mc:Choice>
        <mc:Fallback xmlns="">
          <p:pic>
            <p:nvPicPr>
              <p:cNvPr id="26" name="Ink 25">
                <a:extLst>
                  <a:ext uri="{FF2B5EF4-FFF2-40B4-BE49-F238E27FC236}">
                    <a16:creationId xmlns:a16="http://schemas.microsoft.com/office/drawing/2014/main" id="{888E4AE4-2D6A-4308-A75E-490BDE2E8F87}"/>
                  </a:ext>
                </a:extLst>
              </p:cNvPr>
              <p:cNvPicPr/>
              <p:nvPr/>
            </p:nvPicPr>
            <p:blipFill>
              <a:blip r:embed="rId21"/>
              <a:stretch>
                <a:fillRect/>
              </a:stretch>
            </p:blipFill>
            <p:spPr>
              <a:xfrm>
                <a:off x="6739981" y="3348837"/>
                <a:ext cx="667080" cy="479520"/>
              </a:xfrm>
              <a:prstGeom prst="rect">
                <a:avLst/>
              </a:prstGeom>
            </p:spPr>
          </p:pic>
        </mc:Fallback>
      </mc:AlternateContent>
      <p:pic>
        <p:nvPicPr>
          <p:cNvPr id="3" name="Audio 2">
            <a:hlinkClick r:id="" action="ppaction://media"/>
            <a:extLst>
              <a:ext uri="{FF2B5EF4-FFF2-40B4-BE49-F238E27FC236}">
                <a16:creationId xmlns:a16="http://schemas.microsoft.com/office/drawing/2014/main" id="{C658310A-6889-46DC-919F-DC02C11A7532}"/>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377"/>
    </mc:Choice>
    <mc:Fallback xmlns="">
      <p:transition spd="slow" advTm="6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a:extLst>
              <a:ext uri="{FF2B5EF4-FFF2-40B4-BE49-F238E27FC236}">
                <a16:creationId xmlns:a16="http://schemas.microsoft.com/office/drawing/2014/main" id="{E66FBA15-E091-4AD1-BE3E-2325D4541D0A}"/>
              </a:ext>
            </a:extLst>
          </p:cNvPr>
          <p:cNvSpPr>
            <a:spLocks noGrp="1" noChangeArrowheads="1"/>
          </p:cNvSpPr>
          <p:nvPr>
            <p:ph type="title"/>
          </p:nvPr>
        </p:nvSpPr>
        <p:spPr>
          <a:xfrm>
            <a:off x="339725" y="179388"/>
            <a:ext cx="10223500" cy="447675"/>
          </a:xfrm>
        </p:spPr>
        <p:txBody>
          <a:bodyPr/>
          <a:lstStyle/>
          <a:p>
            <a:r>
              <a:rPr lang="en-GB" altLang="cy-GB" sz="2400"/>
              <a:t>Cwestiwn 4 (a) – cynllun marcio AA1/AA2</a:t>
            </a:r>
          </a:p>
        </p:txBody>
      </p:sp>
      <p:pic>
        <p:nvPicPr>
          <p:cNvPr id="2" name="Llun 1">
            <a:extLst>
              <a:ext uri="{FF2B5EF4-FFF2-40B4-BE49-F238E27FC236}">
                <a16:creationId xmlns:a16="http://schemas.microsoft.com/office/drawing/2014/main" id="{A24C4A65-76D2-4ABE-BA12-52FEBC1881E1}"/>
              </a:ext>
            </a:extLst>
          </p:cNvPr>
          <p:cNvPicPr>
            <a:picLocks noChangeAspect="1"/>
          </p:cNvPicPr>
          <p:nvPr/>
        </p:nvPicPr>
        <p:blipFill rotWithShape="1">
          <a:blip r:embed="rId5"/>
          <a:srcRect l="25363" t="34423" r="38637" b="17819"/>
          <a:stretch/>
        </p:blipFill>
        <p:spPr>
          <a:xfrm>
            <a:off x="1004743" y="947650"/>
            <a:ext cx="7920470" cy="5910350"/>
          </a:xfrm>
          <a:prstGeom prst="rect">
            <a:avLst/>
          </a:prstGeom>
        </p:spPr>
      </p:pic>
      <p:pic>
        <p:nvPicPr>
          <p:cNvPr id="3" name="Audio 2">
            <a:hlinkClick r:id="" action="ppaction://media"/>
            <a:extLst>
              <a:ext uri="{FF2B5EF4-FFF2-40B4-BE49-F238E27FC236}">
                <a16:creationId xmlns:a16="http://schemas.microsoft.com/office/drawing/2014/main" id="{20E06FF1-B333-444F-B707-59C75F1670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23"/>
    </mc:Choice>
    <mc:Fallback xmlns="">
      <p:transition spd="slow" advTm="2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a:extLst>
              <a:ext uri="{FF2B5EF4-FFF2-40B4-BE49-F238E27FC236}">
                <a16:creationId xmlns:a16="http://schemas.microsoft.com/office/drawing/2014/main" id="{20DD7F4A-0099-4A79-B041-CE36E8807D46}"/>
              </a:ext>
            </a:extLst>
          </p:cNvPr>
          <p:cNvSpPr>
            <a:spLocks noGrp="1" noChangeArrowheads="1"/>
          </p:cNvSpPr>
          <p:nvPr>
            <p:ph type="title"/>
          </p:nvPr>
        </p:nvSpPr>
        <p:spPr>
          <a:xfrm>
            <a:off x="339725" y="179388"/>
            <a:ext cx="10223500" cy="447675"/>
          </a:xfrm>
        </p:spPr>
        <p:txBody>
          <a:bodyPr/>
          <a:lstStyle/>
          <a:p>
            <a:r>
              <a:rPr lang="en-GB" altLang="cy-GB" sz="2400"/>
              <a:t>Cwestiwn 4 (a) – bandiau cynllun marcio AA2 </a:t>
            </a:r>
          </a:p>
        </p:txBody>
      </p:sp>
      <p:pic>
        <p:nvPicPr>
          <p:cNvPr id="2" name="Llun 1">
            <a:extLst>
              <a:ext uri="{FF2B5EF4-FFF2-40B4-BE49-F238E27FC236}">
                <a16:creationId xmlns:a16="http://schemas.microsoft.com/office/drawing/2014/main" id="{3F93AFDD-6173-4358-ADF0-9D20F59F7110}"/>
              </a:ext>
            </a:extLst>
          </p:cNvPr>
          <p:cNvPicPr>
            <a:picLocks noChangeAspect="1"/>
          </p:cNvPicPr>
          <p:nvPr/>
        </p:nvPicPr>
        <p:blipFill rotWithShape="1">
          <a:blip r:embed="rId5"/>
          <a:srcRect l="25227" t="23031" r="38364" b="40606"/>
          <a:stretch/>
        </p:blipFill>
        <p:spPr>
          <a:xfrm>
            <a:off x="984250" y="935074"/>
            <a:ext cx="10223500" cy="5743538"/>
          </a:xfrm>
          <a:prstGeom prst="rect">
            <a:avLst/>
          </a:prstGeom>
        </p:spPr>
      </p:pic>
      <p:pic>
        <p:nvPicPr>
          <p:cNvPr id="3" name="Audio 2">
            <a:hlinkClick r:id="" action="ppaction://media"/>
            <a:extLst>
              <a:ext uri="{FF2B5EF4-FFF2-40B4-BE49-F238E27FC236}">
                <a16:creationId xmlns:a16="http://schemas.microsoft.com/office/drawing/2014/main" id="{07D016DA-648B-4F10-A877-375E1DC5CE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06"/>
    </mc:Choice>
    <mc:Fallback xmlns="">
      <p:transition spd="slow" advTm="2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CC87BFFD-9790-47FD-B989-9B050EAFD01D}"/>
              </a:ext>
            </a:extLst>
          </p:cNvPr>
          <p:cNvPicPr>
            <a:picLocks noChangeAspect="1"/>
          </p:cNvPicPr>
          <p:nvPr/>
        </p:nvPicPr>
        <p:blipFill rotWithShape="1">
          <a:blip r:embed="rId5"/>
          <a:srcRect l="30258" t="68046" r="40604" b="6956"/>
          <a:stretch/>
        </p:blipFill>
        <p:spPr>
          <a:xfrm>
            <a:off x="588450" y="1285851"/>
            <a:ext cx="6971778" cy="3364512"/>
          </a:xfrm>
          <a:prstGeom prst="rect">
            <a:avLst/>
          </a:prstGeom>
        </p:spPr>
      </p:pic>
      <p:sp>
        <p:nvSpPr>
          <p:cNvPr id="36866" name="Title 2">
            <a:extLst>
              <a:ext uri="{FF2B5EF4-FFF2-40B4-BE49-F238E27FC236}">
                <a16:creationId xmlns:a16="http://schemas.microsoft.com/office/drawing/2014/main" id="{F2740D0F-A2A5-48A0-9B32-0C43F5EB70C5}"/>
              </a:ext>
            </a:extLst>
          </p:cNvPr>
          <p:cNvSpPr>
            <a:spLocks noGrp="1" noChangeArrowheads="1"/>
          </p:cNvSpPr>
          <p:nvPr>
            <p:ph type="title"/>
          </p:nvPr>
        </p:nvSpPr>
        <p:spPr>
          <a:xfrm>
            <a:off x="357188" y="166688"/>
            <a:ext cx="10221912" cy="446087"/>
          </a:xfrm>
        </p:spPr>
        <p:txBody>
          <a:bodyPr/>
          <a:lstStyle/>
          <a:p>
            <a:r>
              <a:rPr lang="en-GB" altLang="cy-GB" sz="2400"/>
              <a:t>Cwestiwn 4(b), AA1/AA2</a:t>
            </a:r>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A7DC39A7-A5A6-47F8-AECA-B9E31C142536}"/>
                  </a:ext>
                </a:extLst>
              </p14:cNvPr>
              <p14:cNvContentPartPr/>
              <p14:nvPr/>
            </p14:nvContentPartPr>
            <p14:xfrm>
              <a:off x="1874920" y="2214608"/>
              <a:ext cx="590400" cy="360"/>
            </p14:xfrm>
          </p:contentPart>
        </mc:Choice>
        <mc:Fallback xmlns="">
          <p:pic>
            <p:nvPicPr>
              <p:cNvPr id="9" name="Ink 8">
                <a:extLst>
                  <a:ext uri="{FF2B5EF4-FFF2-40B4-BE49-F238E27FC236}">
                    <a16:creationId xmlns:a16="http://schemas.microsoft.com/office/drawing/2014/main" id="{A7DC39A7-A5A6-47F8-AECA-B9E31C142536}"/>
                  </a:ext>
                </a:extLst>
              </p:cNvPr>
              <p:cNvPicPr/>
              <p:nvPr/>
            </p:nvPicPr>
            <p:blipFill>
              <a:blip r:embed="rId7"/>
              <a:stretch>
                <a:fillRect/>
              </a:stretch>
            </p:blipFill>
            <p:spPr>
              <a:xfrm>
                <a:off x="1856920" y="2196608"/>
                <a:ext cx="626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573BAABC-EE00-49A1-860C-127580CFB7AC}"/>
                  </a:ext>
                </a:extLst>
              </p14:cNvPr>
              <p14:cNvContentPartPr/>
              <p14:nvPr/>
            </p14:nvContentPartPr>
            <p14:xfrm>
              <a:off x="6950955" y="1916888"/>
              <a:ext cx="419760" cy="298080"/>
            </p14:xfrm>
          </p:contentPart>
        </mc:Choice>
        <mc:Fallback xmlns="">
          <p:pic>
            <p:nvPicPr>
              <p:cNvPr id="11" name="Ink 10">
                <a:extLst>
                  <a:ext uri="{FF2B5EF4-FFF2-40B4-BE49-F238E27FC236}">
                    <a16:creationId xmlns:a16="http://schemas.microsoft.com/office/drawing/2014/main" id="{573BAABC-EE00-49A1-860C-127580CFB7AC}"/>
                  </a:ext>
                </a:extLst>
              </p:cNvPr>
              <p:cNvPicPr/>
              <p:nvPr/>
            </p:nvPicPr>
            <p:blipFill>
              <a:blip r:embed="rId9"/>
              <a:stretch>
                <a:fillRect/>
              </a:stretch>
            </p:blipFill>
            <p:spPr>
              <a:xfrm>
                <a:off x="6932955" y="1898888"/>
                <a:ext cx="4554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4C7D12AC-678F-4F3B-BFF8-1FCF67208B22}"/>
                  </a:ext>
                </a:extLst>
              </p14:cNvPr>
              <p14:cNvContentPartPr/>
              <p14:nvPr/>
            </p14:nvContentPartPr>
            <p14:xfrm>
              <a:off x="7047795" y="2887448"/>
              <a:ext cx="322920" cy="349560"/>
            </p14:xfrm>
          </p:contentPart>
        </mc:Choice>
        <mc:Fallback xmlns="">
          <p:pic>
            <p:nvPicPr>
              <p:cNvPr id="12" name="Ink 11">
                <a:extLst>
                  <a:ext uri="{FF2B5EF4-FFF2-40B4-BE49-F238E27FC236}">
                    <a16:creationId xmlns:a16="http://schemas.microsoft.com/office/drawing/2014/main" id="{4C7D12AC-678F-4F3B-BFF8-1FCF67208B22}"/>
                  </a:ext>
                </a:extLst>
              </p:cNvPr>
              <p:cNvPicPr/>
              <p:nvPr/>
            </p:nvPicPr>
            <p:blipFill>
              <a:blip r:embed="rId11"/>
              <a:stretch>
                <a:fillRect/>
              </a:stretch>
            </p:blipFill>
            <p:spPr>
              <a:xfrm>
                <a:off x="7029795" y="2869448"/>
                <a:ext cx="35856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0B92027B-7B85-4B82-9F7D-5F1ECEDEBA4C}"/>
                  </a:ext>
                </a:extLst>
              </p14:cNvPr>
              <p14:cNvContentPartPr/>
              <p14:nvPr/>
            </p14:nvContentPartPr>
            <p14:xfrm>
              <a:off x="2680138" y="3164648"/>
              <a:ext cx="2125080" cy="72360"/>
            </p14:xfrm>
          </p:contentPart>
        </mc:Choice>
        <mc:Fallback xmlns="">
          <p:pic>
            <p:nvPicPr>
              <p:cNvPr id="15" name="Ink 14">
                <a:extLst>
                  <a:ext uri="{FF2B5EF4-FFF2-40B4-BE49-F238E27FC236}">
                    <a16:creationId xmlns:a16="http://schemas.microsoft.com/office/drawing/2014/main" id="{0B92027B-7B85-4B82-9F7D-5F1ECEDEBA4C}"/>
                  </a:ext>
                </a:extLst>
              </p:cNvPr>
              <p:cNvPicPr/>
              <p:nvPr/>
            </p:nvPicPr>
            <p:blipFill>
              <a:blip r:embed="rId13"/>
              <a:stretch>
                <a:fillRect/>
              </a:stretch>
            </p:blipFill>
            <p:spPr>
              <a:xfrm>
                <a:off x="2662138" y="3146648"/>
                <a:ext cx="2160720" cy="108000"/>
              </a:xfrm>
              <a:prstGeom prst="rect">
                <a:avLst/>
              </a:prstGeom>
            </p:spPr>
          </p:pic>
        </mc:Fallback>
      </mc:AlternateContent>
      <p:sp>
        <p:nvSpPr>
          <p:cNvPr id="17" name="Rectangle 123">
            <a:extLst>
              <a:ext uri="{FF2B5EF4-FFF2-40B4-BE49-F238E27FC236}">
                <a16:creationId xmlns:a16="http://schemas.microsoft.com/office/drawing/2014/main" id="{FD10EE43-1787-4817-B004-4119DA0AF04C}"/>
              </a:ext>
            </a:extLst>
          </p:cNvPr>
          <p:cNvSpPr>
            <a:spLocks noChangeArrowheads="1"/>
          </p:cNvSpPr>
          <p:nvPr/>
        </p:nvSpPr>
        <p:spPr bwMode="auto">
          <a:xfrm>
            <a:off x="8261350" y="1177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36875" name="TextBox 17">
            <a:extLst>
              <a:ext uri="{FF2B5EF4-FFF2-40B4-BE49-F238E27FC236}">
                <a16:creationId xmlns:a16="http://schemas.microsoft.com/office/drawing/2014/main" id="{43CC7ABC-584C-4F5F-B1BC-4C0891C15BEE}"/>
              </a:ext>
            </a:extLst>
          </p:cNvPr>
          <p:cNvSpPr txBox="1">
            <a:spLocks noChangeArrowheads="1"/>
          </p:cNvSpPr>
          <p:nvPr/>
        </p:nvSpPr>
        <p:spPr bwMode="auto">
          <a:xfrm>
            <a:off x="7656513" y="2586038"/>
            <a:ext cx="41719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6 munud.</a:t>
            </a:r>
          </a:p>
        </p:txBody>
      </p:sp>
      <mc:AlternateContent xmlns:mc="http://schemas.openxmlformats.org/markup-compatibility/2006" xmlns:p14="http://schemas.microsoft.com/office/powerpoint/2010/main">
        <mc:Choice Requires="p14">
          <p:contentPart p14:bwMode="auto" r:id="rId14">
            <p14:nvContentPartPr>
              <p14:cNvPr id="16" name="Ink 8">
                <a:extLst>
                  <a:ext uri="{FF2B5EF4-FFF2-40B4-BE49-F238E27FC236}">
                    <a16:creationId xmlns:a16="http://schemas.microsoft.com/office/drawing/2014/main" id="{16D30C10-9FBB-45F4-9861-9F98E92C39E3}"/>
                  </a:ext>
                </a:extLst>
              </p14:cNvPr>
              <p14:cNvContentPartPr/>
              <p14:nvPr/>
            </p14:nvContentPartPr>
            <p14:xfrm>
              <a:off x="1912350" y="2968107"/>
              <a:ext cx="767788" cy="360"/>
            </p14:xfrm>
          </p:contentPart>
        </mc:Choice>
        <mc:Fallback xmlns="">
          <p:pic>
            <p:nvPicPr>
              <p:cNvPr id="16" name="Ink 8">
                <a:extLst>
                  <a:ext uri="{FF2B5EF4-FFF2-40B4-BE49-F238E27FC236}">
                    <a16:creationId xmlns:a16="http://schemas.microsoft.com/office/drawing/2014/main" id="{16D30C10-9FBB-45F4-9861-9F98E92C39E3}"/>
                  </a:ext>
                </a:extLst>
              </p:cNvPr>
              <p:cNvPicPr/>
              <p:nvPr/>
            </p:nvPicPr>
            <p:blipFill>
              <a:blip r:embed="rId15"/>
              <a:stretch>
                <a:fillRect/>
              </a:stretch>
            </p:blipFill>
            <p:spPr>
              <a:xfrm>
                <a:off x="1894344" y="2950107"/>
                <a:ext cx="803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8">
                <a:extLst>
                  <a:ext uri="{FF2B5EF4-FFF2-40B4-BE49-F238E27FC236}">
                    <a16:creationId xmlns:a16="http://schemas.microsoft.com/office/drawing/2014/main" id="{9DD791F7-BE19-4DA4-A69A-9F62DFBE3EA5}"/>
                  </a:ext>
                </a:extLst>
              </p14:cNvPr>
              <p14:cNvContentPartPr/>
              <p14:nvPr/>
            </p14:nvContentPartPr>
            <p14:xfrm>
              <a:off x="3522923" y="2970287"/>
              <a:ext cx="767788" cy="360"/>
            </p14:xfrm>
          </p:contentPart>
        </mc:Choice>
        <mc:Fallback xmlns="">
          <p:pic>
            <p:nvPicPr>
              <p:cNvPr id="18" name="Ink 8">
                <a:extLst>
                  <a:ext uri="{FF2B5EF4-FFF2-40B4-BE49-F238E27FC236}">
                    <a16:creationId xmlns:a16="http://schemas.microsoft.com/office/drawing/2014/main" id="{9DD791F7-BE19-4DA4-A69A-9F62DFBE3EA5}"/>
                  </a:ext>
                </a:extLst>
              </p:cNvPr>
              <p:cNvPicPr/>
              <p:nvPr/>
            </p:nvPicPr>
            <p:blipFill>
              <a:blip r:embed="rId15"/>
              <a:stretch>
                <a:fillRect/>
              </a:stretch>
            </p:blipFill>
            <p:spPr>
              <a:xfrm>
                <a:off x="3504917" y="2952287"/>
                <a:ext cx="803440" cy="36000"/>
              </a:xfrm>
              <a:prstGeom prst="rect">
                <a:avLst/>
              </a:prstGeom>
            </p:spPr>
          </p:pic>
        </mc:Fallback>
      </mc:AlternateContent>
      <p:pic>
        <p:nvPicPr>
          <p:cNvPr id="3" name="Audio 2">
            <a:hlinkClick r:id="" action="ppaction://media"/>
            <a:extLst>
              <a:ext uri="{FF2B5EF4-FFF2-40B4-BE49-F238E27FC236}">
                <a16:creationId xmlns:a16="http://schemas.microsoft.com/office/drawing/2014/main" id="{41F84134-8C02-4885-835A-497CF7BD13B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64"/>
    </mc:Choice>
    <mc:Fallback xmlns="">
      <p:transition spd="slow" advTm="4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FC53577C-883E-4D25-A3C3-A588CE288172}"/>
              </a:ext>
            </a:extLst>
          </p:cNvPr>
          <p:cNvSpPr>
            <a:spLocks noGrp="1" noChangeArrowheads="1"/>
          </p:cNvSpPr>
          <p:nvPr>
            <p:ph type="title"/>
          </p:nvPr>
        </p:nvSpPr>
        <p:spPr>
          <a:xfrm>
            <a:off x="339725" y="179388"/>
            <a:ext cx="10223500" cy="447675"/>
          </a:xfrm>
        </p:spPr>
        <p:txBody>
          <a:bodyPr/>
          <a:lstStyle/>
          <a:p>
            <a:r>
              <a:rPr lang="en-GB" altLang="cy-GB" sz="2400"/>
              <a:t>Cwestiwn 4 (b) – cynllun marcio AA1/AA2</a:t>
            </a:r>
          </a:p>
        </p:txBody>
      </p:sp>
      <p:pic>
        <p:nvPicPr>
          <p:cNvPr id="2" name="Llun 1">
            <a:extLst>
              <a:ext uri="{FF2B5EF4-FFF2-40B4-BE49-F238E27FC236}">
                <a16:creationId xmlns:a16="http://schemas.microsoft.com/office/drawing/2014/main" id="{5376E0FB-F025-4CFC-A337-1E7D1089F51A}"/>
              </a:ext>
            </a:extLst>
          </p:cNvPr>
          <p:cNvPicPr>
            <a:picLocks noChangeAspect="1"/>
          </p:cNvPicPr>
          <p:nvPr/>
        </p:nvPicPr>
        <p:blipFill rotWithShape="1">
          <a:blip r:embed="rId5"/>
          <a:srcRect l="25500" t="34909" r="38500" b="25818"/>
          <a:stretch/>
        </p:blipFill>
        <p:spPr>
          <a:xfrm>
            <a:off x="1429789" y="1115095"/>
            <a:ext cx="8749201" cy="5368831"/>
          </a:xfrm>
          <a:prstGeom prst="rect">
            <a:avLst/>
          </a:prstGeom>
        </p:spPr>
      </p:pic>
      <p:pic>
        <p:nvPicPr>
          <p:cNvPr id="3" name="Audio 2">
            <a:hlinkClick r:id="" action="ppaction://media"/>
            <a:extLst>
              <a:ext uri="{FF2B5EF4-FFF2-40B4-BE49-F238E27FC236}">
                <a16:creationId xmlns:a16="http://schemas.microsoft.com/office/drawing/2014/main" id="{A198E669-30BE-4EB1-A72A-95D93C2650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87"/>
    </mc:Choice>
    <mc:Fallback xmlns="">
      <p:transition spd="slow" advTm="1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a:extLst>
              <a:ext uri="{FF2B5EF4-FFF2-40B4-BE49-F238E27FC236}">
                <a16:creationId xmlns:a16="http://schemas.microsoft.com/office/drawing/2014/main" id="{CB5BC816-EE2C-4178-93D3-2DDD712E72FE}"/>
              </a:ext>
            </a:extLst>
          </p:cNvPr>
          <p:cNvSpPr>
            <a:spLocks noGrp="1" noChangeArrowheads="1"/>
          </p:cNvSpPr>
          <p:nvPr>
            <p:ph type="title"/>
          </p:nvPr>
        </p:nvSpPr>
        <p:spPr>
          <a:xfrm>
            <a:off x="339725" y="179388"/>
            <a:ext cx="10223500" cy="447675"/>
          </a:xfrm>
        </p:spPr>
        <p:txBody>
          <a:bodyPr/>
          <a:lstStyle/>
          <a:p>
            <a:r>
              <a:rPr lang="en-GB" altLang="cy-GB" sz="2400"/>
              <a:t>Cwestiwn 4 (b) – bandiau cynllun marcio AA2 </a:t>
            </a:r>
          </a:p>
        </p:txBody>
      </p:sp>
      <p:pic>
        <p:nvPicPr>
          <p:cNvPr id="2" name="Llun 1">
            <a:extLst>
              <a:ext uri="{FF2B5EF4-FFF2-40B4-BE49-F238E27FC236}">
                <a16:creationId xmlns:a16="http://schemas.microsoft.com/office/drawing/2014/main" id="{8C4661A0-38B8-4C5C-9980-8264F80F2141}"/>
              </a:ext>
            </a:extLst>
          </p:cNvPr>
          <p:cNvPicPr>
            <a:picLocks noChangeAspect="1"/>
          </p:cNvPicPr>
          <p:nvPr/>
        </p:nvPicPr>
        <p:blipFill rotWithShape="1">
          <a:blip r:embed="rId5"/>
          <a:srcRect l="25227" t="34909" r="38500" b="29697"/>
          <a:stretch/>
        </p:blipFill>
        <p:spPr>
          <a:xfrm>
            <a:off x="981988" y="1213659"/>
            <a:ext cx="9758056" cy="5355928"/>
          </a:xfrm>
          <a:prstGeom prst="rect">
            <a:avLst/>
          </a:prstGeom>
        </p:spPr>
      </p:pic>
      <p:pic>
        <p:nvPicPr>
          <p:cNvPr id="3" name="Audio 2">
            <a:hlinkClick r:id="" action="ppaction://media"/>
            <a:extLst>
              <a:ext uri="{FF2B5EF4-FFF2-40B4-BE49-F238E27FC236}">
                <a16:creationId xmlns:a16="http://schemas.microsoft.com/office/drawing/2014/main" id="{A73858EA-E6F6-4CED-8F74-E63C742E1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20"/>
    </mc:Choice>
    <mc:Fallback xmlns="">
      <p:transition spd="slow" advTm="3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FB0B3005-ED14-474E-93F5-38CF08E2EACF}"/>
              </a:ext>
            </a:extLst>
          </p:cNvPr>
          <p:cNvPicPr>
            <a:picLocks noChangeAspect="1"/>
          </p:cNvPicPr>
          <p:nvPr/>
        </p:nvPicPr>
        <p:blipFill rotWithShape="1">
          <a:blip r:embed="rId5"/>
          <a:srcRect l="28140" t="29561" r="39556" b="28051"/>
          <a:stretch/>
        </p:blipFill>
        <p:spPr>
          <a:xfrm>
            <a:off x="357188" y="1037629"/>
            <a:ext cx="7659687" cy="5653683"/>
          </a:xfrm>
          <a:prstGeom prst="rect">
            <a:avLst/>
          </a:prstGeom>
        </p:spPr>
      </p:pic>
      <p:sp>
        <p:nvSpPr>
          <p:cNvPr id="43010" name="Title 2">
            <a:extLst>
              <a:ext uri="{FF2B5EF4-FFF2-40B4-BE49-F238E27FC236}">
                <a16:creationId xmlns:a16="http://schemas.microsoft.com/office/drawing/2014/main" id="{3F00F393-9056-4524-BA6D-BB4FF7C41E24}"/>
              </a:ext>
            </a:extLst>
          </p:cNvPr>
          <p:cNvSpPr>
            <a:spLocks noGrp="1" noChangeArrowheads="1"/>
          </p:cNvSpPr>
          <p:nvPr>
            <p:ph type="title"/>
          </p:nvPr>
        </p:nvSpPr>
        <p:spPr>
          <a:xfrm>
            <a:off x="357188" y="166688"/>
            <a:ext cx="10221912" cy="446087"/>
          </a:xfrm>
        </p:spPr>
        <p:txBody>
          <a:bodyPr/>
          <a:lstStyle/>
          <a:p>
            <a:r>
              <a:rPr lang="en-GB" altLang="cy-GB" sz="2400"/>
              <a:t>Cwestiwn 5 (a) (b), AA1</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F0916054-26CF-4C3C-8861-B55E326D874F}"/>
                  </a:ext>
                </a:extLst>
              </p14:cNvPr>
              <p14:cNvContentPartPr/>
              <p14:nvPr/>
            </p14:nvContentPartPr>
            <p14:xfrm>
              <a:off x="1548795" y="1736114"/>
              <a:ext cx="540720" cy="12960"/>
            </p14:xfrm>
          </p:contentPart>
        </mc:Choice>
        <mc:Fallback xmlns="">
          <p:pic>
            <p:nvPicPr>
              <p:cNvPr id="2" name="Ink 1">
                <a:extLst>
                  <a:ext uri="{FF2B5EF4-FFF2-40B4-BE49-F238E27FC236}">
                    <a16:creationId xmlns:a16="http://schemas.microsoft.com/office/drawing/2014/main" id="{F0916054-26CF-4C3C-8861-B55E326D874F}"/>
                  </a:ext>
                </a:extLst>
              </p:cNvPr>
              <p:cNvPicPr/>
              <p:nvPr/>
            </p:nvPicPr>
            <p:blipFill>
              <a:blip r:embed="rId7"/>
              <a:stretch>
                <a:fillRect/>
              </a:stretch>
            </p:blipFill>
            <p:spPr>
              <a:xfrm>
                <a:off x="1530795" y="1718600"/>
                <a:ext cx="576360" cy="4763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5D71A0A-D625-4A79-BE59-FC16B3554343}"/>
                  </a:ext>
                </a:extLst>
              </p14:cNvPr>
              <p14:cNvContentPartPr/>
              <p14:nvPr/>
            </p14:nvContentPartPr>
            <p14:xfrm>
              <a:off x="7159215" y="2068170"/>
              <a:ext cx="479880" cy="465480"/>
            </p14:xfrm>
          </p:contentPart>
        </mc:Choice>
        <mc:Fallback xmlns="">
          <p:pic>
            <p:nvPicPr>
              <p:cNvPr id="5" name="Ink 4">
                <a:extLst>
                  <a:ext uri="{FF2B5EF4-FFF2-40B4-BE49-F238E27FC236}">
                    <a16:creationId xmlns:a16="http://schemas.microsoft.com/office/drawing/2014/main" id="{75D71A0A-D625-4A79-BE59-FC16B3554343}"/>
                  </a:ext>
                </a:extLst>
              </p:cNvPr>
              <p:cNvPicPr/>
              <p:nvPr/>
            </p:nvPicPr>
            <p:blipFill>
              <a:blip r:embed="rId9"/>
              <a:stretch>
                <a:fillRect/>
              </a:stretch>
            </p:blipFill>
            <p:spPr>
              <a:xfrm>
                <a:off x="7141215" y="2050170"/>
                <a:ext cx="51552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7C61FAA3-5990-49D9-B233-4CE87905EC2E}"/>
                  </a:ext>
                </a:extLst>
              </p14:cNvPr>
              <p14:cNvContentPartPr/>
              <p14:nvPr/>
            </p14:nvContentPartPr>
            <p14:xfrm>
              <a:off x="7148055" y="3211309"/>
              <a:ext cx="502200" cy="478800"/>
            </p14:xfrm>
          </p:contentPart>
        </mc:Choice>
        <mc:Fallback xmlns="">
          <p:pic>
            <p:nvPicPr>
              <p:cNvPr id="6" name="Ink 5">
                <a:extLst>
                  <a:ext uri="{FF2B5EF4-FFF2-40B4-BE49-F238E27FC236}">
                    <a16:creationId xmlns:a16="http://schemas.microsoft.com/office/drawing/2014/main" id="{7C61FAA3-5990-49D9-B233-4CE87905EC2E}"/>
                  </a:ext>
                </a:extLst>
              </p:cNvPr>
              <p:cNvPicPr/>
              <p:nvPr/>
            </p:nvPicPr>
            <p:blipFill>
              <a:blip r:embed="rId11"/>
              <a:stretch>
                <a:fillRect/>
              </a:stretch>
            </p:blipFill>
            <p:spPr>
              <a:xfrm>
                <a:off x="7130055" y="3193309"/>
                <a:ext cx="53784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B02F278B-1821-4544-8BB3-8B0ABB3C7E20}"/>
                  </a:ext>
                </a:extLst>
              </p14:cNvPr>
              <p14:cNvContentPartPr/>
              <p14:nvPr/>
            </p14:nvContentPartPr>
            <p14:xfrm>
              <a:off x="7220415" y="4529479"/>
              <a:ext cx="502200" cy="559298"/>
            </p14:xfrm>
          </p:contentPart>
        </mc:Choice>
        <mc:Fallback xmlns="">
          <p:pic>
            <p:nvPicPr>
              <p:cNvPr id="7" name="Ink 6">
                <a:extLst>
                  <a:ext uri="{FF2B5EF4-FFF2-40B4-BE49-F238E27FC236}">
                    <a16:creationId xmlns:a16="http://schemas.microsoft.com/office/drawing/2014/main" id="{B02F278B-1821-4544-8BB3-8B0ABB3C7E20}"/>
                  </a:ext>
                </a:extLst>
              </p:cNvPr>
              <p:cNvPicPr/>
              <p:nvPr/>
            </p:nvPicPr>
            <p:blipFill>
              <a:blip r:embed="rId13"/>
              <a:stretch>
                <a:fillRect/>
              </a:stretch>
            </p:blipFill>
            <p:spPr>
              <a:xfrm>
                <a:off x="7202415" y="4511472"/>
                <a:ext cx="537840" cy="5949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B9E51C3B-100B-46CA-B88A-D8A10BAAFD65}"/>
                  </a:ext>
                </a:extLst>
              </p14:cNvPr>
              <p14:cNvContentPartPr/>
              <p14:nvPr/>
            </p14:nvContentPartPr>
            <p14:xfrm>
              <a:off x="2151702" y="2344479"/>
              <a:ext cx="1071000" cy="27000"/>
            </p14:xfrm>
          </p:contentPart>
        </mc:Choice>
        <mc:Fallback xmlns="">
          <p:pic>
            <p:nvPicPr>
              <p:cNvPr id="8" name="Ink 7">
                <a:extLst>
                  <a:ext uri="{FF2B5EF4-FFF2-40B4-BE49-F238E27FC236}">
                    <a16:creationId xmlns:a16="http://schemas.microsoft.com/office/drawing/2014/main" id="{B9E51C3B-100B-46CA-B88A-D8A10BAAFD65}"/>
                  </a:ext>
                </a:extLst>
              </p:cNvPr>
              <p:cNvPicPr/>
              <p:nvPr/>
            </p:nvPicPr>
            <p:blipFill>
              <a:blip r:embed="rId15"/>
              <a:stretch>
                <a:fillRect/>
              </a:stretch>
            </p:blipFill>
            <p:spPr>
              <a:xfrm>
                <a:off x="2133702" y="2326716"/>
                <a:ext cx="1106640" cy="6217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E5023AB5-4343-44E2-A819-4C34A4627026}"/>
                  </a:ext>
                </a:extLst>
              </p14:cNvPr>
              <p14:cNvContentPartPr/>
              <p14:nvPr/>
            </p14:nvContentPartPr>
            <p14:xfrm>
              <a:off x="2151701" y="3542149"/>
              <a:ext cx="1600491" cy="47680"/>
            </p14:xfrm>
          </p:contentPart>
        </mc:Choice>
        <mc:Fallback xmlns="">
          <p:pic>
            <p:nvPicPr>
              <p:cNvPr id="9" name="Ink 8">
                <a:extLst>
                  <a:ext uri="{FF2B5EF4-FFF2-40B4-BE49-F238E27FC236}">
                    <a16:creationId xmlns:a16="http://schemas.microsoft.com/office/drawing/2014/main" id="{E5023AB5-4343-44E2-A819-4C34A4627026}"/>
                  </a:ext>
                </a:extLst>
              </p:cNvPr>
              <p:cNvPicPr/>
              <p:nvPr/>
            </p:nvPicPr>
            <p:blipFill>
              <a:blip r:embed="rId17"/>
              <a:stretch>
                <a:fillRect/>
              </a:stretch>
            </p:blipFill>
            <p:spPr>
              <a:xfrm>
                <a:off x="2133702" y="3524088"/>
                <a:ext cx="1636129" cy="83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7B27834F-9EEB-4F77-9CA3-0BDA5BF4DE70}"/>
                  </a:ext>
                </a:extLst>
              </p14:cNvPr>
              <p14:cNvContentPartPr/>
              <p14:nvPr/>
            </p14:nvContentPartPr>
            <p14:xfrm>
              <a:off x="2291562" y="4882982"/>
              <a:ext cx="395640" cy="24120"/>
            </p14:xfrm>
          </p:contentPart>
        </mc:Choice>
        <mc:Fallback xmlns="">
          <p:pic>
            <p:nvPicPr>
              <p:cNvPr id="10" name="Ink 9">
                <a:extLst>
                  <a:ext uri="{FF2B5EF4-FFF2-40B4-BE49-F238E27FC236}">
                    <a16:creationId xmlns:a16="http://schemas.microsoft.com/office/drawing/2014/main" id="{7B27834F-9EEB-4F77-9CA3-0BDA5BF4DE70}"/>
                  </a:ext>
                </a:extLst>
              </p:cNvPr>
              <p:cNvPicPr/>
              <p:nvPr/>
            </p:nvPicPr>
            <p:blipFill>
              <a:blip r:embed="rId19"/>
              <a:stretch>
                <a:fillRect/>
              </a:stretch>
            </p:blipFill>
            <p:spPr>
              <a:xfrm>
                <a:off x="2273546" y="4864709"/>
                <a:ext cx="431312" cy="60300"/>
              </a:xfrm>
              <a:prstGeom prst="rect">
                <a:avLst/>
              </a:prstGeom>
            </p:spPr>
          </p:pic>
        </mc:Fallback>
      </mc:AlternateContent>
      <p:sp>
        <p:nvSpPr>
          <p:cNvPr id="11" name="Rectangle 123">
            <a:extLst>
              <a:ext uri="{FF2B5EF4-FFF2-40B4-BE49-F238E27FC236}">
                <a16:creationId xmlns:a16="http://schemas.microsoft.com/office/drawing/2014/main" id="{90464FE8-A3FE-49BB-8981-20DB3B0A49F1}"/>
              </a:ext>
            </a:extLst>
          </p:cNvPr>
          <p:cNvSpPr>
            <a:spLocks noChangeArrowheads="1"/>
          </p:cNvSpPr>
          <p:nvPr/>
        </p:nvSpPr>
        <p:spPr bwMode="auto">
          <a:xfrm>
            <a:off x="8261350" y="1177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5:00</a:t>
            </a:r>
          </a:p>
        </p:txBody>
      </p:sp>
      <p:sp>
        <p:nvSpPr>
          <p:cNvPr id="43020" name="TextBox 11">
            <a:extLst>
              <a:ext uri="{FF2B5EF4-FFF2-40B4-BE49-F238E27FC236}">
                <a16:creationId xmlns:a16="http://schemas.microsoft.com/office/drawing/2014/main" id="{01247A1A-4E8F-4C1B-8841-B6FD929DF6A7}"/>
              </a:ext>
            </a:extLst>
          </p:cNvPr>
          <p:cNvSpPr txBox="1">
            <a:spLocks noChangeArrowheads="1"/>
          </p:cNvSpPr>
          <p:nvPr/>
        </p:nvSpPr>
        <p:spPr bwMode="auto">
          <a:xfrm>
            <a:off x="8016875" y="2533650"/>
            <a:ext cx="41719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i gyd mewn 5 munud.</a:t>
            </a:r>
          </a:p>
        </p:txBody>
      </p:sp>
      <p:pic>
        <p:nvPicPr>
          <p:cNvPr id="4" name="Audio 3">
            <a:hlinkClick r:id="" action="ppaction://media"/>
            <a:extLst>
              <a:ext uri="{FF2B5EF4-FFF2-40B4-BE49-F238E27FC236}">
                <a16:creationId xmlns:a16="http://schemas.microsoft.com/office/drawing/2014/main" id="{51F923FA-B607-4E37-9967-CC08AED9965E}"/>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44"/>
    </mc:Choice>
    <mc:Fallback xmlns="">
      <p:transition spd="slow"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DECADA-734E-45A5-A804-F7E936E95189}"/>
              </a:ext>
            </a:extLst>
          </p:cNvPr>
          <p:cNvSpPr txBox="1">
            <a:spLocks noChangeArrowheads="1"/>
          </p:cNvSpPr>
          <p:nvPr/>
        </p:nvSpPr>
        <p:spPr bwMode="auto">
          <a:xfrm>
            <a:off x="344488" y="1352550"/>
            <a:ext cx="9917112"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Copi o'r papur arholiad</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Llyfryn ateb/papur llinellau</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Deunydd adnoddau ychwanegol</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Pen, pensil a phren mesur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Amlygwr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Oriawr</a:t>
            </a:r>
          </a:p>
          <a:p>
            <a:pPr eaLnBrk="1" hangingPunct="1">
              <a:spcBef>
                <a:spcPct val="20000"/>
              </a:spcBef>
              <a:spcAft>
                <a:spcPct val="0"/>
              </a:spcAft>
              <a:buClrTx/>
              <a:buFont typeface="Arial" panose="020B0604020202020204" pitchFamily="34" charset="0"/>
              <a:buChar char="•"/>
            </a:pPr>
            <a:r>
              <a:rPr lang="en-GB" altLang="cy-GB" sz="2800">
                <a:solidFill>
                  <a:schemeClr val="tx1"/>
                </a:solidFill>
                <a:ea typeface="Cambria" panose="02040503050406030204" pitchFamily="18" charset="0"/>
                <a:cs typeface="Cambria" panose="02040503050406030204" pitchFamily="18" charset="0"/>
              </a:rPr>
              <a:t>Nodiadau post-it</a:t>
            </a:r>
          </a:p>
        </p:txBody>
      </p:sp>
      <p:sp>
        <p:nvSpPr>
          <p:cNvPr id="3" name="Title 1">
            <a:extLst>
              <a:ext uri="{FF2B5EF4-FFF2-40B4-BE49-F238E27FC236}">
                <a16:creationId xmlns:a16="http://schemas.microsoft.com/office/drawing/2014/main" id="{E1203844-ADCC-473B-8D76-472D79257F5A}"/>
              </a:ext>
            </a:extLst>
          </p:cNvPr>
          <p:cNvSpPr txBox="1">
            <a:spLocks/>
          </p:cNvSpPr>
          <p:nvPr/>
        </p:nvSpPr>
        <p:spPr>
          <a:xfrm>
            <a:off x="344488" y="306388"/>
            <a:ext cx="8482012" cy="8001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Yr hyn y dylai fod gennych chi o'ch blaen: </a:t>
            </a:r>
          </a:p>
        </p:txBody>
      </p:sp>
      <p:pic>
        <p:nvPicPr>
          <p:cNvPr id="4" name="Audio 3">
            <a:hlinkClick r:id="" action="ppaction://media"/>
            <a:extLst>
              <a:ext uri="{FF2B5EF4-FFF2-40B4-BE49-F238E27FC236}">
                <a16:creationId xmlns:a16="http://schemas.microsoft.com/office/drawing/2014/main" id="{15B78B4E-4927-4FB0-8BC2-27C696B44C9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2000"/>
                                        <p:tgtEl>
                                          <p:spTgt spid="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2000"/>
                                        <p:tgtEl>
                                          <p:spTgt spid="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2000"/>
                                        <p:tgtEl>
                                          <p:spTgt spid="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2000"/>
                                        <p:tgtEl>
                                          <p:spTgt spid="2">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a:extLst>
              <a:ext uri="{FF2B5EF4-FFF2-40B4-BE49-F238E27FC236}">
                <a16:creationId xmlns:a16="http://schemas.microsoft.com/office/drawing/2014/main" id="{FA95EE7E-05A0-4455-BD52-0C4FD9466413}"/>
              </a:ext>
            </a:extLst>
          </p:cNvPr>
          <p:cNvSpPr>
            <a:spLocks noGrp="1" noChangeArrowheads="1"/>
          </p:cNvSpPr>
          <p:nvPr>
            <p:ph type="title"/>
          </p:nvPr>
        </p:nvSpPr>
        <p:spPr>
          <a:xfrm>
            <a:off x="339725" y="179388"/>
            <a:ext cx="10223500" cy="447675"/>
          </a:xfrm>
        </p:spPr>
        <p:txBody>
          <a:bodyPr/>
          <a:lstStyle/>
          <a:p>
            <a:r>
              <a:rPr lang="en-GB" altLang="cy-GB" sz="2400"/>
              <a:t>Cwestiwn 5 (a) (b) – cynllun marcio AA1</a:t>
            </a:r>
          </a:p>
        </p:txBody>
      </p:sp>
      <p:pic>
        <p:nvPicPr>
          <p:cNvPr id="2" name="Llun 1">
            <a:extLst>
              <a:ext uri="{FF2B5EF4-FFF2-40B4-BE49-F238E27FC236}">
                <a16:creationId xmlns:a16="http://schemas.microsoft.com/office/drawing/2014/main" id="{3B9C8E96-A727-4F07-A8BA-9A0BBCA415C3}"/>
              </a:ext>
            </a:extLst>
          </p:cNvPr>
          <p:cNvPicPr>
            <a:picLocks noChangeAspect="1"/>
          </p:cNvPicPr>
          <p:nvPr/>
        </p:nvPicPr>
        <p:blipFill rotWithShape="1">
          <a:blip r:embed="rId5"/>
          <a:srcRect l="25500" t="19393" r="38909" b="34304"/>
          <a:stretch/>
        </p:blipFill>
        <p:spPr>
          <a:xfrm>
            <a:off x="997527" y="814646"/>
            <a:ext cx="7780713" cy="5693931"/>
          </a:xfrm>
          <a:prstGeom prst="rect">
            <a:avLst/>
          </a:prstGeom>
        </p:spPr>
      </p:pic>
      <p:pic>
        <p:nvPicPr>
          <p:cNvPr id="3" name="Audio 2">
            <a:hlinkClick r:id="" action="ppaction://media"/>
            <a:extLst>
              <a:ext uri="{FF2B5EF4-FFF2-40B4-BE49-F238E27FC236}">
                <a16:creationId xmlns:a16="http://schemas.microsoft.com/office/drawing/2014/main" id="{A68E8A23-1781-4969-B62E-05E60C0B39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lun 8">
            <a:extLst>
              <a:ext uri="{FF2B5EF4-FFF2-40B4-BE49-F238E27FC236}">
                <a16:creationId xmlns:a16="http://schemas.microsoft.com/office/drawing/2014/main" id="{C59D5C39-13BE-4ECD-B22A-22AF0F35B910}"/>
              </a:ext>
            </a:extLst>
          </p:cNvPr>
          <p:cNvPicPr>
            <a:picLocks noChangeAspect="1"/>
          </p:cNvPicPr>
          <p:nvPr/>
        </p:nvPicPr>
        <p:blipFill rotWithShape="1">
          <a:blip r:embed="rId5"/>
          <a:srcRect l="28140" t="73409" r="39556" b="6535"/>
          <a:stretch/>
        </p:blipFill>
        <p:spPr>
          <a:xfrm>
            <a:off x="265300" y="1475424"/>
            <a:ext cx="7663040" cy="2676162"/>
          </a:xfrm>
          <a:prstGeom prst="rect">
            <a:avLst/>
          </a:prstGeom>
        </p:spPr>
      </p:pic>
      <p:sp>
        <p:nvSpPr>
          <p:cNvPr id="47106" name="Title 2">
            <a:extLst>
              <a:ext uri="{FF2B5EF4-FFF2-40B4-BE49-F238E27FC236}">
                <a16:creationId xmlns:a16="http://schemas.microsoft.com/office/drawing/2014/main" id="{87DFE625-4C44-4C7A-A5FD-915925108EF9}"/>
              </a:ext>
            </a:extLst>
          </p:cNvPr>
          <p:cNvSpPr>
            <a:spLocks noGrp="1" noChangeArrowheads="1"/>
          </p:cNvSpPr>
          <p:nvPr>
            <p:ph type="title"/>
          </p:nvPr>
        </p:nvSpPr>
        <p:spPr>
          <a:xfrm>
            <a:off x="357188" y="166688"/>
            <a:ext cx="10221912" cy="446087"/>
          </a:xfrm>
        </p:spPr>
        <p:txBody>
          <a:bodyPr/>
          <a:lstStyle/>
          <a:p>
            <a:r>
              <a:rPr lang="en-GB" altLang="cy-GB" sz="2400"/>
              <a:t>Cwestiwn 5 (c), AA3</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452770D8-9369-40A6-BEBA-E84E9A11CF11}"/>
                  </a:ext>
                </a:extLst>
              </p14:cNvPr>
              <p14:cNvContentPartPr/>
              <p14:nvPr/>
            </p14:nvContentPartPr>
            <p14:xfrm>
              <a:off x="1554162" y="1647129"/>
              <a:ext cx="711360" cy="71640"/>
            </p14:xfrm>
          </p:contentPart>
        </mc:Choice>
        <mc:Fallback xmlns="">
          <p:pic>
            <p:nvPicPr>
              <p:cNvPr id="2" name="Ink 1">
                <a:extLst>
                  <a:ext uri="{FF2B5EF4-FFF2-40B4-BE49-F238E27FC236}">
                    <a16:creationId xmlns:a16="http://schemas.microsoft.com/office/drawing/2014/main" id="{452770D8-9369-40A6-BEBA-E84E9A11CF11}"/>
                  </a:ext>
                </a:extLst>
              </p:cNvPr>
              <p:cNvPicPr/>
              <p:nvPr/>
            </p:nvPicPr>
            <p:blipFill>
              <a:blip r:embed="rId7"/>
              <a:stretch>
                <a:fillRect/>
              </a:stretch>
            </p:blipFill>
            <p:spPr>
              <a:xfrm>
                <a:off x="1536162" y="1629129"/>
                <a:ext cx="7470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AEC9521E-75E6-4220-A497-67784F72E625}"/>
                  </a:ext>
                </a:extLst>
              </p14:cNvPr>
              <p14:cNvContentPartPr/>
              <p14:nvPr/>
            </p14:nvContentPartPr>
            <p14:xfrm>
              <a:off x="7041059" y="1661449"/>
              <a:ext cx="619954" cy="501120"/>
            </p14:xfrm>
          </p:contentPart>
        </mc:Choice>
        <mc:Fallback xmlns="">
          <p:pic>
            <p:nvPicPr>
              <p:cNvPr id="4" name="Ink 3">
                <a:extLst>
                  <a:ext uri="{FF2B5EF4-FFF2-40B4-BE49-F238E27FC236}">
                    <a16:creationId xmlns:a16="http://schemas.microsoft.com/office/drawing/2014/main" id="{AEC9521E-75E6-4220-A497-67784F72E625}"/>
                  </a:ext>
                </a:extLst>
              </p:cNvPr>
              <p:cNvPicPr/>
              <p:nvPr/>
            </p:nvPicPr>
            <p:blipFill>
              <a:blip r:embed="rId9"/>
              <a:stretch>
                <a:fillRect/>
              </a:stretch>
            </p:blipFill>
            <p:spPr>
              <a:xfrm>
                <a:off x="7023058" y="1643449"/>
                <a:ext cx="655596" cy="536760"/>
              </a:xfrm>
              <a:prstGeom prst="rect">
                <a:avLst/>
              </a:prstGeom>
            </p:spPr>
          </p:pic>
        </mc:Fallback>
      </mc:AlternateContent>
      <p:sp>
        <p:nvSpPr>
          <p:cNvPr id="7" name="Rectangle 123">
            <a:extLst>
              <a:ext uri="{FF2B5EF4-FFF2-40B4-BE49-F238E27FC236}">
                <a16:creationId xmlns:a16="http://schemas.microsoft.com/office/drawing/2014/main" id="{7BCD0839-3C1F-40B1-9212-7DE07C9D1A53}"/>
              </a:ext>
            </a:extLst>
          </p:cNvPr>
          <p:cNvSpPr>
            <a:spLocks noChangeArrowheads="1"/>
          </p:cNvSpPr>
          <p:nvPr/>
        </p:nvSpPr>
        <p:spPr bwMode="auto">
          <a:xfrm>
            <a:off x="8261350" y="1177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5:00</a:t>
            </a:r>
          </a:p>
        </p:txBody>
      </p:sp>
      <p:sp>
        <p:nvSpPr>
          <p:cNvPr id="47111" name="Rectangle 4">
            <a:extLst>
              <a:ext uri="{FF2B5EF4-FFF2-40B4-BE49-F238E27FC236}">
                <a16:creationId xmlns:a16="http://schemas.microsoft.com/office/drawing/2014/main" id="{D2DBC2C7-7E26-4D4D-8070-C0786EBC0C2C}"/>
              </a:ext>
            </a:extLst>
          </p:cNvPr>
          <p:cNvSpPr>
            <a:spLocks noChangeArrowheads="1"/>
          </p:cNvSpPr>
          <p:nvPr/>
        </p:nvSpPr>
        <p:spPr bwMode="auto">
          <a:xfrm>
            <a:off x="7988300" y="2630488"/>
            <a:ext cx="384651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5 munud – sut gwnaethoch chi?</a:t>
            </a:r>
          </a:p>
          <a:p>
            <a:pPr eaLnBrk="1" hangingPunct="1"/>
            <a:endParaRPr lang="en-GB" altLang="cy-GB"/>
          </a:p>
          <a:p>
            <a:pPr eaLnBrk="1" hangingPunct="1"/>
            <a:r>
              <a:rPr lang="en-GB" altLang="cy-GB"/>
              <a:t>Cofiwch, dylai'r marciau sydd ar gael eich arwain chi – peidiwch ag ysgrifennu gormod oherwydd 4 marc yw'r uchafswm sydd ar gael.</a:t>
            </a:r>
          </a:p>
        </p:txBody>
      </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4D8D6DE-F10A-4AA8-8910-3D34A6C0A019}"/>
                  </a:ext>
                </a:extLst>
              </p14:cNvPr>
              <p14:cNvContentPartPr/>
              <p14:nvPr/>
            </p14:nvContentPartPr>
            <p14:xfrm>
              <a:off x="9642315" y="5260568"/>
              <a:ext cx="360" cy="360"/>
            </p14:xfrm>
          </p:contentPart>
        </mc:Choice>
        <mc:Fallback xmlns="">
          <p:pic>
            <p:nvPicPr>
              <p:cNvPr id="8" name="Ink 7">
                <a:extLst>
                  <a:ext uri="{FF2B5EF4-FFF2-40B4-BE49-F238E27FC236}">
                    <a16:creationId xmlns:a16="http://schemas.microsoft.com/office/drawing/2014/main" id="{84D8D6DE-F10A-4AA8-8910-3D34A6C0A019}"/>
                  </a:ext>
                </a:extLst>
              </p:cNvPr>
              <p:cNvPicPr/>
              <p:nvPr/>
            </p:nvPicPr>
            <p:blipFill>
              <a:blip r:embed="rId11"/>
              <a:stretch>
                <a:fillRect/>
              </a:stretch>
            </p:blipFill>
            <p:spPr>
              <a:xfrm>
                <a:off x="9624315" y="5242568"/>
                <a:ext cx="36000" cy="36000"/>
              </a:xfrm>
              <a:prstGeom prst="rect">
                <a:avLst/>
              </a:prstGeom>
            </p:spPr>
          </p:pic>
        </mc:Fallback>
      </mc:AlternateContent>
      <p:pic>
        <p:nvPicPr>
          <p:cNvPr id="3" name="Audio 2">
            <a:hlinkClick r:id="" action="ppaction://media"/>
            <a:extLst>
              <a:ext uri="{FF2B5EF4-FFF2-40B4-BE49-F238E27FC236}">
                <a16:creationId xmlns:a16="http://schemas.microsoft.com/office/drawing/2014/main" id="{F4B23F66-3231-4056-BD26-1ECC519726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50"/>
    </mc:Choice>
    <mc:Fallback xmlns="">
      <p:transition spd="slow" advTm="4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a:extLst>
              <a:ext uri="{FF2B5EF4-FFF2-40B4-BE49-F238E27FC236}">
                <a16:creationId xmlns:a16="http://schemas.microsoft.com/office/drawing/2014/main" id="{29F70898-3A8E-4800-AB44-592D5C26D7D1}"/>
              </a:ext>
            </a:extLst>
          </p:cNvPr>
          <p:cNvSpPr>
            <a:spLocks noGrp="1" noChangeArrowheads="1"/>
          </p:cNvSpPr>
          <p:nvPr>
            <p:ph type="title"/>
          </p:nvPr>
        </p:nvSpPr>
        <p:spPr>
          <a:xfrm>
            <a:off x="339725" y="179388"/>
            <a:ext cx="10223500" cy="447675"/>
          </a:xfrm>
        </p:spPr>
        <p:txBody>
          <a:bodyPr/>
          <a:lstStyle/>
          <a:p>
            <a:r>
              <a:rPr lang="en-GB" altLang="cy-GB" sz="2400"/>
              <a:t>Cwestiwn 5 (c) – cynllun marcio AA3</a:t>
            </a:r>
          </a:p>
        </p:txBody>
      </p:sp>
      <p:pic>
        <p:nvPicPr>
          <p:cNvPr id="2" name="Llun 1">
            <a:extLst>
              <a:ext uri="{FF2B5EF4-FFF2-40B4-BE49-F238E27FC236}">
                <a16:creationId xmlns:a16="http://schemas.microsoft.com/office/drawing/2014/main" id="{A919DC31-25EC-4077-8D10-B73AE0B2EA61}"/>
              </a:ext>
            </a:extLst>
          </p:cNvPr>
          <p:cNvPicPr>
            <a:picLocks noChangeAspect="1"/>
          </p:cNvPicPr>
          <p:nvPr/>
        </p:nvPicPr>
        <p:blipFill rotWithShape="1">
          <a:blip r:embed="rId5"/>
          <a:srcRect l="25636" t="43878" r="38909" b="21213"/>
          <a:stretch/>
        </p:blipFill>
        <p:spPr>
          <a:xfrm>
            <a:off x="648392" y="1034934"/>
            <a:ext cx="10390910" cy="5754964"/>
          </a:xfrm>
          <a:prstGeom prst="rect">
            <a:avLst/>
          </a:prstGeom>
        </p:spPr>
      </p:pic>
      <p:pic>
        <p:nvPicPr>
          <p:cNvPr id="3" name="Audio 2">
            <a:hlinkClick r:id="" action="ppaction://media"/>
            <a:extLst>
              <a:ext uri="{FF2B5EF4-FFF2-40B4-BE49-F238E27FC236}">
                <a16:creationId xmlns:a16="http://schemas.microsoft.com/office/drawing/2014/main" id="{F54CBFBB-26BF-4E17-BA46-F3C237F0F5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29"/>
    </mc:Choice>
    <mc:Fallback xmlns="">
      <p:transition spd="slow" advTm="2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a:extLst>
              <a:ext uri="{FF2B5EF4-FFF2-40B4-BE49-F238E27FC236}">
                <a16:creationId xmlns:a16="http://schemas.microsoft.com/office/drawing/2014/main" id="{972CA9E1-442E-449A-82B0-B34647297268}"/>
              </a:ext>
            </a:extLst>
          </p:cNvPr>
          <p:cNvSpPr>
            <a:spLocks noGrp="1" noChangeArrowheads="1"/>
          </p:cNvSpPr>
          <p:nvPr>
            <p:ph type="title"/>
          </p:nvPr>
        </p:nvSpPr>
        <p:spPr>
          <a:xfrm>
            <a:off x="339725" y="179388"/>
            <a:ext cx="10223500" cy="447675"/>
          </a:xfrm>
        </p:spPr>
        <p:txBody>
          <a:bodyPr/>
          <a:lstStyle/>
          <a:p>
            <a:r>
              <a:rPr lang="en-GB" altLang="cy-GB" sz="2400"/>
              <a:t>Cwestiwn 5 (c) – bandiau cynllun marcio AA3</a:t>
            </a:r>
          </a:p>
        </p:txBody>
      </p:sp>
      <p:pic>
        <p:nvPicPr>
          <p:cNvPr id="2" name="Llun 1">
            <a:extLst>
              <a:ext uri="{FF2B5EF4-FFF2-40B4-BE49-F238E27FC236}">
                <a16:creationId xmlns:a16="http://schemas.microsoft.com/office/drawing/2014/main" id="{C6B1F8E9-761F-4E95-9670-2E5D8D7D1106}"/>
              </a:ext>
            </a:extLst>
          </p:cNvPr>
          <p:cNvPicPr>
            <a:picLocks noChangeAspect="1"/>
          </p:cNvPicPr>
          <p:nvPr/>
        </p:nvPicPr>
        <p:blipFill rotWithShape="1">
          <a:blip r:embed="rId5"/>
          <a:srcRect l="25091" t="42424" r="38500" b="27515"/>
          <a:stretch/>
        </p:blipFill>
        <p:spPr>
          <a:xfrm>
            <a:off x="583053" y="1180406"/>
            <a:ext cx="11025894" cy="5120642"/>
          </a:xfrm>
          <a:prstGeom prst="rect">
            <a:avLst/>
          </a:prstGeom>
        </p:spPr>
      </p:pic>
      <p:pic>
        <p:nvPicPr>
          <p:cNvPr id="5" name="Audio 4">
            <a:hlinkClick r:id="" action="ppaction://media"/>
            <a:extLst>
              <a:ext uri="{FF2B5EF4-FFF2-40B4-BE49-F238E27FC236}">
                <a16:creationId xmlns:a16="http://schemas.microsoft.com/office/drawing/2014/main" id="{EB12F136-9D67-4A56-82B9-1F39B49A07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3"/>
    </mc:Choice>
    <mc:Fallback xmlns="">
      <p:transition spd="slow" advTm="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0B499D0F-B753-4D93-A361-B5876B05745E}"/>
              </a:ext>
            </a:extLst>
          </p:cNvPr>
          <p:cNvPicPr>
            <a:picLocks noChangeAspect="1"/>
          </p:cNvPicPr>
          <p:nvPr/>
        </p:nvPicPr>
        <p:blipFill rotWithShape="1">
          <a:blip r:embed="rId5"/>
          <a:srcRect l="28242" t="27411" r="40378" b="29096"/>
          <a:stretch/>
        </p:blipFill>
        <p:spPr>
          <a:xfrm>
            <a:off x="365294" y="1132778"/>
            <a:ext cx="7233685" cy="5639555"/>
          </a:xfrm>
          <a:prstGeom prst="rect">
            <a:avLst/>
          </a:prstGeom>
        </p:spPr>
      </p:pic>
      <p:sp>
        <p:nvSpPr>
          <p:cNvPr id="53250" name="Title 2">
            <a:extLst>
              <a:ext uri="{FF2B5EF4-FFF2-40B4-BE49-F238E27FC236}">
                <a16:creationId xmlns:a16="http://schemas.microsoft.com/office/drawing/2014/main" id="{1A11DD2E-CF47-45EF-BD3D-DEA555BA8D00}"/>
              </a:ext>
            </a:extLst>
          </p:cNvPr>
          <p:cNvSpPr>
            <a:spLocks noGrp="1" noChangeArrowheads="1"/>
          </p:cNvSpPr>
          <p:nvPr>
            <p:ph type="title"/>
          </p:nvPr>
        </p:nvSpPr>
        <p:spPr>
          <a:xfrm>
            <a:off x="357188" y="166688"/>
            <a:ext cx="10221912" cy="446087"/>
          </a:xfrm>
        </p:spPr>
        <p:txBody>
          <a:bodyPr/>
          <a:lstStyle/>
          <a:p>
            <a:r>
              <a:rPr lang="en-GB" altLang="cy-GB" sz="2400"/>
              <a:t>Cwestiwn 6 (a) (i) AA1, (ii) AA2</a:t>
            </a:r>
          </a:p>
        </p:txBody>
      </p:sp>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E4829E85-F8AE-450D-AFFD-5519F740B0DD}"/>
                  </a:ext>
                </a:extLst>
              </p14:cNvPr>
              <p14:cNvContentPartPr/>
              <p14:nvPr/>
            </p14:nvContentPartPr>
            <p14:xfrm>
              <a:off x="6898012" y="2229372"/>
              <a:ext cx="536760" cy="502920"/>
            </p14:xfrm>
          </p:contentPart>
        </mc:Choice>
        <mc:Fallback xmlns="">
          <p:pic>
            <p:nvPicPr>
              <p:cNvPr id="13" name="Ink 12">
                <a:extLst>
                  <a:ext uri="{FF2B5EF4-FFF2-40B4-BE49-F238E27FC236}">
                    <a16:creationId xmlns:a16="http://schemas.microsoft.com/office/drawing/2014/main" id="{E4829E85-F8AE-450D-AFFD-5519F740B0DD}"/>
                  </a:ext>
                </a:extLst>
              </p:cNvPr>
              <p:cNvPicPr/>
              <p:nvPr/>
            </p:nvPicPr>
            <p:blipFill>
              <a:blip r:embed="rId7"/>
              <a:stretch>
                <a:fillRect/>
              </a:stretch>
            </p:blipFill>
            <p:spPr>
              <a:xfrm>
                <a:off x="6880000" y="2211372"/>
                <a:ext cx="572424"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3F1F1219-4789-4956-BAC1-7AECC64FE2D2}"/>
                  </a:ext>
                </a:extLst>
              </p14:cNvPr>
              <p14:cNvContentPartPr/>
              <p14:nvPr/>
            </p14:nvContentPartPr>
            <p14:xfrm>
              <a:off x="7021790" y="4369992"/>
              <a:ext cx="358560" cy="382320"/>
            </p14:xfrm>
          </p:contentPart>
        </mc:Choice>
        <mc:Fallback xmlns="">
          <p:pic>
            <p:nvPicPr>
              <p:cNvPr id="14" name="Ink 13">
                <a:extLst>
                  <a:ext uri="{FF2B5EF4-FFF2-40B4-BE49-F238E27FC236}">
                    <a16:creationId xmlns:a16="http://schemas.microsoft.com/office/drawing/2014/main" id="{3F1F1219-4789-4956-BAC1-7AECC64FE2D2}"/>
                  </a:ext>
                </a:extLst>
              </p:cNvPr>
              <p:cNvPicPr/>
              <p:nvPr/>
            </p:nvPicPr>
            <p:blipFill>
              <a:blip r:embed="rId9"/>
              <a:stretch>
                <a:fillRect/>
              </a:stretch>
            </p:blipFill>
            <p:spPr>
              <a:xfrm>
                <a:off x="7003790" y="4351992"/>
                <a:ext cx="394200" cy="417960"/>
              </a:xfrm>
              <a:prstGeom prst="rect">
                <a:avLst/>
              </a:prstGeom>
            </p:spPr>
          </p:pic>
        </mc:Fallback>
      </mc:AlternateContent>
      <p:sp>
        <p:nvSpPr>
          <p:cNvPr id="53262" name="TextBox 17">
            <a:extLst>
              <a:ext uri="{FF2B5EF4-FFF2-40B4-BE49-F238E27FC236}">
                <a16:creationId xmlns:a16="http://schemas.microsoft.com/office/drawing/2014/main" id="{55C38FF7-69E9-4A54-85DE-5579E6C16368}"/>
              </a:ext>
            </a:extLst>
          </p:cNvPr>
          <p:cNvSpPr txBox="1">
            <a:spLocks noChangeArrowheads="1"/>
          </p:cNvSpPr>
          <p:nvPr/>
        </p:nvSpPr>
        <p:spPr bwMode="auto">
          <a:xfrm>
            <a:off x="7807325" y="2624138"/>
            <a:ext cx="41719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6 munud.</a:t>
            </a:r>
          </a:p>
        </p:txBody>
      </p:sp>
      <p:sp>
        <p:nvSpPr>
          <p:cNvPr id="19" name="Rectangle 123">
            <a:extLst>
              <a:ext uri="{FF2B5EF4-FFF2-40B4-BE49-F238E27FC236}">
                <a16:creationId xmlns:a16="http://schemas.microsoft.com/office/drawing/2014/main" id="{2AF1A631-C9C6-422A-9A64-B1C5899AD35B}"/>
              </a:ext>
            </a:extLst>
          </p:cNvPr>
          <p:cNvSpPr>
            <a:spLocks noChangeArrowheads="1"/>
          </p:cNvSpPr>
          <p:nvPr/>
        </p:nvSpPr>
        <p:spPr bwMode="auto">
          <a:xfrm>
            <a:off x="7807325" y="1306513"/>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cxnSp>
        <p:nvCxnSpPr>
          <p:cNvPr id="7" name="Cysylltydd Syth 6">
            <a:extLst>
              <a:ext uri="{FF2B5EF4-FFF2-40B4-BE49-F238E27FC236}">
                <a16:creationId xmlns:a16="http://schemas.microsoft.com/office/drawing/2014/main" id="{F6A9EFC2-CBA6-45D6-A3DD-7C3AD5E964F9}"/>
              </a:ext>
            </a:extLst>
          </p:cNvPr>
          <p:cNvCxnSpPr>
            <a:cxnSpLocks/>
          </p:cNvCxnSpPr>
          <p:nvPr/>
        </p:nvCxnSpPr>
        <p:spPr>
          <a:xfrm>
            <a:off x="4508938" y="1351785"/>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ysylltydd Syth 23">
            <a:extLst>
              <a:ext uri="{FF2B5EF4-FFF2-40B4-BE49-F238E27FC236}">
                <a16:creationId xmlns:a16="http://schemas.microsoft.com/office/drawing/2014/main" id="{5239EBD0-8F42-4E9D-804A-D695E5C4D449}"/>
              </a:ext>
            </a:extLst>
          </p:cNvPr>
          <p:cNvCxnSpPr>
            <a:cxnSpLocks/>
          </p:cNvCxnSpPr>
          <p:nvPr/>
        </p:nvCxnSpPr>
        <p:spPr>
          <a:xfrm>
            <a:off x="5166975" y="1363501"/>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ysylltydd Syth 24">
            <a:extLst>
              <a:ext uri="{FF2B5EF4-FFF2-40B4-BE49-F238E27FC236}">
                <a16:creationId xmlns:a16="http://schemas.microsoft.com/office/drawing/2014/main" id="{958E3485-FE99-44EB-B43A-34B8E05A2B9D}"/>
              </a:ext>
            </a:extLst>
          </p:cNvPr>
          <p:cNvCxnSpPr>
            <a:cxnSpLocks/>
          </p:cNvCxnSpPr>
          <p:nvPr/>
        </p:nvCxnSpPr>
        <p:spPr>
          <a:xfrm>
            <a:off x="6248400" y="1342480"/>
            <a:ext cx="773390" cy="9305"/>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ysylltydd Syth 26">
            <a:extLst>
              <a:ext uri="{FF2B5EF4-FFF2-40B4-BE49-F238E27FC236}">
                <a16:creationId xmlns:a16="http://schemas.microsoft.com/office/drawing/2014/main" id="{730EDAC4-88C1-498F-B117-8A0E76961750}"/>
              </a:ext>
            </a:extLst>
          </p:cNvPr>
          <p:cNvCxnSpPr>
            <a:cxnSpLocks/>
          </p:cNvCxnSpPr>
          <p:nvPr/>
        </p:nvCxnSpPr>
        <p:spPr>
          <a:xfrm flipH="1">
            <a:off x="998482" y="1577757"/>
            <a:ext cx="23648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ysylltydd Syth 29">
            <a:extLst>
              <a:ext uri="{FF2B5EF4-FFF2-40B4-BE49-F238E27FC236}">
                <a16:creationId xmlns:a16="http://schemas.microsoft.com/office/drawing/2014/main" id="{C526A79B-C653-431D-B9A7-AA8D5ACEC8A6}"/>
              </a:ext>
            </a:extLst>
          </p:cNvPr>
          <p:cNvCxnSpPr>
            <a:cxnSpLocks/>
          </p:cNvCxnSpPr>
          <p:nvPr/>
        </p:nvCxnSpPr>
        <p:spPr>
          <a:xfrm>
            <a:off x="3740667" y="1956130"/>
            <a:ext cx="100974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Cysylltydd Syth 31">
            <a:extLst>
              <a:ext uri="{FF2B5EF4-FFF2-40B4-BE49-F238E27FC236}">
                <a16:creationId xmlns:a16="http://schemas.microsoft.com/office/drawing/2014/main" id="{DB2D8277-DBC7-4E7B-8144-C6023099D65A}"/>
              </a:ext>
            </a:extLst>
          </p:cNvPr>
          <p:cNvCxnSpPr>
            <a:cxnSpLocks/>
          </p:cNvCxnSpPr>
          <p:nvPr/>
        </p:nvCxnSpPr>
        <p:spPr>
          <a:xfrm>
            <a:off x="6096000" y="1956130"/>
            <a:ext cx="107039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Cysylltydd Syth 33">
            <a:extLst>
              <a:ext uri="{FF2B5EF4-FFF2-40B4-BE49-F238E27FC236}">
                <a16:creationId xmlns:a16="http://schemas.microsoft.com/office/drawing/2014/main" id="{A3C36C42-381E-4AFA-80BA-7FBDA568E1FE}"/>
              </a:ext>
            </a:extLst>
          </p:cNvPr>
          <p:cNvCxnSpPr>
            <a:cxnSpLocks/>
          </p:cNvCxnSpPr>
          <p:nvPr/>
        </p:nvCxnSpPr>
        <p:spPr>
          <a:xfrm>
            <a:off x="3499198" y="235108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Cysylltydd Syth 34">
            <a:extLst>
              <a:ext uri="{FF2B5EF4-FFF2-40B4-BE49-F238E27FC236}">
                <a16:creationId xmlns:a16="http://schemas.microsoft.com/office/drawing/2014/main" id="{F981FF2D-92F9-40B5-9BA5-83B4E0A3BE1A}"/>
              </a:ext>
            </a:extLst>
          </p:cNvPr>
          <p:cNvCxnSpPr>
            <a:cxnSpLocks/>
          </p:cNvCxnSpPr>
          <p:nvPr/>
        </p:nvCxnSpPr>
        <p:spPr>
          <a:xfrm>
            <a:off x="2033752" y="4477069"/>
            <a:ext cx="87761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ysylltydd Syth 36">
            <a:extLst>
              <a:ext uri="{FF2B5EF4-FFF2-40B4-BE49-F238E27FC236}">
                <a16:creationId xmlns:a16="http://schemas.microsoft.com/office/drawing/2014/main" id="{CEB46A74-0964-42C4-A26D-36F222783B5E}"/>
              </a:ext>
            </a:extLst>
          </p:cNvPr>
          <p:cNvCxnSpPr>
            <a:cxnSpLocks/>
          </p:cNvCxnSpPr>
          <p:nvPr/>
        </p:nvCxnSpPr>
        <p:spPr>
          <a:xfrm>
            <a:off x="5854531" y="4477069"/>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379805AC-1E34-4DA4-B381-F4272EBC0A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2"/>
    </mc:Choice>
    <mc:Fallback xmlns="">
      <p:transition spd="slow" advTm="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a:extLst>
              <a:ext uri="{FF2B5EF4-FFF2-40B4-BE49-F238E27FC236}">
                <a16:creationId xmlns:a16="http://schemas.microsoft.com/office/drawing/2014/main" id="{B813FC04-D7E2-440B-BA2A-BC14993776B6}"/>
              </a:ext>
            </a:extLst>
          </p:cNvPr>
          <p:cNvSpPr>
            <a:spLocks noGrp="1" noChangeArrowheads="1"/>
          </p:cNvSpPr>
          <p:nvPr>
            <p:ph type="title"/>
          </p:nvPr>
        </p:nvSpPr>
        <p:spPr>
          <a:xfrm>
            <a:off x="339725" y="179388"/>
            <a:ext cx="10223500" cy="447675"/>
          </a:xfrm>
        </p:spPr>
        <p:txBody>
          <a:bodyPr/>
          <a:lstStyle/>
          <a:p>
            <a:r>
              <a:rPr lang="en-GB" altLang="cy-GB" sz="2400"/>
              <a:t>Cwestiwn 6 (a) –  cynllun marcio (i) AA1, (ii) AA2</a:t>
            </a:r>
          </a:p>
        </p:txBody>
      </p:sp>
      <p:pic>
        <p:nvPicPr>
          <p:cNvPr id="2" name="Llun 1">
            <a:extLst>
              <a:ext uri="{FF2B5EF4-FFF2-40B4-BE49-F238E27FC236}">
                <a16:creationId xmlns:a16="http://schemas.microsoft.com/office/drawing/2014/main" id="{D374299F-564C-4EAE-BA40-3F686D2AE0AC}"/>
              </a:ext>
            </a:extLst>
          </p:cNvPr>
          <p:cNvPicPr>
            <a:picLocks noChangeAspect="1"/>
          </p:cNvPicPr>
          <p:nvPr/>
        </p:nvPicPr>
        <p:blipFill rotWithShape="1">
          <a:blip r:embed="rId5"/>
          <a:srcRect l="25773" t="22286" r="38773" b="27030"/>
          <a:stretch/>
        </p:blipFill>
        <p:spPr>
          <a:xfrm>
            <a:off x="581890" y="1113907"/>
            <a:ext cx="6932815" cy="5574688"/>
          </a:xfrm>
          <a:prstGeom prst="rect">
            <a:avLst/>
          </a:prstGeom>
        </p:spPr>
      </p:pic>
      <p:pic>
        <p:nvPicPr>
          <p:cNvPr id="3" name="Audio 2">
            <a:hlinkClick r:id="" action="ppaction://media"/>
            <a:extLst>
              <a:ext uri="{FF2B5EF4-FFF2-40B4-BE49-F238E27FC236}">
                <a16:creationId xmlns:a16="http://schemas.microsoft.com/office/drawing/2014/main" id="{5E8BC80C-D766-45C6-8A3A-08FA37EDE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a:extLst>
              <a:ext uri="{FF2B5EF4-FFF2-40B4-BE49-F238E27FC236}">
                <a16:creationId xmlns:a16="http://schemas.microsoft.com/office/drawing/2014/main" id="{AF18E360-A779-4FB6-B162-9359F9C33A65}"/>
              </a:ext>
            </a:extLst>
          </p:cNvPr>
          <p:cNvSpPr>
            <a:spLocks noGrp="1" noChangeArrowheads="1"/>
          </p:cNvSpPr>
          <p:nvPr>
            <p:ph type="title"/>
          </p:nvPr>
        </p:nvSpPr>
        <p:spPr>
          <a:xfrm>
            <a:off x="339725" y="179388"/>
            <a:ext cx="10223500" cy="447675"/>
          </a:xfrm>
        </p:spPr>
        <p:txBody>
          <a:bodyPr/>
          <a:lstStyle/>
          <a:p>
            <a:r>
              <a:rPr lang="en-GB" altLang="cy-GB" sz="2400"/>
              <a:t>Cwestiwn 6 (a) – bandiau cynllun marcio AA2</a:t>
            </a:r>
          </a:p>
        </p:txBody>
      </p:sp>
      <p:pic>
        <p:nvPicPr>
          <p:cNvPr id="2" name="Llun 1">
            <a:extLst>
              <a:ext uri="{FF2B5EF4-FFF2-40B4-BE49-F238E27FC236}">
                <a16:creationId xmlns:a16="http://schemas.microsoft.com/office/drawing/2014/main" id="{C6475461-5838-4C0C-9D8E-2761C6680ED6}"/>
              </a:ext>
            </a:extLst>
          </p:cNvPr>
          <p:cNvPicPr>
            <a:picLocks noChangeAspect="1"/>
          </p:cNvPicPr>
          <p:nvPr/>
        </p:nvPicPr>
        <p:blipFill rotWithShape="1">
          <a:blip r:embed="rId5"/>
          <a:srcRect l="25636" t="42182" r="38637" b="35273"/>
          <a:stretch/>
        </p:blipFill>
        <p:spPr>
          <a:xfrm>
            <a:off x="864522" y="1413163"/>
            <a:ext cx="10397884" cy="3690852"/>
          </a:xfrm>
          <a:prstGeom prst="rect">
            <a:avLst/>
          </a:prstGeom>
        </p:spPr>
      </p:pic>
      <p:pic>
        <p:nvPicPr>
          <p:cNvPr id="3" name="Audio 2">
            <a:hlinkClick r:id="" action="ppaction://media"/>
            <a:extLst>
              <a:ext uri="{FF2B5EF4-FFF2-40B4-BE49-F238E27FC236}">
                <a16:creationId xmlns:a16="http://schemas.microsoft.com/office/drawing/2014/main" id="{B6E2068A-5BE9-45D0-A859-979215C2F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E2E72684-6976-459A-95D2-FB82CAFC5389}"/>
              </a:ext>
            </a:extLst>
          </p:cNvPr>
          <p:cNvPicPr>
            <a:picLocks noChangeAspect="1"/>
          </p:cNvPicPr>
          <p:nvPr/>
        </p:nvPicPr>
        <p:blipFill rotWithShape="1">
          <a:blip r:embed="rId5"/>
          <a:srcRect l="30677" t="66003" r="40391" b="10317"/>
          <a:stretch/>
        </p:blipFill>
        <p:spPr>
          <a:xfrm>
            <a:off x="609600" y="1207293"/>
            <a:ext cx="7504386" cy="3454989"/>
          </a:xfrm>
          <a:prstGeom prst="rect">
            <a:avLst/>
          </a:prstGeom>
        </p:spPr>
      </p:pic>
      <p:sp>
        <p:nvSpPr>
          <p:cNvPr id="59394" name="Title 2">
            <a:extLst>
              <a:ext uri="{FF2B5EF4-FFF2-40B4-BE49-F238E27FC236}">
                <a16:creationId xmlns:a16="http://schemas.microsoft.com/office/drawing/2014/main" id="{3EE51CA3-FAE5-43FF-9E0B-48EA18A576A7}"/>
              </a:ext>
            </a:extLst>
          </p:cNvPr>
          <p:cNvSpPr>
            <a:spLocks noGrp="1" noChangeArrowheads="1"/>
          </p:cNvSpPr>
          <p:nvPr>
            <p:ph type="title"/>
          </p:nvPr>
        </p:nvSpPr>
        <p:spPr>
          <a:xfrm>
            <a:off x="357188" y="166688"/>
            <a:ext cx="10221912" cy="446087"/>
          </a:xfrm>
        </p:spPr>
        <p:txBody>
          <a:bodyPr/>
          <a:lstStyle/>
          <a:p>
            <a:r>
              <a:rPr lang="en-GB" altLang="cy-GB" sz="2400"/>
              <a:t>Cwestiwn 6 (b), AA2</a:t>
            </a:r>
          </a:p>
        </p:txBody>
      </p:sp>
      <p:sp>
        <p:nvSpPr>
          <p:cNvPr id="13" name="Rectangle 123">
            <a:extLst>
              <a:ext uri="{FF2B5EF4-FFF2-40B4-BE49-F238E27FC236}">
                <a16:creationId xmlns:a16="http://schemas.microsoft.com/office/drawing/2014/main" id="{46A9D4FB-CE31-43A9-896B-BDF2E5971E11}"/>
              </a:ext>
            </a:extLst>
          </p:cNvPr>
          <p:cNvSpPr>
            <a:spLocks noChangeArrowheads="1"/>
          </p:cNvSpPr>
          <p:nvPr/>
        </p:nvSpPr>
        <p:spPr bwMode="auto">
          <a:xfrm>
            <a:off x="8947150" y="1365250"/>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4:00</a:t>
            </a:r>
          </a:p>
        </p:txBody>
      </p:sp>
      <p:sp>
        <p:nvSpPr>
          <p:cNvPr id="59399" name="Rectangle 13">
            <a:extLst>
              <a:ext uri="{FF2B5EF4-FFF2-40B4-BE49-F238E27FC236}">
                <a16:creationId xmlns:a16="http://schemas.microsoft.com/office/drawing/2014/main" id="{F2DC92A9-CD03-4883-877D-02A6B916C2F2}"/>
              </a:ext>
            </a:extLst>
          </p:cNvPr>
          <p:cNvSpPr>
            <a:spLocks noChangeArrowheads="1"/>
          </p:cNvSpPr>
          <p:nvPr/>
        </p:nvSpPr>
        <p:spPr bwMode="auto">
          <a:xfrm>
            <a:off x="8451850" y="2868613"/>
            <a:ext cx="3636963"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4 munud – sut gwnaethoch chi?</a:t>
            </a:r>
          </a:p>
          <a:p>
            <a:pPr eaLnBrk="1" hangingPunct="1"/>
            <a:endParaRPr lang="en-GB" altLang="cy-GB"/>
          </a:p>
        </p:txBody>
      </p:sp>
      <p:cxnSp>
        <p:nvCxnSpPr>
          <p:cNvPr id="15" name="Cysylltydd Syth 14">
            <a:extLst>
              <a:ext uri="{FF2B5EF4-FFF2-40B4-BE49-F238E27FC236}">
                <a16:creationId xmlns:a16="http://schemas.microsoft.com/office/drawing/2014/main" id="{BB9457FC-C632-4B60-AC04-9EAA98721FB7}"/>
              </a:ext>
            </a:extLst>
          </p:cNvPr>
          <p:cNvCxnSpPr>
            <a:cxnSpLocks/>
          </p:cNvCxnSpPr>
          <p:nvPr/>
        </p:nvCxnSpPr>
        <p:spPr>
          <a:xfrm>
            <a:off x="5276193" y="1477909"/>
            <a:ext cx="117715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ysylltydd Syth 16">
            <a:extLst>
              <a:ext uri="{FF2B5EF4-FFF2-40B4-BE49-F238E27FC236}">
                <a16:creationId xmlns:a16="http://schemas.microsoft.com/office/drawing/2014/main" id="{788DB134-92E3-4366-BC65-49BC3F0C553B}"/>
              </a:ext>
            </a:extLst>
          </p:cNvPr>
          <p:cNvCxnSpPr>
            <a:cxnSpLocks/>
          </p:cNvCxnSpPr>
          <p:nvPr/>
        </p:nvCxnSpPr>
        <p:spPr>
          <a:xfrm>
            <a:off x="6589987" y="1484370"/>
            <a:ext cx="88286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ysylltydd Syth 18">
            <a:extLst>
              <a:ext uri="{FF2B5EF4-FFF2-40B4-BE49-F238E27FC236}">
                <a16:creationId xmlns:a16="http://schemas.microsoft.com/office/drawing/2014/main" id="{19FA1FED-C674-437D-B8CB-012B91A6D6BB}"/>
              </a:ext>
            </a:extLst>
          </p:cNvPr>
          <p:cNvCxnSpPr>
            <a:cxnSpLocks/>
          </p:cNvCxnSpPr>
          <p:nvPr/>
        </p:nvCxnSpPr>
        <p:spPr>
          <a:xfrm>
            <a:off x="1923393" y="171964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7715FEF7-2493-48F8-9BA5-89E543FF9D04}"/>
              </a:ext>
            </a:extLst>
          </p:cNvPr>
          <p:cNvCxnSpPr>
            <a:cxnSpLocks/>
          </p:cNvCxnSpPr>
          <p:nvPr/>
        </p:nvCxnSpPr>
        <p:spPr>
          <a:xfrm>
            <a:off x="2816773" y="1719648"/>
            <a:ext cx="65164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7407E05D-62F6-4FE0-ABE6-015427B1CDD4}"/>
              </a:ext>
            </a:extLst>
          </p:cNvPr>
          <p:cNvCxnSpPr>
            <a:cxnSpLocks/>
          </p:cNvCxnSpPr>
          <p:nvPr/>
        </p:nvCxnSpPr>
        <p:spPr>
          <a:xfrm>
            <a:off x="4004441" y="171964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09B12E2-7848-4449-9C7D-E22302A36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82"/>
    </mc:Choice>
    <mc:Fallback xmlns="">
      <p:transition spd="slow" advTm="2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a:extLst>
              <a:ext uri="{FF2B5EF4-FFF2-40B4-BE49-F238E27FC236}">
                <a16:creationId xmlns:a16="http://schemas.microsoft.com/office/drawing/2014/main" id="{891DEF58-4DC1-4913-8B46-716A6A32C856}"/>
              </a:ext>
            </a:extLst>
          </p:cNvPr>
          <p:cNvSpPr>
            <a:spLocks noGrp="1" noChangeArrowheads="1"/>
          </p:cNvSpPr>
          <p:nvPr>
            <p:ph type="title"/>
          </p:nvPr>
        </p:nvSpPr>
        <p:spPr>
          <a:xfrm>
            <a:off x="339725" y="179388"/>
            <a:ext cx="10223500" cy="447675"/>
          </a:xfrm>
        </p:spPr>
        <p:txBody>
          <a:bodyPr/>
          <a:lstStyle/>
          <a:p>
            <a:r>
              <a:rPr lang="en-GB" altLang="cy-GB" sz="2400"/>
              <a:t>Cwestiwn 6 (b) – cynllun marcio AA2</a:t>
            </a:r>
          </a:p>
        </p:txBody>
      </p:sp>
      <p:pic>
        <p:nvPicPr>
          <p:cNvPr id="2" name="Llun 1">
            <a:extLst>
              <a:ext uri="{FF2B5EF4-FFF2-40B4-BE49-F238E27FC236}">
                <a16:creationId xmlns:a16="http://schemas.microsoft.com/office/drawing/2014/main" id="{3E7249E4-0D2D-47BC-87AB-5D80F8D603FF}"/>
              </a:ext>
            </a:extLst>
          </p:cNvPr>
          <p:cNvPicPr>
            <a:picLocks noChangeAspect="1"/>
          </p:cNvPicPr>
          <p:nvPr/>
        </p:nvPicPr>
        <p:blipFill rotWithShape="1">
          <a:blip r:embed="rId5"/>
          <a:srcRect l="25636" t="33939" r="39046" b="34061"/>
          <a:stretch/>
        </p:blipFill>
        <p:spPr>
          <a:xfrm>
            <a:off x="681641" y="1163780"/>
            <a:ext cx="10008525" cy="5100869"/>
          </a:xfrm>
          <a:prstGeom prst="rect">
            <a:avLst/>
          </a:prstGeom>
        </p:spPr>
      </p:pic>
      <p:pic>
        <p:nvPicPr>
          <p:cNvPr id="4" name="Audio 3">
            <a:hlinkClick r:id="" action="ppaction://media"/>
            <a:extLst>
              <a:ext uri="{FF2B5EF4-FFF2-40B4-BE49-F238E27FC236}">
                <a16:creationId xmlns:a16="http://schemas.microsoft.com/office/drawing/2014/main" id="{22796504-51BF-426D-A9AF-50CBB5329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30"/>
    </mc:Choice>
    <mc:Fallback xmlns="">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87A4189A-75AE-4605-BC6C-1C730BCA01B8}"/>
              </a:ext>
            </a:extLst>
          </p:cNvPr>
          <p:cNvSpPr>
            <a:spLocks noGrp="1" noChangeArrowheads="1"/>
          </p:cNvSpPr>
          <p:nvPr>
            <p:ph type="title"/>
          </p:nvPr>
        </p:nvSpPr>
        <p:spPr>
          <a:xfrm>
            <a:off x="339725" y="179388"/>
            <a:ext cx="10223500" cy="447675"/>
          </a:xfrm>
        </p:spPr>
        <p:txBody>
          <a:bodyPr/>
          <a:lstStyle/>
          <a:p>
            <a:r>
              <a:rPr lang="en-GB" altLang="cy-GB" sz="2400"/>
              <a:t>Cwestiwn 6 (b) – bandiau cynllun marcio AA2</a:t>
            </a:r>
          </a:p>
        </p:txBody>
      </p:sp>
      <p:pic>
        <p:nvPicPr>
          <p:cNvPr id="2" name="Llun 1">
            <a:extLst>
              <a:ext uri="{FF2B5EF4-FFF2-40B4-BE49-F238E27FC236}">
                <a16:creationId xmlns:a16="http://schemas.microsoft.com/office/drawing/2014/main" id="{56B88E46-4F8D-44D9-BEC3-C7A3BC47B690}"/>
              </a:ext>
            </a:extLst>
          </p:cNvPr>
          <p:cNvPicPr>
            <a:picLocks noChangeAspect="1"/>
          </p:cNvPicPr>
          <p:nvPr/>
        </p:nvPicPr>
        <p:blipFill rotWithShape="1">
          <a:blip r:embed="rId5"/>
          <a:srcRect l="25636" t="64970" r="38091" b="12727"/>
          <a:stretch/>
        </p:blipFill>
        <p:spPr>
          <a:xfrm>
            <a:off x="375759" y="1450571"/>
            <a:ext cx="11440482" cy="3956858"/>
          </a:xfrm>
          <a:prstGeom prst="rect">
            <a:avLst/>
          </a:prstGeom>
        </p:spPr>
      </p:pic>
      <p:pic>
        <p:nvPicPr>
          <p:cNvPr id="3" name="Audio 2">
            <a:hlinkClick r:id="" action="ppaction://media"/>
            <a:extLst>
              <a:ext uri="{FF2B5EF4-FFF2-40B4-BE49-F238E27FC236}">
                <a16:creationId xmlns:a16="http://schemas.microsoft.com/office/drawing/2014/main" id="{EEE79007-48A5-48B3-9A39-FD91DB7BDC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52"/>
    </mc:Choice>
    <mc:Fallback xmlns="">
      <p:transition spd="slow" advTm="3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2C243A-E97F-4018-BB51-116111AE5184}"/>
              </a:ext>
            </a:extLst>
          </p:cNvPr>
          <p:cNvSpPr txBox="1">
            <a:spLocks/>
          </p:cNvSpPr>
          <p:nvPr/>
        </p:nvSpPr>
        <p:spPr>
          <a:xfrm>
            <a:off x="366713" y="306388"/>
            <a:ext cx="8482012" cy="8001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Beth sydd ar y papur arholiad hwn:</a:t>
            </a:r>
          </a:p>
        </p:txBody>
      </p:sp>
      <p:sp>
        <p:nvSpPr>
          <p:cNvPr id="10243" name="TextBox 1">
            <a:extLst>
              <a:ext uri="{FF2B5EF4-FFF2-40B4-BE49-F238E27FC236}">
                <a16:creationId xmlns:a16="http://schemas.microsoft.com/office/drawing/2014/main" id="{2BA0A6D8-BFA1-49BE-AFF2-FC8C7F11009A}"/>
              </a:ext>
            </a:extLst>
          </p:cNvPr>
          <p:cNvSpPr txBox="1">
            <a:spLocks noChangeArrowheads="1"/>
          </p:cNvSpPr>
          <p:nvPr/>
        </p:nvSpPr>
        <p:spPr bwMode="auto">
          <a:xfrm>
            <a:off x="665163" y="1106488"/>
            <a:ext cx="10771187"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400"/>
              <a:t>Mae'r papur arholiad hwn yn cynnwys amrywiaeth o fathau o gwestiynau i asesu cynnwys y fanyleb sy'n ymwneud â thwf, datblygiad a llesiant dynol.</a:t>
            </a:r>
          </a:p>
          <a:p>
            <a:pPr eaLnBrk="1" hangingPunct="1"/>
            <a:endParaRPr lang="en-GB" altLang="cy-GB" sz="2400"/>
          </a:p>
          <a:p>
            <a:pPr eaLnBrk="1" hangingPunct="1"/>
            <a:r>
              <a:rPr lang="en-GB" altLang="cy-GB" sz="2400"/>
              <a:t>Mae'n rhaid i chi ateb pob cwestiwn ar y papur hwn, gan ddefnyddio'r lleoedd gwag priodol.</a:t>
            </a:r>
          </a:p>
          <a:p>
            <a:pPr eaLnBrk="1" hangingPunct="1"/>
            <a:endParaRPr lang="en-GB" altLang="cy-GB" sz="2400"/>
          </a:p>
          <a:p>
            <a:pPr eaLnBrk="1" hangingPunct="1"/>
            <a:r>
              <a:rPr lang="en-GB" altLang="cy-GB" sz="2400"/>
              <a:t>Mae cyfanswm o 80 marc ar gael, ac mae marciau wedi'u dyrannu i bob cwestiwn unigol a phob rhan o gwestiwn (sylwch ar y rhain!).</a:t>
            </a:r>
          </a:p>
          <a:p>
            <a:pPr eaLnBrk="1" hangingPunct="1"/>
            <a:endParaRPr lang="en-GB" altLang="cy-GB" sz="2400"/>
          </a:p>
          <a:p>
            <a:pPr eaLnBrk="1" hangingPunct="1"/>
            <a:r>
              <a:rPr lang="en-GB" altLang="cy-GB" sz="2400"/>
              <a:t>Mae gennych chi 1 awr a 30 munud i ateb yr holl gwestiynau ar y papur.</a:t>
            </a:r>
          </a:p>
          <a:p>
            <a:pPr eaLnBrk="1" hangingPunct="1"/>
            <a:endParaRPr lang="en-GB" altLang="cy-GB" sz="2400"/>
          </a:p>
          <a:p>
            <a:pPr eaLnBrk="1" hangingPunct="1"/>
            <a:r>
              <a:rPr lang="en-GB" altLang="cy-GB" sz="2400"/>
              <a:t>Mae rhai o'r cwestiynau'n cynnwys brawddegau byr ar ddechrau'r cwestiwn sydd wedi'u llunio i'ch helpu chi.</a:t>
            </a:r>
          </a:p>
          <a:p>
            <a:pPr eaLnBrk="1" hangingPunct="1"/>
            <a:endParaRPr lang="en-GB" altLang="cy-GB" sz="2400"/>
          </a:p>
          <a:p>
            <a:pPr eaLnBrk="1" hangingPunct="1"/>
            <a:endParaRPr lang="en-GB" altLang="cy-GB"/>
          </a:p>
          <a:p>
            <a:pPr eaLnBrk="1" hangingPunct="1"/>
            <a:endParaRPr lang="en-GB" altLang="cy-GB"/>
          </a:p>
        </p:txBody>
      </p:sp>
      <p:pic>
        <p:nvPicPr>
          <p:cNvPr id="2" name="Audio 1">
            <a:hlinkClick r:id="" action="ppaction://media"/>
            <a:extLst>
              <a:ext uri="{FF2B5EF4-FFF2-40B4-BE49-F238E27FC236}">
                <a16:creationId xmlns:a16="http://schemas.microsoft.com/office/drawing/2014/main" id="{5B9EBC0D-5C3F-443B-A4DB-BF72C60E44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02"/>
    </mc:Choice>
    <mc:Fallback xmlns="">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Llun 16">
            <a:extLst>
              <a:ext uri="{FF2B5EF4-FFF2-40B4-BE49-F238E27FC236}">
                <a16:creationId xmlns:a16="http://schemas.microsoft.com/office/drawing/2014/main" id="{85734E30-A962-4CE2-B717-383C538787D5}"/>
              </a:ext>
            </a:extLst>
          </p:cNvPr>
          <p:cNvPicPr>
            <a:picLocks noChangeAspect="1"/>
          </p:cNvPicPr>
          <p:nvPr/>
        </p:nvPicPr>
        <p:blipFill rotWithShape="1">
          <a:blip r:embed="rId5"/>
          <a:srcRect l="29828" t="59679" r="40689" b="10651"/>
          <a:stretch/>
        </p:blipFill>
        <p:spPr>
          <a:xfrm>
            <a:off x="5380491" y="1352003"/>
            <a:ext cx="6537310" cy="3700581"/>
          </a:xfrm>
          <a:prstGeom prst="rect">
            <a:avLst/>
          </a:prstGeom>
        </p:spPr>
      </p:pic>
      <p:pic>
        <p:nvPicPr>
          <p:cNvPr id="2" name="Llun 1">
            <a:extLst>
              <a:ext uri="{FF2B5EF4-FFF2-40B4-BE49-F238E27FC236}">
                <a16:creationId xmlns:a16="http://schemas.microsoft.com/office/drawing/2014/main" id="{C2F554AF-D37D-47C9-BE0A-8302F8EAFDDA}"/>
              </a:ext>
            </a:extLst>
          </p:cNvPr>
          <p:cNvPicPr>
            <a:picLocks noChangeAspect="1"/>
          </p:cNvPicPr>
          <p:nvPr/>
        </p:nvPicPr>
        <p:blipFill rotWithShape="1">
          <a:blip r:embed="rId5"/>
          <a:srcRect l="29828" t="23038" r="40689" b="41352"/>
          <a:stretch/>
        </p:blipFill>
        <p:spPr>
          <a:xfrm>
            <a:off x="274199" y="1155198"/>
            <a:ext cx="5736524" cy="3897386"/>
          </a:xfrm>
          <a:prstGeom prst="rect">
            <a:avLst/>
          </a:prstGeom>
        </p:spPr>
      </p:pic>
      <p:sp>
        <p:nvSpPr>
          <p:cNvPr id="65538" name="Title 2">
            <a:extLst>
              <a:ext uri="{FF2B5EF4-FFF2-40B4-BE49-F238E27FC236}">
                <a16:creationId xmlns:a16="http://schemas.microsoft.com/office/drawing/2014/main" id="{764D9D09-CDAF-487F-B67D-25FFA17BF84C}"/>
              </a:ext>
            </a:extLst>
          </p:cNvPr>
          <p:cNvSpPr>
            <a:spLocks noGrp="1" noChangeArrowheads="1"/>
          </p:cNvSpPr>
          <p:nvPr>
            <p:ph type="title"/>
          </p:nvPr>
        </p:nvSpPr>
        <p:spPr>
          <a:xfrm>
            <a:off x="357188" y="166688"/>
            <a:ext cx="10221912" cy="446087"/>
          </a:xfrm>
        </p:spPr>
        <p:txBody>
          <a:bodyPr/>
          <a:lstStyle/>
          <a:p>
            <a:r>
              <a:rPr lang="en-GB" altLang="cy-GB" sz="2400"/>
              <a:t>Cwestiwn 6 (c) (i) AA1, (ii) (iii) AA3</a:t>
            </a: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7375611-CA17-476A-8465-C2AC8F77A0FE}"/>
                  </a:ext>
                </a:extLst>
              </p14:cNvPr>
              <p14:cNvContentPartPr/>
              <p14:nvPr/>
            </p14:nvContentPartPr>
            <p14:xfrm>
              <a:off x="5513712" y="2474925"/>
              <a:ext cx="465480" cy="443880"/>
            </p14:xfrm>
          </p:contentPart>
        </mc:Choice>
        <mc:Fallback xmlns="">
          <p:pic>
            <p:nvPicPr>
              <p:cNvPr id="7" name="Ink 6">
                <a:extLst>
                  <a:ext uri="{FF2B5EF4-FFF2-40B4-BE49-F238E27FC236}">
                    <a16:creationId xmlns:a16="http://schemas.microsoft.com/office/drawing/2014/main" id="{77375611-CA17-476A-8465-C2AC8F77A0FE}"/>
                  </a:ext>
                </a:extLst>
              </p:cNvPr>
              <p:cNvPicPr/>
              <p:nvPr/>
            </p:nvPicPr>
            <p:blipFill>
              <a:blip r:embed="rId7"/>
              <a:stretch>
                <a:fillRect/>
              </a:stretch>
            </p:blipFill>
            <p:spPr>
              <a:xfrm>
                <a:off x="5495712" y="2456925"/>
                <a:ext cx="50112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539C454D-381B-4BB2-9586-01F09E63C7F5}"/>
                  </a:ext>
                </a:extLst>
              </p14:cNvPr>
              <p14:cNvContentPartPr/>
              <p14:nvPr/>
            </p14:nvContentPartPr>
            <p14:xfrm>
              <a:off x="11351926" y="1590438"/>
              <a:ext cx="394200" cy="274680"/>
            </p14:xfrm>
          </p:contentPart>
        </mc:Choice>
        <mc:Fallback xmlns="">
          <p:pic>
            <p:nvPicPr>
              <p:cNvPr id="8" name="Ink 7">
                <a:extLst>
                  <a:ext uri="{FF2B5EF4-FFF2-40B4-BE49-F238E27FC236}">
                    <a16:creationId xmlns:a16="http://schemas.microsoft.com/office/drawing/2014/main" id="{539C454D-381B-4BB2-9586-01F09E63C7F5}"/>
                  </a:ext>
                </a:extLst>
              </p:cNvPr>
              <p:cNvPicPr/>
              <p:nvPr/>
            </p:nvPicPr>
            <p:blipFill>
              <a:blip r:embed="rId9"/>
              <a:stretch>
                <a:fillRect/>
              </a:stretch>
            </p:blipFill>
            <p:spPr>
              <a:xfrm>
                <a:off x="11333910" y="1572438"/>
                <a:ext cx="429873" cy="310320"/>
              </a:xfrm>
              <a:prstGeom prst="rect">
                <a:avLst/>
              </a:prstGeom>
            </p:spPr>
          </p:pic>
        </mc:Fallback>
      </mc:AlternateContent>
      <p:sp>
        <p:nvSpPr>
          <p:cNvPr id="15" name="Rectangle 123">
            <a:extLst>
              <a:ext uri="{FF2B5EF4-FFF2-40B4-BE49-F238E27FC236}">
                <a16:creationId xmlns:a16="http://schemas.microsoft.com/office/drawing/2014/main" id="{0F8E58FF-016E-4A2A-9AC4-1BB7D01DE779}"/>
              </a:ext>
            </a:extLst>
          </p:cNvPr>
          <p:cNvSpPr>
            <a:spLocks noChangeArrowheads="1"/>
          </p:cNvSpPr>
          <p:nvPr/>
        </p:nvSpPr>
        <p:spPr bwMode="auto">
          <a:xfrm>
            <a:off x="1136650" y="5316538"/>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10:00</a:t>
            </a:r>
          </a:p>
        </p:txBody>
      </p:sp>
      <p:sp>
        <p:nvSpPr>
          <p:cNvPr id="65551" name="Rectangle 15">
            <a:extLst>
              <a:ext uri="{FF2B5EF4-FFF2-40B4-BE49-F238E27FC236}">
                <a16:creationId xmlns:a16="http://schemas.microsoft.com/office/drawing/2014/main" id="{8D00368E-3ECF-4599-9E9D-CCFEE1AECA73}"/>
              </a:ext>
            </a:extLst>
          </p:cNvPr>
          <p:cNvSpPr>
            <a:spLocks noChangeArrowheads="1"/>
          </p:cNvSpPr>
          <p:nvPr/>
        </p:nvSpPr>
        <p:spPr bwMode="auto">
          <a:xfrm>
            <a:off x="4224338" y="5384800"/>
            <a:ext cx="81137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mewn 10 munud – sut gwnaethoch chi?</a:t>
            </a:r>
          </a:p>
        </p:txBody>
      </p:sp>
      <p:cxnSp>
        <p:nvCxnSpPr>
          <p:cNvPr id="18" name="Cysylltydd Syth 17">
            <a:extLst>
              <a:ext uri="{FF2B5EF4-FFF2-40B4-BE49-F238E27FC236}">
                <a16:creationId xmlns:a16="http://schemas.microsoft.com/office/drawing/2014/main" id="{BB398906-BE3A-451A-8BF7-985D177320F2}"/>
              </a:ext>
            </a:extLst>
          </p:cNvPr>
          <p:cNvCxnSpPr>
            <a:cxnSpLocks/>
          </p:cNvCxnSpPr>
          <p:nvPr/>
        </p:nvCxnSpPr>
        <p:spPr>
          <a:xfrm>
            <a:off x="1939435" y="1590438"/>
            <a:ext cx="9481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BECEA47E-0910-4138-85AB-9E21F61379BA}"/>
              </a:ext>
            </a:extLst>
          </p:cNvPr>
          <p:cNvCxnSpPr>
            <a:cxnSpLocks/>
          </p:cNvCxnSpPr>
          <p:nvPr/>
        </p:nvCxnSpPr>
        <p:spPr>
          <a:xfrm>
            <a:off x="1456497" y="1865118"/>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ysylltydd Syth 20">
            <a:extLst>
              <a:ext uri="{FF2B5EF4-FFF2-40B4-BE49-F238E27FC236}">
                <a16:creationId xmlns:a16="http://schemas.microsoft.com/office/drawing/2014/main" id="{D22EA9F5-BA47-4BF6-B9D6-96AD0C65F452}"/>
              </a:ext>
            </a:extLst>
          </p:cNvPr>
          <p:cNvCxnSpPr>
            <a:cxnSpLocks/>
          </p:cNvCxnSpPr>
          <p:nvPr/>
        </p:nvCxnSpPr>
        <p:spPr>
          <a:xfrm>
            <a:off x="1456497" y="2510152"/>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69D7C579-F418-4061-B7C8-6B963DB165C6}"/>
              </a:ext>
            </a:extLst>
          </p:cNvPr>
          <p:cNvCxnSpPr>
            <a:cxnSpLocks/>
          </p:cNvCxnSpPr>
          <p:nvPr/>
        </p:nvCxnSpPr>
        <p:spPr>
          <a:xfrm>
            <a:off x="4682635" y="2510152"/>
            <a:ext cx="831077"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Cysylltydd Syth 23">
            <a:extLst>
              <a:ext uri="{FF2B5EF4-FFF2-40B4-BE49-F238E27FC236}">
                <a16:creationId xmlns:a16="http://schemas.microsoft.com/office/drawing/2014/main" id="{0C000852-8A2A-446B-8FAE-A500537038A6}"/>
              </a:ext>
            </a:extLst>
          </p:cNvPr>
          <p:cNvCxnSpPr>
            <a:cxnSpLocks/>
          </p:cNvCxnSpPr>
          <p:nvPr/>
        </p:nvCxnSpPr>
        <p:spPr>
          <a:xfrm>
            <a:off x="1456497" y="2698216"/>
            <a:ext cx="48293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ysylltydd Syth 24">
            <a:extLst>
              <a:ext uri="{FF2B5EF4-FFF2-40B4-BE49-F238E27FC236}">
                <a16:creationId xmlns:a16="http://schemas.microsoft.com/office/drawing/2014/main" id="{AE3D9C91-FBB2-454D-88E7-37FF46CFE659}"/>
              </a:ext>
            </a:extLst>
          </p:cNvPr>
          <p:cNvCxnSpPr>
            <a:cxnSpLocks/>
          </p:cNvCxnSpPr>
          <p:nvPr/>
        </p:nvCxnSpPr>
        <p:spPr>
          <a:xfrm>
            <a:off x="6671856" y="1577539"/>
            <a:ext cx="67542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ysylltydd Syth 26">
            <a:extLst>
              <a:ext uri="{FF2B5EF4-FFF2-40B4-BE49-F238E27FC236}">
                <a16:creationId xmlns:a16="http://schemas.microsoft.com/office/drawing/2014/main" id="{5644E3F7-BAE7-4BDB-BBF5-84BBCA45A0EA}"/>
              </a:ext>
            </a:extLst>
          </p:cNvPr>
          <p:cNvCxnSpPr>
            <a:cxnSpLocks/>
          </p:cNvCxnSpPr>
          <p:nvPr/>
        </p:nvCxnSpPr>
        <p:spPr>
          <a:xfrm>
            <a:off x="7506045" y="1577539"/>
            <a:ext cx="120481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44623298-0594-4687-85BA-C1A9857AEA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429"/>
    </mc:Choice>
    <mc:Fallback xmlns="">
      <p:transition spd="slow" advTm="7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2">
            <a:extLst>
              <a:ext uri="{FF2B5EF4-FFF2-40B4-BE49-F238E27FC236}">
                <a16:creationId xmlns:a16="http://schemas.microsoft.com/office/drawing/2014/main" id="{48AD63D2-E22F-40A7-B0F6-79FC60711283}"/>
              </a:ext>
            </a:extLst>
          </p:cNvPr>
          <p:cNvSpPr>
            <a:spLocks noGrp="1" noChangeArrowheads="1"/>
          </p:cNvSpPr>
          <p:nvPr>
            <p:ph type="title"/>
          </p:nvPr>
        </p:nvSpPr>
        <p:spPr>
          <a:xfrm>
            <a:off x="339725" y="179388"/>
            <a:ext cx="10223500" cy="447675"/>
          </a:xfrm>
        </p:spPr>
        <p:txBody>
          <a:bodyPr/>
          <a:lstStyle/>
          <a:p>
            <a:r>
              <a:rPr lang="en-GB" altLang="cy-GB" sz="2400"/>
              <a:t>Cwestiwn 6 (c) –  cynllun marcio (i) AA1, (ii) AA3</a:t>
            </a:r>
          </a:p>
        </p:txBody>
      </p:sp>
      <p:pic>
        <p:nvPicPr>
          <p:cNvPr id="2" name="Llun 1">
            <a:extLst>
              <a:ext uri="{FF2B5EF4-FFF2-40B4-BE49-F238E27FC236}">
                <a16:creationId xmlns:a16="http://schemas.microsoft.com/office/drawing/2014/main" id="{2322A285-EFED-4295-9B0A-0E4512979448}"/>
              </a:ext>
            </a:extLst>
          </p:cNvPr>
          <p:cNvPicPr>
            <a:picLocks noChangeAspect="1"/>
          </p:cNvPicPr>
          <p:nvPr/>
        </p:nvPicPr>
        <p:blipFill rotWithShape="1">
          <a:blip r:embed="rId5"/>
          <a:srcRect l="25227" t="21576" r="37818" b="25091"/>
          <a:stretch/>
        </p:blipFill>
        <p:spPr>
          <a:xfrm>
            <a:off x="615141" y="848046"/>
            <a:ext cx="7182197" cy="5830566"/>
          </a:xfrm>
          <a:prstGeom prst="rect">
            <a:avLst/>
          </a:prstGeom>
        </p:spPr>
      </p:pic>
      <p:pic>
        <p:nvPicPr>
          <p:cNvPr id="3" name="Audio 2">
            <a:hlinkClick r:id="" action="ppaction://media"/>
            <a:extLst>
              <a:ext uri="{FF2B5EF4-FFF2-40B4-BE49-F238E27FC236}">
                <a16:creationId xmlns:a16="http://schemas.microsoft.com/office/drawing/2014/main" id="{0030133F-F187-446E-8BA7-C9F3C2C8AD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70"/>
    </mc:Choice>
    <mc:Fallback xmlns="">
      <p:transition spd="slow" advTm="1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a:extLst>
              <a:ext uri="{FF2B5EF4-FFF2-40B4-BE49-F238E27FC236}">
                <a16:creationId xmlns:a16="http://schemas.microsoft.com/office/drawing/2014/main" id="{C0230885-901C-4A40-A82B-72B3F905B10E}"/>
              </a:ext>
            </a:extLst>
          </p:cNvPr>
          <p:cNvSpPr>
            <a:spLocks noGrp="1" noChangeArrowheads="1"/>
          </p:cNvSpPr>
          <p:nvPr>
            <p:ph type="title"/>
          </p:nvPr>
        </p:nvSpPr>
        <p:spPr>
          <a:xfrm>
            <a:off x="339725" y="179388"/>
            <a:ext cx="10223500" cy="447675"/>
          </a:xfrm>
        </p:spPr>
        <p:txBody>
          <a:bodyPr/>
          <a:lstStyle/>
          <a:p>
            <a:r>
              <a:rPr lang="en-GB" altLang="cy-GB" sz="2400"/>
              <a:t>Cwestiwn 6 (c) (ii) – bandiau cynllun marcio AA3</a:t>
            </a:r>
          </a:p>
        </p:txBody>
      </p:sp>
      <p:pic>
        <p:nvPicPr>
          <p:cNvPr id="2" name="Llun 1">
            <a:extLst>
              <a:ext uri="{FF2B5EF4-FFF2-40B4-BE49-F238E27FC236}">
                <a16:creationId xmlns:a16="http://schemas.microsoft.com/office/drawing/2014/main" id="{A7B50325-580C-4D79-8D1C-BF4D81E06926}"/>
              </a:ext>
            </a:extLst>
          </p:cNvPr>
          <p:cNvPicPr>
            <a:picLocks noChangeAspect="1"/>
          </p:cNvPicPr>
          <p:nvPr/>
        </p:nvPicPr>
        <p:blipFill rotWithShape="1">
          <a:blip r:embed="rId5"/>
          <a:srcRect l="25227" t="23515" r="38091" b="37212"/>
          <a:stretch/>
        </p:blipFill>
        <p:spPr>
          <a:xfrm>
            <a:off x="1596043" y="941531"/>
            <a:ext cx="9526385" cy="5737081"/>
          </a:xfrm>
          <a:prstGeom prst="rect">
            <a:avLst/>
          </a:prstGeom>
        </p:spPr>
      </p:pic>
      <p:pic>
        <p:nvPicPr>
          <p:cNvPr id="3" name="Audio 2">
            <a:hlinkClick r:id="" action="ppaction://media"/>
            <a:extLst>
              <a:ext uri="{FF2B5EF4-FFF2-40B4-BE49-F238E27FC236}">
                <a16:creationId xmlns:a16="http://schemas.microsoft.com/office/drawing/2014/main" id="{036F6810-ECB5-452D-BDEE-A55A973D91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85"/>
    </mc:Choice>
    <mc:Fallback xmlns="">
      <p:transition spd="slow" advTm="1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a:extLst>
              <a:ext uri="{FF2B5EF4-FFF2-40B4-BE49-F238E27FC236}">
                <a16:creationId xmlns:a16="http://schemas.microsoft.com/office/drawing/2014/main" id="{BA21E688-3FAA-420E-B302-B6ECDC8C1465}"/>
              </a:ext>
            </a:extLst>
          </p:cNvPr>
          <p:cNvSpPr>
            <a:spLocks noGrp="1" noChangeArrowheads="1"/>
          </p:cNvSpPr>
          <p:nvPr>
            <p:ph type="title"/>
          </p:nvPr>
        </p:nvSpPr>
        <p:spPr>
          <a:xfrm>
            <a:off x="339725" y="179388"/>
            <a:ext cx="10223500" cy="447675"/>
          </a:xfrm>
        </p:spPr>
        <p:txBody>
          <a:bodyPr/>
          <a:lstStyle/>
          <a:p>
            <a:r>
              <a:rPr lang="en-GB" altLang="cy-GB" sz="2400"/>
              <a:t>Cwestiwn 6 (c) (iii) – cynllun marcio AA3 </a:t>
            </a:r>
          </a:p>
        </p:txBody>
      </p:sp>
      <p:pic>
        <p:nvPicPr>
          <p:cNvPr id="2" name="Llun 1">
            <a:extLst>
              <a:ext uri="{FF2B5EF4-FFF2-40B4-BE49-F238E27FC236}">
                <a16:creationId xmlns:a16="http://schemas.microsoft.com/office/drawing/2014/main" id="{EE91E846-B870-432F-96DA-EB15D328AD33}"/>
              </a:ext>
            </a:extLst>
          </p:cNvPr>
          <p:cNvPicPr>
            <a:picLocks noChangeAspect="1"/>
          </p:cNvPicPr>
          <p:nvPr/>
        </p:nvPicPr>
        <p:blipFill rotWithShape="1">
          <a:blip r:embed="rId5"/>
          <a:srcRect l="25227" t="39515" r="38091" b="20000"/>
          <a:stretch/>
        </p:blipFill>
        <p:spPr>
          <a:xfrm>
            <a:off x="1288213" y="1014151"/>
            <a:ext cx="9615574" cy="5969521"/>
          </a:xfrm>
          <a:prstGeom prst="rect">
            <a:avLst/>
          </a:prstGeom>
        </p:spPr>
      </p:pic>
      <p:pic>
        <p:nvPicPr>
          <p:cNvPr id="3" name="Audio 2">
            <a:hlinkClick r:id="" action="ppaction://media"/>
            <a:extLst>
              <a:ext uri="{FF2B5EF4-FFF2-40B4-BE49-F238E27FC236}">
                <a16:creationId xmlns:a16="http://schemas.microsoft.com/office/drawing/2014/main" id="{1345B27D-9D7D-4E77-886F-62DC6C2825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2">
            <a:extLst>
              <a:ext uri="{FF2B5EF4-FFF2-40B4-BE49-F238E27FC236}">
                <a16:creationId xmlns:a16="http://schemas.microsoft.com/office/drawing/2014/main" id="{31D96ADE-7B06-494D-B3CF-F6AC5887023A}"/>
              </a:ext>
            </a:extLst>
          </p:cNvPr>
          <p:cNvSpPr>
            <a:spLocks noGrp="1" noChangeArrowheads="1"/>
          </p:cNvSpPr>
          <p:nvPr>
            <p:ph type="title"/>
          </p:nvPr>
        </p:nvSpPr>
        <p:spPr>
          <a:xfrm>
            <a:off x="339725" y="179388"/>
            <a:ext cx="10223500" cy="447675"/>
          </a:xfrm>
        </p:spPr>
        <p:txBody>
          <a:bodyPr/>
          <a:lstStyle/>
          <a:p>
            <a:r>
              <a:rPr lang="en-GB" altLang="cy-GB" sz="2400"/>
              <a:t>Cwestiwn 6 (c) (iii) – bandiau cynllun marcio AA3</a:t>
            </a:r>
          </a:p>
        </p:txBody>
      </p:sp>
      <p:pic>
        <p:nvPicPr>
          <p:cNvPr id="2" name="Llun 1">
            <a:extLst>
              <a:ext uri="{FF2B5EF4-FFF2-40B4-BE49-F238E27FC236}">
                <a16:creationId xmlns:a16="http://schemas.microsoft.com/office/drawing/2014/main" id="{8575AB9A-5B51-4CDE-82E8-B7E81FC20DE7}"/>
              </a:ext>
            </a:extLst>
          </p:cNvPr>
          <p:cNvPicPr>
            <a:picLocks noChangeAspect="1"/>
          </p:cNvPicPr>
          <p:nvPr/>
        </p:nvPicPr>
        <p:blipFill rotWithShape="1">
          <a:blip r:embed="rId5"/>
          <a:srcRect l="24682" t="33697" r="37818" b="29940"/>
          <a:stretch/>
        </p:blipFill>
        <p:spPr>
          <a:xfrm>
            <a:off x="965197" y="1129867"/>
            <a:ext cx="10172702" cy="5548745"/>
          </a:xfrm>
          <a:prstGeom prst="rect">
            <a:avLst/>
          </a:prstGeom>
        </p:spPr>
      </p:pic>
      <p:pic>
        <p:nvPicPr>
          <p:cNvPr id="3" name="Audio 2">
            <a:hlinkClick r:id="" action="ppaction://media"/>
            <a:extLst>
              <a:ext uri="{FF2B5EF4-FFF2-40B4-BE49-F238E27FC236}">
                <a16:creationId xmlns:a16="http://schemas.microsoft.com/office/drawing/2014/main" id="{E6A8F4BA-E572-45C7-8CE1-337EBBCC2C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7CEC54B7-CB7A-417B-8CDA-B60A8410FC8A}"/>
              </a:ext>
            </a:extLst>
          </p:cNvPr>
          <p:cNvPicPr>
            <a:picLocks noChangeAspect="1"/>
          </p:cNvPicPr>
          <p:nvPr/>
        </p:nvPicPr>
        <p:blipFill rotWithShape="1">
          <a:blip r:embed="rId5"/>
          <a:srcRect l="27895" t="26667" r="40132" b="29123"/>
          <a:stretch/>
        </p:blipFill>
        <p:spPr>
          <a:xfrm>
            <a:off x="483268" y="1036721"/>
            <a:ext cx="7136731" cy="5550790"/>
          </a:xfrm>
          <a:prstGeom prst="rect">
            <a:avLst/>
          </a:prstGeom>
        </p:spPr>
      </p:pic>
      <p:sp>
        <p:nvSpPr>
          <p:cNvPr id="75778" name="Title 2">
            <a:extLst>
              <a:ext uri="{FF2B5EF4-FFF2-40B4-BE49-F238E27FC236}">
                <a16:creationId xmlns:a16="http://schemas.microsoft.com/office/drawing/2014/main" id="{F28B46D9-EA2E-4A57-B167-E98E61DA768F}"/>
              </a:ext>
            </a:extLst>
          </p:cNvPr>
          <p:cNvSpPr>
            <a:spLocks noGrp="1" noChangeArrowheads="1"/>
          </p:cNvSpPr>
          <p:nvPr>
            <p:ph type="title"/>
          </p:nvPr>
        </p:nvSpPr>
        <p:spPr>
          <a:xfrm>
            <a:off x="357188" y="166688"/>
            <a:ext cx="10221912" cy="446087"/>
          </a:xfrm>
        </p:spPr>
        <p:txBody>
          <a:bodyPr/>
          <a:lstStyle/>
          <a:p>
            <a:r>
              <a:rPr lang="en-GB" altLang="cy-GB" sz="2400"/>
              <a:t>Cwestiwn 7 (a) (b), AA1</a:t>
            </a:r>
          </a:p>
        </p:txBody>
      </p:sp>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8A35765B-5A04-4FDE-97D7-2F320B25E398}"/>
                  </a:ext>
                </a:extLst>
              </p14:cNvPr>
              <p14:cNvContentPartPr/>
              <p14:nvPr/>
            </p14:nvContentPartPr>
            <p14:xfrm>
              <a:off x="6961306" y="2238368"/>
              <a:ext cx="442080" cy="379800"/>
            </p14:xfrm>
          </p:contentPart>
        </mc:Choice>
        <mc:Fallback xmlns="">
          <p:pic>
            <p:nvPicPr>
              <p:cNvPr id="12" name="Ink 11">
                <a:extLst>
                  <a:ext uri="{FF2B5EF4-FFF2-40B4-BE49-F238E27FC236}">
                    <a16:creationId xmlns:a16="http://schemas.microsoft.com/office/drawing/2014/main" id="{8A35765B-5A04-4FDE-97D7-2F320B25E398}"/>
                  </a:ext>
                </a:extLst>
              </p:cNvPr>
              <p:cNvPicPr/>
              <p:nvPr/>
            </p:nvPicPr>
            <p:blipFill>
              <a:blip r:embed="rId7"/>
              <a:stretch>
                <a:fillRect/>
              </a:stretch>
            </p:blipFill>
            <p:spPr>
              <a:xfrm>
                <a:off x="6943306" y="2220368"/>
                <a:ext cx="47772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45FB480-9E9D-4B2F-9782-A3C3A6A879E0}"/>
                  </a:ext>
                </a:extLst>
              </p14:cNvPr>
              <p14:cNvContentPartPr/>
              <p14:nvPr/>
            </p14:nvContentPartPr>
            <p14:xfrm>
              <a:off x="7072633" y="4981202"/>
              <a:ext cx="276840" cy="277200"/>
            </p14:xfrm>
          </p:contentPart>
        </mc:Choice>
        <mc:Fallback xmlns="">
          <p:pic>
            <p:nvPicPr>
              <p:cNvPr id="14" name="Ink 13">
                <a:extLst>
                  <a:ext uri="{FF2B5EF4-FFF2-40B4-BE49-F238E27FC236}">
                    <a16:creationId xmlns:a16="http://schemas.microsoft.com/office/drawing/2014/main" id="{A45FB480-9E9D-4B2F-9782-A3C3A6A879E0}"/>
                  </a:ext>
                </a:extLst>
              </p:cNvPr>
              <p:cNvPicPr/>
              <p:nvPr/>
            </p:nvPicPr>
            <p:blipFill>
              <a:blip r:embed="rId9"/>
              <a:stretch>
                <a:fillRect/>
              </a:stretch>
            </p:blipFill>
            <p:spPr>
              <a:xfrm>
                <a:off x="7054610" y="4963225"/>
                <a:ext cx="312526" cy="312794"/>
              </a:xfrm>
              <a:prstGeom prst="rect">
                <a:avLst/>
              </a:prstGeom>
            </p:spPr>
          </p:pic>
        </mc:Fallback>
      </mc:AlternateContent>
      <p:sp>
        <p:nvSpPr>
          <p:cNvPr id="15" name="Rectangle 123">
            <a:extLst>
              <a:ext uri="{FF2B5EF4-FFF2-40B4-BE49-F238E27FC236}">
                <a16:creationId xmlns:a16="http://schemas.microsoft.com/office/drawing/2014/main" id="{84329183-7F48-470B-8391-67CDAC430295}"/>
              </a:ext>
            </a:extLst>
          </p:cNvPr>
          <p:cNvSpPr>
            <a:spLocks noChangeArrowheads="1"/>
          </p:cNvSpPr>
          <p:nvPr/>
        </p:nvSpPr>
        <p:spPr bwMode="auto">
          <a:xfrm>
            <a:off x="8555038" y="150812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75788" name="Rectangle 15">
            <a:extLst>
              <a:ext uri="{FF2B5EF4-FFF2-40B4-BE49-F238E27FC236}">
                <a16:creationId xmlns:a16="http://schemas.microsoft.com/office/drawing/2014/main" id="{06ABF6C0-FCD9-4635-A169-CF52767F4FA8}"/>
              </a:ext>
            </a:extLst>
          </p:cNvPr>
          <p:cNvSpPr>
            <a:spLocks noChangeArrowheads="1"/>
          </p:cNvSpPr>
          <p:nvPr/>
        </p:nvSpPr>
        <p:spPr bwMode="auto">
          <a:xfrm>
            <a:off x="7810500" y="3105150"/>
            <a:ext cx="36734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cwestiynau hyn mewn 6 munud – sut gwnaethoch chi?</a:t>
            </a:r>
          </a:p>
        </p:txBody>
      </p:sp>
      <p:cxnSp>
        <p:nvCxnSpPr>
          <p:cNvPr id="18" name="Cysylltydd Syth 17">
            <a:extLst>
              <a:ext uri="{FF2B5EF4-FFF2-40B4-BE49-F238E27FC236}">
                <a16:creationId xmlns:a16="http://schemas.microsoft.com/office/drawing/2014/main" id="{898BCAA8-562B-4BBB-B55D-B868257513C9}"/>
              </a:ext>
            </a:extLst>
          </p:cNvPr>
          <p:cNvCxnSpPr>
            <a:cxnSpLocks/>
          </p:cNvCxnSpPr>
          <p:nvPr/>
        </p:nvCxnSpPr>
        <p:spPr>
          <a:xfrm>
            <a:off x="2019645" y="1237512"/>
            <a:ext cx="6273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F5EFC6AB-D64A-4052-8656-30138578C08A}"/>
              </a:ext>
            </a:extLst>
          </p:cNvPr>
          <p:cNvCxnSpPr>
            <a:cxnSpLocks/>
          </p:cNvCxnSpPr>
          <p:nvPr/>
        </p:nvCxnSpPr>
        <p:spPr>
          <a:xfrm>
            <a:off x="3335098" y="1622522"/>
            <a:ext cx="15417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130982AF-EA5C-44DE-BE31-27586A0E63C2}"/>
              </a:ext>
            </a:extLst>
          </p:cNvPr>
          <p:cNvCxnSpPr>
            <a:cxnSpLocks/>
          </p:cNvCxnSpPr>
          <p:nvPr/>
        </p:nvCxnSpPr>
        <p:spPr>
          <a:xfrm>
            <a:off x="5621928" y="1608749"/>
            <a:ext cx="9481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D77AE0C7-AD6D-491B-B2EF-6135638DFA87}"/>
              </a:ext>
            </a:extLst>
          </p:cNvPr>
          <p:cNvCxnSpPr>
            <a:cxnSpLocks/>
          </p:cNvCxnSpPr>
          <p:nvPr/>
        </p:nvCxnSpPr>
        <p:spPr>
          <a:xfrm>
            <a:off x="1698803" y="2392544"/>
            <a:ext cx="12208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Cysylltydd Syth 24">
            <a:extLst>
              <a:ext uri="{FF2B5EF4-FFF2-40B4-BE49-F238E27FC236}">
                <a16:creationId xmlns:a16="http://schemas.microsoft.com/office/drawing/2014/main" id="{9BEDA59E-B02E-4A5E-8744-C192A0CD15A0}"/>
              </a:ext>
            </a:extLst>
          </p:cNvPr>
          <p:cNvCxnSpPr>
            <a:cxnSpLocks/>
          </p:cNvCxnSpPr>
          <p:nvPr/>
        </p:nvCxnSpPr>
        <p:spPr>
          <a:xfrm>
            <a:off x="5106921" y="2394814"/>
            <a:ext cx="515007"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ysylltydd Syth 26">
            <a:extLst>
              <a:ext uri="{FF2B5EF4-FFF2-40B4-BE49-F238E27FC236}">
                <a16:creationId xmlns:a16="http://schemas.microsoft.com/office/drawing/2014/main" id="{F00ED537-F1C4-48EF-940F-8DAE50FD066D}"/>
              </a:ext>
            </a:extLst>
          </p:cNvPr>
          <p:cNvCxnSpPr>
            <a:cxnSpLocks/>
          </p:cNvCxnSpPr>
          <p:nvPr/>
        </p:nvCxnSpPr>
        <p:spPr>
          <a:xfrm>
            <a:off x="1698803" y="5212545"/>
            <a:ext cx="9481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488BB887-76F7-48CC-9AAF-6D4B91575F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57"/>
    </mc:Choice>
    <mc:Fallback xmlns="">
      <p:transition spd="slow" advTm="4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2">
            <a:extLst>
              <a:ext uri="{FF2B5EF4-FFF2-40B4-BE49-F238E27FC236}">
                <a16:creationId xmlns:a16="http://schemas.microsoft.com/office/drawing/2014/main" id="{BE875AD9-A0A4-4862-9462-D0EE8D945BC3}"/>
              </a:ext>
            </a:extLst>
          </p:cNvPr>
          <p:cNvSpPr>
            <a:spLocks noGrp="1" noChangeArrowheads="1"/>
          </p:cNvSpPr>
          <p:nvPr>
            <p:ph type="title"/>
          </p:nvPr>
        </p:nvSpPr>
        <p:spPr>
          <a:xfrm>
            <a:off x="339725" y="179388"/>
            <a:ext cx="10223500" cy="447675"/>
          </a:xfrm>
        </p:spPr>
        <p:txBody>
          <a:bodyPr/>
          <a:lstStyle/>
          <a:p>
            <a:r>
              <a:rPr lang="en-GB" altLang="cy-GB" sz="2400"/>
              <a:t>Cwestiwn 7 (a) – cynllun marcio AA1</a:t>
            </a:r>
          </a:p>
        </p:txBody>
      </p:sp>
      <p:pic>
        <p:nvPicPr>
          <p:cNvPr id="3" name="Llun 2">
            <a:extLst>
              <a:ext uri="{FF2B5EF4-FFF2-40B4-BE49-F238E27FC236}">
                <a16:creationId xmlns:a16="http://schemas.microsoft.com/office/drawing/2014/main" id="{021AF59C-AA98-4400-8841-0D934C162AFB}"/>
              </a:ext>
            </a:extLst>
          </p:cNvPr>
          <p:cNvPicPr>
            <a:picLocks noChangeAspect="1"/>
          </p:cNvPicPr>
          <p:nvPr/>
        </p:nvPicPr>
        <p:blipFill rotWithShape="1">
          <a:blip r:embed="rId5"/>
          <a:srcRect l="28909" t="16727" r="40955" b="48760"/>
          <a:stretch/>
        </p:blipFill>
        <p:spPr>
          <a:xfrm>
            <a:off x="914400" y="980900"/>
            <a:ext cx="8844742" cy="5697712"/>
          </a:xfrm>
          <a:prstGeom prst="rect">
            <a:avLst/>
          </a:prstGeom>
        </p:spPr>
      </p:pic>
      <p:pic>
        <p:nvPicPr>
          <p:cNvPr id="2" name="Audio 1">
            <a:hlinkClick r:id="" action="ppaction://media"/>
            <a:extLst>
              <a:ext uri="{FF2B5EF4-FFF2-40B4-BE49-F238E27FC236}">
                <a16:creationId xmlns:a16="http://schemas.microsoft.com/office/drawing/2014/main" id="{7B18F72A-1226-4B74-942C-B30FBF5774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73"/>
    </mc:Choice>
    <mc:Fallback xmlns="">
      <p:transition spd="slow" advTm="1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a:extLst>
              <a:ext uri="{FF2B5EF4-FFF2-40B4-BE49-F238E27FC236}">
                <a16:creationId xmlns:a16="http://schemas.microsoft.com/office/drawing/2014/main" id="{FC4D0676-6522-49FB-855C-C787AB6D95E7}"/>
              </a:ext>
            </a:extLst>
          </p:cNvPr>
          <p:cNvSpPr>
            <a:spLocks noGrp="1" noChangeArrowheads="1"/>
          </p:cNvSpPr>
          <p:nvPr>
            <p:ph type="title"/>
          </p:nvPr>
        </p:nvSpPr>
        <p:spPr>
          <a:xfrm>
            <a:off x="339725" y="179388"/>
            <a:ext cx="10223500" cy="447675"/>
          </a:xfrm>
        </p:spPr>
        <p:txBody>
          <a:bodyPr/>
          <a:lstStyle/>
          <a:p>
            <a:r>
              <a:rPr lang="en-GB" altLang="cy-GB" sz="2400"/>
              <a:t>Cwestiwn 7 (a) – bandiau cynllun marcio AA1</a:t>
            </a:r>
          </a:p>
        </p:txBody>
      </p:sp>
      <p:pic>
        <p:nvPicPr>
          <p:cNvPr id="2" name="Llun 1">
            <a:extLst>
              <a:ext uri="{FF2B5EF4-FFF2-40B4-BE49-F238E27FC236}">
                <a16:creationId xmlns:a16="http://schemas.microsoft.com/office/drawing/2014/main" id="{BB250CB1-38D4-431A-8D0A-C30B5B7C12CF}"/>
              </a:ext>
            </a:extLst>
          </p:cNvPr>
          <p:cNvPicPr>
            <a:picLocks noChangeAspect="1"/>
          </p:cNvPicPr>
          <p:nvPr/>
        </p:nvPicPr>
        <p:blipFill rotWithShape="1">
          <a:blip r:embed="rId5"/>
          <a:srcRect l="28909" t="32242" r="40955" b="53212"/>
          <a:stretch/>
        </p:blipFill>
        <p:spPr>
          <a:xfrm>
            <a:off x="931023" y="1712420"/>
            <a:ext cx="10900189" cy="2959332"/>
          </a:xfrm>
          <a:prstGeom prst="rect">
            <a:avLst/>
          </a:prstGeom>
        </p:spPr>
      </p:pic>
      <p:pic>
        <p:nvPicPr>
          <p:cNvPr id="3" name="Audio 2">
            <a:hlinkClick r:id="" action="ppaction://media"/>
            <a:extLst>
              <a:ext uri="{FF2B5EF4-FFF2-40B4-BE49-F238E27FC236}">
                <a16:creationId xmlns:a16="http://schemas.microsoft.com/office/drawing/2014/main" id="{EC663948-7FDC-4ED6-B563-FF5DBF379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73"/>
    </mc:Choice>
    <mc:Fallback xmlns="">
      <p:transition spd="slow" advTm="1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a:extLst>
              <a:ext uri="{FF2B5EF4-FFF2-40B4-BE49-F238E27FC236}">
                <a16:creationId xmlns:a16="http://schemas.microsoft.com/office/drawing/2014/main" id="{7FA1E25B-C89E-4D55-8EF1-C5F5646B3A7E}"/>
              </a:ext>
            </a:extLst>
          </p:cNvPr>
          <p:cNvSpPr>
            <a:spLocks noGrp="1" noChangeArrowheads="1"/>
          </p:cNvSpPr>
          <p:nvPr>
            <p:ph type="title"/>
          </p:nvPr>
        </p:nvSpPr>
        <p:spPr>
          <a:xfrm>
            <a:off x="357188" y="166688"/>
            <a:ext cx="10221912" cy="446087"/>
          </a:xfrm>
        </p:spPr>
        <p:txBody>
          <a:bodyPr/>
          <a:lstStyle/>
          <a:p>
            <a:r>
              <a:rPr lang="en-GB" altLang="cy-GB" sz="2400"/>
              <a:t>Cwestiwn 7 (b) – cynllun marcio AA1</a:t>
            </a:r>
          </a:p>
        </p:txBody>
      </p:sp>
      <p:pic>
        <p:nvPicPr>
          <p:cNvPr id="2" name="Llun 1">
            <a:extLst>
              <a:ext uri="{FF2B5EF4-FFF2-40B4-BE49-F238E27FC236}">
                <a16:creationId xmlns:a16="http://schemas.microsoft.com/office/drawing/2014/main" id="{10463EB5-F3E0-4B67-934E-E2C363B7132B}"/>
              </a:ext>
            </a:extLst>
          </p:cNvPr>
          <p:cNvPicPr>
            <a:picLocks noChangeAspect="1"/>
          </p:cNvPicPr>
          <p:nvPr/>
        </p:nvPicPr>
        <p:blipFill rotWithShape="1">
          <a:blip r:embed="rId5"/>
          <a:srcRect l="28773" t="46061" r="41772" b="36000"/>
          <a:stretch/>
        </p:blipFill>
        <p:spPr>
          <a:xfrm>
            <a:off x="318654" y="1309255"/>
            <a:ext cx="11554691" cy="3958552"/>
          </a:xfrm>
          <a:prstGeom prst="rect">
            <a:avLst/>
          </a:prstGeom>
        </p:spPr>
      </p:pic>
      <p:pic>
        <p:nvPicPr>
          <p:cNvPr id="3" name="Audio 2">
            <a:hlinkClick r:id="" action="ppaction://media"/>
            <a:extLst>
              <a:ext uri="{FF2B5EF4-FFF2-40B4-BE49-F238E27FC236}">
                <a16:creationId xmlns:a16="http://schemas.microsoft.com/office/drawing/2014/main" id="{4AFC183A-7437-45EC-935D-73784FD0D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14D8DFEB-3EE0-4367-8818-027513283272}"/>
              </a:ext>
            </a:extLst>
          </p:cNvPr>
          <p:cNvPicPr>
            <a:picLocks noChangeAspect="1"/>
          </p:cNvPicPr>
          <p:nvPr/>
        </p:nvPicPr>
        <p:blipFill rotWithShape="1">
          <a:blip r:embed="rId5"/>
          <a:srcRect l="30000" t="43922" r="40131" b="17895"/>
          <a:stretch/>
        </p:blipFill>
        <p:spPr>
          <a:xfrm>
            <a:off x="357188" y="1173560"/>
            <a:ext cx="7278854" cy="5234093"/>
          </a:xfrm>
          <a:prstGeom prst="rect">
            <a:avLst/>
          </a:prstGeom>
        </p:spPr>
      </p:pic>
      <p:sp>
        <p:nvSpPr>
          <p:cNvPr id="83970" name="Title 2">
            <a:extLst>
              <a:ext uri="{FF2B5EF4-FFF2-40B4-BE49-F238E27FC236}">
                <a16:creationId xmlns:a16="http://schemas.microsoft.com/office/drawing/2014/main" id="{3626ADDF-3988-45FD-A7FC-62F7594C207A}"/>
              </a:ext>
            </a:extLst>
          </p:cNvPr>
          <p:cNvSpPr>
            <a:spLocks noGrp="1" noChangeArrowheads="1"/>
          </p:cNvSpPr>
          <p:nvPr>
            <p:ph type="title"/>
          </p:nvPr>
        </p:nvSpPr>
        <p:spPr>
          <a:xfrm>
            <a:off x="357188" y="166688"/>
            <a:ext cx="10221912" cy="446087"/>
          </a:xfrm>
        </p:spPr>
        <p:txBody>
          <a:bodyPr/>
          <a:lstStyle/>
          <a:p>
            <a:r>
              <a:rPr lang="en-GB" altLang="cy-GB" sz="2400"/>
              <a:t>Cwestiwn 7 (c), AA2</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AFE1E2F-FA8B-4FF9-ADE5-1582B7CC148D}"/>
                  </a:ext>
                </a:extLst>
              </p14:cNvPr>
              <p14:cNvContentPartPr/>
              <p14:nvPr/>
            </p14:nvContentPartPr>
            <p14:xfrm>
              <a:off x="6986980" y="2000692"/>
              <a:ext cx="359280" cy="297360"/>
            </p14:xfrm>
          </p:contentPart>
        </mc:Choice>
        <mc:Fallback xmlns="">
          <p:pic>
            <p:nvPicPr>
              <p:cNvPr id="5" name="Ink 4">
                <a:extLst>
                  <a:ext uri="{FF2B5EF4-FFF2-40B4-BE49-F238E27FC236}">
                    <a16:creationId xmlns:a16="http://schemas.microsoft.com/office/drawing/2014/main" id="{BAFE1E2F-FA8B-4FF9-ADE5-1582B7CC148D}"/>
                  </a:ext>
                </a:extLst>
              </p:cNvPr>
              <p:cNvPicPr/>
              <p:nvPr/>
            </p:nvPicPr>
            <p:blipFill>
              <a:blip r:embed="rId7"/>
              <a:stretch>
                <a:fillRect/>
              </a:stretch>
            </p:blipFill>
            <p:spPr>
              <a:xfrm>
                <a:off x="6968980" y="1982692"/>
                <a:ext cx="394920" cy="333000"/>
              </a:xfrm>
              <a:prstGeom prst="rect">
                <a:avLst/>
              </a:prstGeom>
            </p:spPr>
          </p:pic>
        </mc:Fallback>
      </mc:AlternateContent>
      <p:sp>
        <p:nvSpPr>
          <p:cNvPr id="10" name="Rectangle 123">
            <a:extLst>
              <a:ext uri="{FF2B5EF4-FFF2-40B4-BE49-F238E27FC236}">
                <a16:creationId xmlns:a16="http://schemas.microsoft.com/office/drawing/2014/main" id="{872A115C-8FFC-4F33-9D58-5FEAE581FD5E}"/>
              </a:ext>
            </a:extLst>
          </p:cNvPr>
          <p:cNvSpPr>
            <a:spLocks noChangeArrowheads="1"/>
          </p:cNvSpPr>
          <p:nvPr/>
        </p:nvSpPr>
        <p:spPr bwMode="auto">
          <a:xfrm>
            <a:off x="7810500" y="143827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7:00</a:t>
            </a:r>
          </a:p>
        </p:txBody>
      </p:sp>
      <p:sp>
        <p:nvSpPr>
          <p:cNvPr id="83979" name="Rectangle 10">
            <a:extLst>
              <a:ext uri="{FF2B5EF4-FFF2-40B4-BE49-F238E27FC236}">
                <a16:creationId xmlns:a16="http://schemas.microsoft.com/office/drawing/2014/main" id="{67B9C7B5-5C8A-4808-81AC-134DA64ED1E2}"/>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7 munud – sut gwnaethoch chi?</a:t>
            </a:r>
          </a:p>
        </p:txBody>
      </p:sp>
      <p:cxnSp>
        <p:nvCxnSpPr>
          <p:cNvPr id="13" name="Cysylltydd Syth 12">
            <a:extLst>
              <a:ext uri="{FF2B5EF4-FFF2-40B4-BE49-F238E27FC236}">
                <a16:creationId xmlns:a16="http://schemas.microsoft.com/office/drawing/2014/main" id="{E2D872A2-1307-4EE4-80B4-0A8C2EC9CCB0}"/>
              </a:ext>
            </a:extLst>
          </p:cNvPr>
          <p:cNvCxnSpPr>
            <a:cxnSpLocks/>
          </p:cNvCxnSpPr>
          <p:nvPr/>
        </p:nvCxnSpPr>
        <p:spPr>
          <a:xfrm>
            <a:off x="1442129" y="1718775"/>
            <a:ext cx="6273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Cysylltydd Syth 13">
            <a:extLst>
              <a:ext uri="{FF2B5EF4-FFF2-40B4-BE49-F238E27FC236}">
                <a16:creationId xmlns:a16="http://schemas.microsoft.com/office/drawing/2014/main" id="{8F80B891-FA60-4ABB-93C6-C2ED47B94748}"/>
              </a:ext>
            </a:extLst>
          </p:cNvPr>
          <p:cNvCxnSpPr>
            <a:cxnSpLocks/>
          </p:cNvCxnSpPr>
          <p:nvPr/>
        </p:nvCxnSpPr>
        <p:spPr>
          <a:xfrm>
            <a:off x="1128478" y="2115256"/>
            <a:ext cx="345956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ysylltydd Syth 15">
            <a:extLst>
              <a:ext uri="{FF2B5EF4-FFF2-40B4-BE49-F238E27FC236}">
                <a16:creationId xmlns:a16="http://schemas.microsoft.com/office/drawing/2014/main" id="{A56DB87E-24C9-4E85-A1D8-336CF3CA7094}"/>
              </a:ext>
            </a:extLst>
          </p:cNvPr>
          <p:cNvCxnSpPr>
            <a:cxnSpLocks/>
          </p:cNvCxnSpPr>
          <p:nvPr/>
        </p:nvCxnSpPr>
        <p:spPr>
          <a:xfrm>
            <a:off x="2452782" y="2298052"/>
            <a:ext cx="131711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EA5B2F3-A0C2-4C2C-BFFB-1B11B91A99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28"/>
    </mc:Choice>
    <mc:Fallback xmlns="">
      <p:transition spd="slow" advTm="3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D1E7865E-0060-46CF-A38F-D434EF6ADD73}"/>
              </a:ext>
            </a:extLst>
          </p:cNvPr>
          <p:cNvSpPr>
            <a:spLocks noChangeArrowheads="1"/>
          </p:cNvSpPr>
          <p:nvPr/>
        </p:nvSpPr>
        <p:spPr bwMode="auto">
          <a:xfrm>
            <a:off x="311150" y="287338"/>
            <a:ext cx="438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2400" dirty="0">
                <a:solidFill>
                  <a:srgbClr val="0070C0"/>
                </a:solidFill>
              </a:rPr>
              <a:t>Beth </a:t>
            </a:r>
            <a:r>
              <a:rPr lang="en-GB" altLang="cy-GB" sz="2400" dirty="0" err="1">
                <a:solidFill>
                  <a:srgbClr val="0070C0"/>
                </a:solidFill>
              </a:rPr>
              <a:t>ddylwn</a:t>
            </a:r>
            <a:r>
              <a:rPr lang="en-GB" altLang="cy-GB" sz="2400" dirty="0">
                <a:solidFill>
                  <a:srgbClr val="0070C0"/>
                </a:solidFill>
              </a:rPr>
              <a:t> </a:t>
            </a:r>
            <a:r>
              <a:rPr lang="en-GB" altLang="cy-GB" sz="2400" dirty="0" err="1">
                <a:solidFill>
                  <a:srgbClr val="0070C0"/>
                </a:solidFill>
              </a:rPr>
              <a:t>i</a:t>
            </a:r>
            <a:r>
              <a:rPr lang="en-GB" altLang="cy-GB" sz="2400" dirty="0">
                <a:solidFill>
                  <a:srgbClr val="0070C0"/>
                </a:solidFill>
              </a:rPr>
              <a:t> </a:t>
            </a:r>
            <a:r>
              <a:rPr lang="en-GB" altLang="cy-GB" sz="2400" dirty="0" err="1">
                <a:solidFill>
                  <a:srgbClr val="0070C0"/>
                </a:solidFill>
              </a:rPr>
              <a:t>ei</a:t>
            </a:r>
            <a:r>
              <a:rPr lang="en-GB" altLang="cy-GB" sz="2400" dirty="0">
                <a:solidFill>
                  <a:srgbClr val="0070C0"/>
                </a:solidFill>
              </a:rPr>
              <a:t> </a:t>
            </a:r>
            <a:r>
              <a:rPr lang="en-GB" altLang="cy-GB" sz="2400" dirty="0" err="1">
                <a:solidFill>
                  <a:srgbClr val="0070C0"/>
                </a:solidFill>
              </a:rPr>
              <a:t>wneud</a:t>
            </a:r>
            <a:r>
              <a:rPr lang="en-GB" altLang="cy-GB" sz="2400" dirty="0">
                <a:solidFill>
                  <a:srgbClr val="0070C0"/>
                </a:solidFill>
              </a:rPr>
              <a:t> </a:t>
            </a:r>
            <a:r>
              <a:rPr lang="en-GB" altLang="cy-GB" sz="2400" dirty="0" err="1">
                <a:solidFill>
                  <a:srgbClr val="0070C0"/>
                </a:solidFill>
              </a:rPr>
              <a:t>gyntaf</a:t>
            </a:r>
            <a:r>
              <a:rPr lang="en-GB" altLang="cy-GB" sz="2400" dirty="0">
                <a:solidFill>
                  <a:srgbClr val="0070C0"/>
                </a:solidFill>
              </a:rPr>
              <a:t>?</a:t>
            </a:r>
          </a:p>
        </p:txBody>
      </p:sp>
      <p:sp>
        <p:nvSpPr>
          <p:cNvPr id="6" name="Content Placeholder 2">
            <a:extLst>
              <a:ext uri="{FF2B5EF4-FFF2-40B4-BE49-F238E27FC236}">
                <a16:creationId xmlns:a16="http://schemas.microsoft.com/office/drawing/2014/main" id="{A5365E7A-16FA-4DD8-B619-BAA1BD630853}"/>
              </a:ext>
            </a:extLst>
          </p:cNvPr>
          <p:cNvSpPr txBox="1">
            <a:spLocks/>
          </p:cNvSpPr>
          <p:nvPr/>
        </p:nvSpPr>
        <p:spPr>
          <a:xfrm>
            <a:off x="255588" y="989013"/>
            <a:ext cx="8701087" cy="739775"/>
          </a:xfrm>
          <a:prstGeom prst="rect">
            <a:avLst/>
          </a:prstGeom>
        </p:spPr>
        <p:txBody>
          <a:bodyPr>
            <a:normAutofit/>
          </a:bodyPr>
          <a:lstStyle>
            <a:lvl1pPr marL="60325">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r>
              <a:rPr lang="en-GB" altLang="cy-GB" sz="2800">
                <a:solidFill>
                  <a:schemeClr val="tx1"/>
                </a:solidFill>
                <a:ea typeface="Cambria" panose="02040503050406030204" pitchFamily="18" charset="0"/>
                <a:cs typeface="Cambria" panose="02040503050406030204" pitchFamily="18" charset="0"/>
              </a:rPr>
              <a:t>1. Darllen clawr blaen y papur arholiad.</a:t>
            </a:r>
          </a:p>
          <a:p>
            <a:pPr eaLnBrk="1" hangingPunct="1"/>
            <a:endParaRPr lang="en-GB" altLang="cy-GB" sz="2800">
              <a:solidFill>
                <a:schemeClr val="tx1"/>
              </a:solidFill>
              <a:ea typeface="Cambria" panose="02040503050406030204" pitchFamily="18" charset="0"/>
              <a:cs typeface="Cambria" panose="02040503050406030204" pitchFamily="18" charset="0"/>
            </a:endParaRPr>
          </a:p>
        </p:txBody>
      </p:sp>
      <p:sp>
        <p:nvSpPr>
          <p:cNvPr id="12292" name="Rectangle 10">
            <a:extLst>
              <a:ext uri="{FF2B5EF4-FFF2-40B4-BE49-F238E27FC236}">
                <a16:creationId xmlns:a16="http://schemas.microsoft.com/office/drawing/2014/main" id="{B4598B99-EED5-4B23-B4FF-C31AD8679BBF}"/>
              </a:ext>
            </a:extLst>
          </p:cNvPr>
          <p:cNvSpPr>
            <a:spLocks noChangeArrowheads="1"/>
          </p:cNvSpPr>
          <p:nvPr/>
        </p:nvSpPr>
        <p:spPr bwMode="auto">
          <a:xfrm>
            <a:off x="311150" y="5748338"/>
            <a:ext cx="11299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6088" indent="-4460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800">
                <a:ea typeface="Cambria" panose="02040503050406030204" pitchFamily="18" charset="0"/>
                <a:cs typeface="Cambria" panose="02040503050406030204" pitchFamily="18" charset="0"/>
              </a:rPr>
              <a:t>2.	Gwnewch yn siŵr bod eich enw a'ch rhif ymgeisydd ar eich llyfryn ateb.</a:t>
            </a:r>
          </a:p>
        </p:txBody>
      </p:sp>
      <p:pic>
        <p:nvPicPr>
          <p:cNvPr id="2" name="Llun 1">
            <a:extLst>
              <a:ext uri="{FF2B5EF4-FFF2-40B4-BE49-F238E27FC236}">
                <a16:creationId xmlns:a16="http://schemas.microsoft.com/office/drawing/2014/main" id="{106C5F23-DCE0-4CF9-A926-CC8A76C85FBC}"/>
              </a:ext>
            </a:extLst>
          </p:cNvPr>
          <p:cNvPicPr>
            <a:picLocks noChangeAspect="1"/>
          </p:cNvPicPr>
          <p:nvPr/>
        </p:nvPicPr>
        <p:blipFill rotWithShape="1">
          <a:blip r:embed="rId5"/>
          <a:srcRect l="27931" t="48276" r="42500" b="8505"/>
          <a:stretch/>
        </p:blipFill>
        <p:spPr>
          <a:xfrm>
            <a:off x="838391" y="1470697"/>
            <a:ext cx="5257609" cy="4322584"/>
          </a:xfrm>
          <a:prstGeom prst="rect">
            <a:avLst/>
          </a:prstGeom>
        </p:spPr>
      </p:pic>
      <p:pic>
        <p:nvPicPr>
          <p:cNvPr id="4" name="Audio 3">
            <a:hlinkClick r:id="" action="ppaction://media"/>
            <a:extLst>
              <a:ext uri="{FF2B5EF4-FFF2-40B4-BE49-F238E27FC236}">
                <a16:creationId xmlns:a16="http://schemas.microsoft.com/office/drawing/2014/main" id="{26ACE44C-32E5-48A8-86D2-2E21B8BEE9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14"/>
    </mc:Choice>
    <mc:Fallback xmlns="">
      <p:transition spd="slow" advTm="3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2">
            <a:extLst>
              <a:ext uri="{FF2B5EF4-FFF2-40B4-BE49-F238E27FC236}">
                <a16:creationId xmlns:a16="http://schemas.microsoft.com/office/drawing/2014/main" id="{0A680631-2EE7-4197-A1A6-C402B26F1F43}"/>
              </a:ext>
            </a:extLst>
          </p:cNvPr>
          <p:cNvSpPr>
            <a:spLocks noGrp="1" noChangeArrowheads="1"/>
          </p:cNvSpPr>
          <p:nvPr>
            <p:ph type="title"/>
          </p:nvPr>
        </p:nvSpPr>
        <p:spPr>
          <a:xfrm>
            <a:off x="339725" y="179388"/>
            <a:ext cx="10223500" cy="447675"/>
          </a:xfrm>
        </p:spPr>
        <p:txBody>
          <a:bodyPr/>
          <a:lstStyle/>
          <a:p>
            <a:r>
              <a:rPr lang="en-GB" altLang="cy-GB" sz="2400"/>
              <a:t>Cwestiwn 7 (c) – cynllun marcio AA2</a:t>
            </a:r>
          </a:p>
        </p:txBody>
      </p:sp>
      <p:pic>
        <p:nvPicPr>
          <p:cNvPr id="2" name="Llun 1">
            <a:extLst>
              <a:ext uri="{FF2B5EF4-FFF2-40B4-BE49-F238E27FC236}">
                <a16:creationId xmlns:a16="http://schemas.microsoft.com/office/drawing/2014/main" id="{AD84B10F-3385-41B2-BEF3-1FDAF1346C16}"/>
              </a:ext>
            </a:extLst>
          </p:cNvPr>
          <p:cNvPicPr>
            <a:picLocks noChangeAspect="1"/>
          </p:cNvPicPr>
          <p:nvPr/>
        </p:nvPicPr>
        <p:blipFill rotWithShape="1">
          <a:blip r:embed="rId5"/>
          <a:srcRect l="28500" t="27880" r="41636" b="32904"/>
          <a:stretch/>
        </p:blipFill>
        <p:spPr>
          <a:xfrm>
            <a:off x="881149" y="929811"/>
            <a:ext cx="7780713" cy="5747370"/>
          </a:xfrm>
          <a:prstGeom prst="rect">
            <a:avLst/>
          </a:prstGeom>
        </p:spPr>
      </p:pic>
      <p:pic>
        <p:nvPicPr>
          <p:cNvPr id="3" name="Audio 2">
            <a:hlinkClick r:id="" action="ppaction://media"/>
            <a:extLst>
              <a:ext uri="{FF2B5EF4-FFF2-40B4-BE49-F238E27FC236}">
                <a16:creationId xmlns:a16="http://schemas.microsoft.com/office/drawing/2014/main" id="{38741731-FB00-4164-BAD4-2BEBD2360F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15"/>
    </mc:Choice>
    <mc:Fallback xmlns="">
      <p:transition spd="slow" advTm="1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a:extLst>
              <a:ext uri="{FF2B5EF4-FFF2-40B4-BE49-F238E27FC236}">
                <a16:creationId xmlns:a16="http://schemas.microsoft.com/office/drawing/2014/main" id="{E59497B3-4841-459F-943E-51296D232193}"/>
              </a:ext>
            </a:extLst>
          </p:cNvPr>
          <p:cNvSpPr>
            <a:spLocks noGrp="1" noChangeArrowheads="1"/>
          </p:cNvSpPr>
          <p:nvPr>
            <p:ph type="title"/>
          </p:nvPr>
        </p:nvSpPr>
        <p:spPr>
          <a:xfrm>
            <a:off x="339725" y="179388"/>
            <a:ext cx="10223500" cy="447675"/>
          </a:xfrm>
        </p:spPr>
        <p:txBody>
          <a:bodyPr/>
          <a:lstStyle/>
          <a:p>
            <a:r>
              <a:rPr lang="en-GB" altLang="cy-GB" sz="2400"/>
              <a:t>Cwestiwn 7 (c) – bandiau cynllun marcio AA2</a:t>
            </a:r>
          </a:p>
        </p:txBody>
      </p:sp>
      <p:pic>
        <p:nvPicPr>
          <p:cNvPr id="2" name="Llun 1">
            <a:extLst>
              <a:ext uri="{FF2B5EF4-FFF2-40B4-BE49-F238E27FC236}">
                <a16:creationId xmlns:a16="http://schemas.microsoft.com/office/drawing/2014/main" id="{E0CB88AB-B79D-49CC-9886-ACBC679884BE}"/>
              </a:ext>
            </a:extLst>
          </p:cNvPr>
          <p:cNvPicPr>
            <a:picLocks noChangeAspect="1"/>
          </p:cNvPicPr>
          <p:nvPr/>
        </p:nvPicPr>
        <p:blipFill rotWithShape="1">
          <a:blip r:embed="rId5"/>
          <a:srcRect l="28909" t="68364" r="41091" b="10303"/>
          <a:stretch/>
        </p:blipFill>
        <p:spPr>
          <a:xfrm>
            <a:off x="748146" y="1479665"/>
            <a:ext cx="10848108" cy="4339243"/>
          </a:xfrm>
          <a:prstGeom prst="rect">
            <a:avLst/>
          </a:prstGeom>
        </p:spPr>
      </p:pic>
      <p:pic>
        <p:nvPicPr>
          <p:cNvPr id="3" name="Audio 2">
            <a:hlinkClick r:id="" action="ppaction://media"/>
            <a:extLst>
              <a:ext uri="{FF2B5EF4-FFF2-40B4-BE49-F238E27FC236}">
                <a16:creationId xmlns:a16="http://schemas.microsoft.com/office/drawing/2014/main" id="{E57E7B7F-0C82-4874-8E36-323523C252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2DBFB5C1-AC96-4D47-84FC-E60EAA1848B2}"/>
              </a:ext>
            </a:extLst>
          </p:cNvPr>
          <p:cNvPicPr>
            <a:picLocks noChangeAspect="1"/>
          </p:cNvPicPr>
          <p:nvPr/>
        </p:nvPicPr>
        <p:blipFill rotWithShape="1">
          <a:blip r:embed="rId5"/>
          <a:srcRect l="29831" t="21991" r="39804" b="35672"/>
          <a:stretch/>
        </p:blipFill>
        <p:spPr>
          <a:xfrm>
            <a:off x="357188" y="1100972"/>
            <a:ext cx="7453312" cy="5845470"/>
          </a:xfrm>
          <a:prstGeom prst="rect">
            <a:avLst/>
          </a:prstGeom>
        </p:spPr>
      </p:pic>
      <p:sp>
        <p:nvSpPr>
          <p:cNvPr id="90114" name="Title 2">
            <a:extLst>
              <a:ext uri="{FF2B5EF4-FFF2-40B4-BE49-F238E27FC236}">
                <a16:creationId xmlns:a16="http://schemas.microsoft.com/office/drawing/2014/main" id="{DEF56C86-C132-4BEB-A2E5-09FEB1605D57}"/>
              </a:ext>
            </a:extLst>
          </p:cNvPr>
          <p:cNvSpPr>
            <a:spLocks noGrp="1" noChangeArrowheads="1"/>
          </p:cNvSpPr>
          <p:nvPr>
            <p:ph type="title"/>
          </p:nvPr>
        </p:nvSpPr>
        <p:spPr>
          <a:xfrm>
            <a:off x="357188" y="166688"/>
            <a:ext cx="10221912" cy="446087"/>
          </a:xfrm>
        </p:spPr>
        <p:txBody>
          <a:bodyPr/>
          <a:lstStyle/>
          <a:p>
            <a:r>
              <a:rPr lang="en-GB" altLang="cy-GB" sz="2400"/>
              <a:t>Cwestiwn 7 (ch), – AA1</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19CB2C6-10E4-4D67-83DD-394ABA6EDEAC}"/>
                  </a:ext>
                </a:extLst>
              </p14:cNvPr>
              <p14:cNvContentPartPr/>
              <p14:nvPr/>
            </p14:nvContentPartPr>
            <p14:xfrm>
              <a:off x="2921115" y="1270328"/>
              <a:ext cx="360" cy="360"/>
            </p14:xfrm>
          </p:contentPart>
        </mc:Choice>
        <mc:Fallback xmlns="">
          <p:pic>
            <p:nvPicPr>
              <p:cNvPr id="4" name="Ink 3">
                <a:extLst>
                  <a:ext uri="{FF2B5EF4-FFF2-40B4-BE49-F238E27FC236}">
                    <a16:creationId xmlns:a16="http://schemas.microsoft.com/office/drawing/2014/main" id="{319CB2C6-10E4-4D67-83DD-394ABA6EDEAC}"/>
                  </a:ext>
                </a:extLst>
              </p:cNvPr>
              <p:cNvPicPr/>
              <p:nvPr/>
            </p:nvPicPr>
            <p:blipFill>
              <a:blip r:embed="rId7"/>
              <a:stretch>
                <a:fillRect/>
              </a:stretch>
            </p:blipFill>
            <p:spPr>
              <a:xfrm>
                <a:off x="2903115" y="12523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156D450D-F907-4012-87B4-F79881126DC3}"/>
                  </a:ext>
                </a:extLst>
              </p14:cNvPr>
              <p14:cNvContentPartPr/>
              <p14:nvPr/>
            </p14:nvContentPartPr>
            <p14:xfrm>
              <a:off x="7016248" y="2180820"/>
              <a:ext cx="419040" cy="371880"/>
            </p14:xfrm>
          </p:contentPart>
        </mc:Choice>
        <mc:Fallback xmlns="">
          <p:pic>
            <p:nvPicPr>
              <p:cNvPr id="11" name="Ink 10">
                <a:extLst>
                  <a:ext uri="{FF2B5EF4-FFF2-40B4-BE49-F238E27FC236}">
                    <a16:creationId xmlns:a16="http://schemas.microsoft.com/office/drawing/2014/main" id="{156D450D-F907-4012-87B4-F79881126DC3}"/>
                  </a:ext>
                </a:extLst>
              </p:cNvPr>
              <p:cNvPicPr/>
              <p:nvPr/>
            </p:nvPicPr>
            <p:blipFill>
              <a:blip r:embed="rId9"/>
              <a:stretch>
                <a:fillRect/>
              </a:stretch>
            </p:blipFill>
            <p:spPr>
              <a:xfrm>
                <a:off x="6998248" y="2162803"/>
                <a:ext cx="454680" cy="407555"/>
              </a:xfrm>
              <a:prstGeom prst="rect">
                <a:avLst/>
              </a:prstGeom>
            </p:spPr>
          </p:pic>
        </mc:Fallback>
      </mc:AlternateContent>
      <p:sp>
        <p:nvSpPr>
          <p:cNvPr id="15" name="Rectangle 123">
            <a:extLst>
              <a:ext uri="{FF2B5EF4-FFF2-40B4-BE49-F238E27FC236}">
                <a16:creationId xmlns:a16="http://schemas.microsoft.com/office/drawing/2014/main" id="{E2ECB823-A2DD-4C9B-A8FA-F08BEAB9A351}"/>
              </a:ext>
            </a:extLst>
          </p:cNvPr>
          <p:cNvSpPr>
            <a:spLocks noChangeArrowheads="1"/>
          </p:cNvSpPr>
          <p:nvPr/>
        </p:nvSpPr>
        <p:spPr bwMode="auto">
          <a:xfrm>
            <a:off x="8555038" y="150812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90124" name="Rectangle 15">
            <a:extLst>
              <a:ext uri="{FF2B5EF4-FFF2-40B4-BE49-F238E27FC236}">
                <a16:creationId xmlns:a16="http://schemas.microsoft.com/office/drawing/2014/main" id="{555C3DFD-7EC4-47CE-8DA7-D3061CFCD968}"/>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6 munud – sut gwnaethoch chi?</a:t>
            </a:r>
          </a:p>
        </p:txBody>
      </p:sp>
      <p:cxnSp>
        <p:nvCxnSpPr>
          <p:cNvPr id="17" name="Cysylltydd Syth 16">
            <a:extLst>
              <a:ext uri="{FF2B5EF4-FFF2-40B4-BE49-F238E27FC236}">
                <a16:creationId xmlns:a16="http://schemas.microsoft.com/office/drawing/2014/main" id="{26A31C0F-E7CF-4D29-88C6-6ECC7CE94D4D}"/>
              </a:ext>
            </a:extLst>
          </p:cNvPr>
          <p:cNvCxnSpPr>
            <a:cxnSpLocks/>
          </p:cNvCxnSpPr>
          <p:nvPr/>
        </p:nvCxnSpPr>
        <p:spPr>
          <a:xfrm>
            <a:off x="6270803" y="1558521"/>
            <a:ext cx="74544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ysylltydd Syth 18">
            <a:extLst>
              <a:ext uri="{FF2B5EF4-FFF2-40B4-BE49-F238E27FC236}">
                <a16:creationId xmlns:a16="http://schemas.microsoft.com/office/drawing/2014/main" id="{DB288890-8F18-4C23-9884-17958E030F29}"/>
              </a:ext>
            </a:extLst>
          </p:cNvPr>
          <p:cNvCxnSpPr>
            <a:cxnSpLocks/>
          </p:cNvCxnSpPr>
          <p:nvPr/>
        </p:nvCxnSpPr>
        <p:spPr>
          <a:xfrm>
            <a:off x="1217540" y="1895238"/>
            <a:ext cx="2792986"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ysylltydd Syth 20">
            <a:extLst>
              <a:ext uri="{FF2B5EF4-FFF2-40B4-BE49-F238E27FC236}">
                <a16:creationId xmlns:a16="http://schemas.microsoft.com/office/drawing/2014/main" id="{3CDE478E-1E0F-48AE-8C14-D4C632D70F36}"/>
              </a:ext>
            </a:extLst>
          </p:cNvPr>
          <p:cNvCxnSpPr>
            <a:cxnSpLocks/>
          </p:cNvCxnSpPr>
          <p:nvPr/>
        </p:nvCxnSpPr>
        <p:spPr>
          <a:xfrm>
            <a:off x="1089202" y="2246352"/>
            <a:ext cx="518160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A92BF732-9237-45DE-A702-A9D0A6ABF95F}"/>
              </a:ext>
            </a:extLst>
          </p:cNvPr>
          <p:cNvCxnSpPr>
            <a:cxnSpLocks/>
          </p:cNvCxnSpPr>
          <p:nvPr/>
        </p:nvCxnSpPr>
        <p:spPr>
          <a:xfrm>
            <a:off x="2296717" y="2440405"/>
            <a:ext cx="62439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27878A68-63D4-41EB-888E-011F21EE29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13"/>
    </mc:Choice>
    <mc:Fallback xmlns="">
      <p:transition spd="slow" advTm="4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2">
            <a:extLst>
              <a:ext uri="{FF2B5EF4-FFF2-40B4-BE49-F238E27FC236}">
                <a16:creationId xmlns:a16="http://schemas.microsoft.com/office/drawing/2014/main" id="{D04680E7-1103-417D-BB69-94D36C749A38}"/>
              </a:ext>
            </a:extLst>
          </p:cNvPr>
          <p:cNvSpPr>
            <a:spLocks noGrp="1" noChangeArrowheads="1"/>
          </p:cNvSpPr>
          <p:nvPr>
            <p:ph type="title"/>
          </p:nvPr>
        </p:nvSpPr>
        <p:spPr>
          <a:xfrm>
            <a:off x="339725" y="179388"/>
            <a:ext cx="10223500" cy="447675"/>
          </a:xfrm>
        </p:spPr>
        <p:txBody>
          <a:bodyPr/>
          <a:lstStyle/>
          <a:p>
            <a:r>
              <a:rPr lang="en-GB" altLang="cy-GB" sz="2400"/>
              <a:t>Cwestiwn 7 (ch) – cynllun marcio AA1</a:t>
            </a:r>
          </a:p>
        </p:txBody>
      </p:sp>
      <p:pic>
        <p:nvPicPr>
          <p:cNvPr id="2" name="Llun 1">
            <a:extLst>
              <a:ext uri="{FF2B5EF4-FFF2-40B4-BE49-F238E27FC236}">
                <a16:creationId xmlns:a16="http://schemas.microsoft.com/office/drawing/2014/main" id="{7BD90B72-AA62-4C16-9AFF-15146A64E001}"/>
              </a:ext>
            </a:extLst>
          </p:cNvPr>
          <p:cNvPicPr>
            <a:picLocks noChangeAspect="1"/>
          </p:cNvPicPr>
          <p:nvPr/>
        </p:nvPicPr>
        <p:blipFill rotWithShape="1">
          <a:blip r:embed="rId5"/>
          <a:srcRect l="28500" t="19636" r="41909" b="53212"/>
          <a:stretch/>
        </p:blipFill>
        <p:spPr>
          <a:xfrm>
            <a:off x="167928" y="953653"/>
            <a:ext cx="6249092" cy="3225338"/>
          </a:xfrm>
          <a:prstGeom prst="rect">
            <a:avLst/>
          </a:prstGeom>
        </p:spPr>
      </p:pic>
      <p:pic>
        <p:nvPicPr>
          <p:cNvPr id="3" name="Llun 2">
            <a:extLst>
              <a:ext uri="{FF2B5EF4-FFF2-40B4-BE49-F238E27FC236}">
                <a16:creationId xmlns:a16="http://schemas.microsoft.com/office/drawing/2014/main" id="{8EF94B78-0490-4EBD-93FA-95AD45757FDB}"/>
              </a:ext>
            </a:extLst>
          </p:cNvPr>
          <p:cNvPicPr>
            <a:picLocks noChangeAspect="1"/>
          </p:cNvPicPr>
          <p:nvPr/>
        </p:nvPicPr>
        <p:blipFill rotWithShape="1">
          <a:blip r:embed="rId5"/>
          <a:srcRect l="32592" t="47758" r="51871" b="16485"/>
          <a:stretch/>
        </p:blipFill>
        <p:spPr>
          <a:xfrm>
            <a:off x="4387834" y="2140611"/>
            <a:ext cx="3568510" cy="4619947"/>
          </a:xfrm>
          <a:prstGeom prst="rect">
            <a:avLst/>
          </a:prstGeom>
        </p:spPr>
      </p:pic>
      <p:pic>
        <p:nvPicPr>
          <p:cNvPr id="4" name="Llun 3">
            <a:extLst>
              <a:ext uri="{FF2B5EF4-FFF2-40B4-BE49-F238E27FC236}">
                <a16:creationId xmlns:a16="http://schemas.microsoft.com/office/drawing/2014/main" id="{7C4830DE-EAC5-460C-8502-AD64243C2611}"/>
              </a:ext>
            </a:extLst>
          </p:cNvPr>
          <p:cNvPicPr>
            <a:picLocks noChangeAspect="1"/>
          </p:cNvPicPr>
          <p:nvPr/>
        </p:nvPicPr>
        <p:blipFill rotWithShape="1">
          <a:blip r:embed="rId6"/>
          <a:srcRect l="32425" t="21472" r="51770" b="49758"/>
          <a:stretch/>
        </p:blipFill>
        <p:spPr>
          <a:xfrm>
            <a:off x="7804167" y="953653"/>
            <a:ext cx="3965403" cy="4060503"/>
          </a:xfrm>
          <a:prstGeom prst="rect">
            <a:avLst/>
          </a:prstGeom>
        </p:spPr>
      </p:pic>
      <p:pic>
        <p:nvPicPr>
          <p:cNvPr id="6" name="Audio 5">
            <a:hlinkClick r:id="" action="ppaction://media"/>
            <a:extLst>
              <a:ext uri="{FF2B5EF4-FFF2-40B4-BE49-F238E27FC236}">
                <a16:creationId xmlns:a16="http://schemas.microsoft.com/office/drawing/2014/main" id="{164C76F8-17BC-4151-90C7-CC6440F841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59"/>
    </mc:Choice>
    <mc:Fallback xmlns="">
      <p:transition spd="slow" advTm="5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2">
            <a:extLst>
              <a:ext uri="{FF2B5EF4-FFF2-40B4-BE49-F238E27FC236}">
                <a16:creationId xmlns:a16="http://schemas.microsoft.com/office/drawing/2014/main" id="{E8BA0E07-CA83-415C-A681-9A7648648874}"/>
              </a:ext>
            </a:extLst>
          </p:cNvPr>
          <p:cNvSpPr>
            <a:spLocks noGrp="1" noChangeArrowheads="1"/>
          </p:cNvSpPr>
          <p:nvPr>
            <p:ph type="title"/>
          </p:nvPr>
        </p:nvSpPr>
        <p:spPr>
          <a:xfrm>
            <a:off x="339725" y="179388"/>
            <a:ext cx="10223500" cy="447675"/>
          </a:xfrm>
        </p:spPr>
        <p:txBody>
          <a:bodyPr/>
          <a:lstStyle/>
          <a:p>
            <a:r>
              <a:rPr lang="en-GB" altLang="cy-GB" sz="2400"/>
              <a:t>Cwestiwn 7 (ch) – bandiau cynllun marcio AA1</a:t>
            </a:r>
          </a:p>
        </p:txBody>
      </p:sp>
      <p:pic>
        <p:nvPicPr>
          <p:cNvPr id="2" name="Llun 1">
            <a:extLst>
              <a:ext uri="{FF2B5EF4-FFF2-40B4-BE49-F238E27FC236}">
                <a16:creationId xmlns:a16="http://schemas.microsoft.com/office/drawing/2014/main" id="{9B2F6B02-B03E-459F-9EA2-F3C86627F387}"/>
              </a:ext>
            </a:extLst>
          </p:cNvPr>
          <p:cNvPicPr>
            <a:picLocks noChangeAspect="1"/>
          </p:cNvPicPr>
          <p:nvPr/>
        </p:nvPicPr>
        <p:blipFill rotWithShape="1">
          <a:blip r:embed="rId5"/>
          <a:srcRect l="28773" t="50000" r="41909" b="22182"/>
          <a:stretch/>
        </p:blipFill>
        <p:spPr>
          <a:xfrm>
            <a:off x="814647" y="1334193"/>
            <a:ext cx="9748577" cy="5203018"/>
          </a:xfrm>
          <a:prstGeom prst="rect">
            <a:avLst/>
          </a:prstGeom>
        </p:spPr>
      </p:pic>
      <p:pic>
        <p:nvPicPr>
          <p:cNvPr id="3" name="Audio 2">
            <a:hlinkClick r:id="" action="ppaction://media"/>
            <a:extLst>
              <a:ext uri="{FF2B5EF4-FFF2-40B4-BE49-F238E27FC236}">
                <a16:creationId xmlns:a16="http://schemas.microsoft.com/office/drawing/2014/main" id="{13E04ED0-320A-4468-ABDC-C7EB1A678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a:extLst>
              <a:ext uri="{FF2B5EF4-FFF2-40B4-BE49-F238E27FC236}">
                <a16:creationId xmlns:a16="http://schemas.microsoft.com/office/drawing/2014/main" id="{3B1C7278-122C-4D02-B663-D9FDD8A648CD}"/>
              </a:ext>
            </a:extLst>
          </p:cNvPr>
          <p:cNvPicPr>
            <a:picLocks noChangeAspect="1"/>
          </p:cNvPicPr>
          <p:nvPr/>
        </p:nvPicPr>
        <p:blipFill rotWithShape="1">
          <a:blip r:embed="rId5"/>
          <a:srcRect l="28027" t="16374" r="40775" b="37544"/>
          <a:stretch/>
        </p:blipFill>
        <p:spPr>
          <a:xfrm>
            <a:off x="357188" y="1143320"/>
            <a:ext cx="6878040" cy="5714680"/>
          </a:xfrm>
          <a:prstGeom prst="rect">
            <a:avLst/>
          </a:prstGeom>
        </p:spPr>
      </p:pic>
      <p:sp>
        <p:nvSpPr>
          <p:cNvPr id="96258" name="Title 2">
            <a:extLst>
              <a:ext uri="{FF2B5EF4-FFF2-40B4-BE49-F238E27FC236}">
                <a16:creationId xmlns:a16="http://schemas.microsoft.com/office/drawing/2014/main" id="{3A24A969-C1F4-46FB-8855-23B4025845B0}"/>
              </a:ext>
            </a:extLst>
          </p:cNvPr>
          <p:cNvSpPr>
            <a:spLocks noGrp="1" noChangeArrowheads="1"/>
          </p:cNvSpPr>
          <p:nvPr>
            <p:ph type="title"/>
          </p:nvPr>
        </p:nvSpPr>
        <p:spPr>
          <a:xfrm>
            <a:off x="357188" y="166688"/>
            <a:ext cx="10221912" cy="446087"/>
          </a:xfrm>
        </p:spPr>
        <p:txBody>
          <a:bodyPr/>
          <a:lstStyle/>
          <a:p>
            <a:r>
              <a:rPr lang="en-GB" altLang="cy-GB" sz="2400"/>
              <a:t>Cwestiwn 8 (a), AA1/AA3</a:t>
            </a:r>
          </a:p>
        </p:txBody>
      </p:sp>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221837BC-7A40-410C-A565-57CBDD1EF1D9}"/>
                  </a:ext>
                </a:extLst>
              </p14:cNvPr>
              <p14:cNvContentPartPr/>
              <p14:nvPr/>
            </p14:nvContentPartPr>
            <p14:xfrm>
              <a:off x="6728317" y="3077332"/>
              <a:ext cx="376920" cy="343800"/>
            </p14:xfrm>
          </p:contentPart>
        </mc:Choice>
        <mc:Fallback xmlns="">
          <p:pic>
            <p:nvPicPr>
              <p:cNvPr id="18" name="Ink 17">
                <a:extLst>
                  <a:ext uri="{FF2B5EF4-FFF2-40B4-BE49-F238E27FC236}">
                    <a16:creationId xmlns:a16="http://schemas.microsoft.com/office/drawing/2014/main" id="{221837BC-7A40-410C-A565-57CBDD1EF1D9}"/>
                  </a:ext>
                </a:extLst>
              </p:cNvPr>
              <p:cNvPicPr/>
              <p:nvPr/>
            </p:nvPicPr>
            <p:blipFill>
              <a:blip r:embed="rId7"/>
              <a:stretch>
                <a:fillRect/>
              </a:stretch>
            </p:blipFill>
            <p:spPr>
              <a:xfrm>
                <a:off x="6710317" y="3059332"/>
                <a:ext cx="412560" cy="379440"/>
              </a:xfrm>
              <a:prstGeom prst="rect">
                <a:avLst/>
              </a:prstGeom>
            </p:spPr>
          </p:pic>
        </mc:Fallback>
      </mc:AlternateContent>
      <p:sp>
        <p:nvSpPr>
          <p:cNvPr id="23" name="Rectangle 123">
            <a:extLst>
              <a:ext uri="{FF2B5EF4-FFF2-40B4-BE49-F238E27FC236}">
                <a16:creationId xmlns:a16="http://schemas.microsoft.com/office/drawing/2014/main" id="{31E6EA9E-F3A9-4881-BA43-DD5F6DCBA485}"/>
              </a:ext>
            </a:extLst>
          </p:cNvPr>
          <p:cNvSpPr>
            <a:spLocks noChangeArrowheads="1"/>
          </p:cNvSpPr>
          <p:nvPr/>
        </p:nvSpPr>
        <p:spPr bwMode="auto">
          <a:xfrm>
            <a:off x="7847013" y="1495425"/>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96274" name="Rectangle 23">
            <a:extLst>
              <a:ext uri="{FF2B5EF4-FFF2-40B4-BE49-F238E27FC236}">
                <a16:creationId xmlns:a16="http://schemas.microsoft.com/office/drawing/2014/main" id="{C46B7ABF-4E76-4658-BADD-0F7E9D2B5F69}"/>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6 munud – sut gwnaethoch chi?</a:t>
            </a:r>
          </a:p>
        </p:txBody>
      </p:sp>
      <p:cxnSp>
        <p:nvCxnSpPr>
          <p:cNvPr id="26" name="Cysylltydd Syth 25">
            <a:extLst>
              <a:ext uri="{FF2B5EF4-FFF2-40B4-BE49-F238E27FC236}">
                <a16:creationId xmlns:a16="http://schemas.microsoft.com/office/drawing/2014/main" id="{1273355C-1C9D-4BE2-91C7-288A9B78428B}"/>
              </a:ext>
            </a:extLst>
          </p:cNvPr>
          <p:cNvCxnSpPr>
            <a:cxnSpLocks/>
          </p:cNvCxnSpPr>
          <p:nvPr/>
        </p:nvCxnSpPr>
        <p:spPr>
          <a:xfrm>
            <a:off x="1361919" y="1381891"/>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ysylltydd Syth 27">
            <a:extLst>
              <a:ext uri="{FF2B5EF4-FFF2-40B4-BE49-F238E27FC236}">
                <a16:creationId xmlns:a16="http://schemas.microsoft.com/office/drawing/2014/main" id="{9C951724-5A20-4FA1-B168-051BE5061F90}"/>
              </a:ext>
            </a:extLst>
          </p:cNvPr>
          <p:cNvCxnSpPr>
            <a:cxnSpLocks/>
          </p:cNvCxnSpPr>
          <p:nvPr/>
        </p:nvCxnSpPr>
        <p:spPr>
          <a:xfrm>
            <a:off x="5155877" y="1381891"/>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Cysylltydd Syth 28">
            <a:extLst>
              <a:ext uri="{FF2B5EF4-FFF2-40B4-BE49-F238E27FC236}">
                <a16:creationId xmlns:a16="http://schemas.microsoft.com/office/drawing/2014/main" id="{CF32A104-95EA-4D36-8D76-4CF35C0126EB}"/>
              </a:ext>
            </a:extLst>
          </p:cNvPr>
          <p:cNvCxnSpPr>
            <a:cxnSpLocks/>
          </p:cNvCxnSpPr>
          <p:nvPr/>
        </p:nvCxnSpPr>
        <p:spPr>
          <a:xfrm>
            <a:off x="1963498" y="1614502"/>
            <a:ext cx="319237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Cysylltydd Syth 30">
            <a:extLst>
              <a:ext uri="{FF2B5EF4-FFF2-40B4-BE49-F238E27FC236}">
                <a16:creationId xmlns:a16="http://schemas.microsoft.com/office/drawing/2014/main" id="{CEC16F5E-E332-4EDB-81E0-892551111C8D}"/>
              </a:ext>
            </a:extLst>
          </p:cNvPr>
          <p:cNvCxnSpPr>
            <a:cxnSpLocks/>
          </p:cNvCxnSpPr>
          <p:nvPr/>
        </p:nvCxnSpPr>
        <p:spPr>
          <a:xfrm>
            <a:off x="895038" y="1758881"/>
            <a:ext cx="10684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Cysylltydd Syth 32">
            <a:extLst>
              <a:ext uri="{FF2B5EF4-FFF2-40B4-BE49-F238E27FC236}">
                <a16:creationId xmlns:a16="http://schemas.microsoft.com/office/drawing/2014/main" id="{F32A4368-95D5-4A95-978C-1E3FF8375EE2}"/>
              </a:ext>
            </a:extLst>
          </p:cNvPr>
          <p:cNvCxnSpPr>
            <a:cxnSpLocks/>
          </p:cNvCxnSpPr>
          <p:nvPr/>
        </p:nvCxnSpPr>
        <p:spPr>
          <a:xfrm>
            <a:off x="4530235" y="2127849"/>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Cysylltydd Syth 33">
            <a:extLst>
              <a:ext uri="{FF2B5EF4-FFF2-40B4-BE49-F238E27FC236}">
                <a16:creationId xmlns:a16="http://schemas.microsoft.com/office/drawing/2014/main" id="{6B9B3ACA-9116-4F82-A74D-A9685E0A795C}"/>
              </a:ext>
            </a:extLst>
          </p:cNvPr>
          <p:cNvCxnSpPr>
            <a:cxnSpLocks/>
          </p:cNvCxnSpPr>
          <p:nvPr/>
        </p:nvCxnSpPr>
        <p:spPr>
          <a:xfrm>
            <a:off x="1127649" y="2336396"/>
            <a:ext cx="123054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ysylltydd Syth 35">
            <a:extLst>
              <a:ext uri="{FF2B5EF4-FFF2-40B4-BE49-F238E27FC236}">
                <a16:creationId xmlns:a16="http://schemas.microsoft.com/office/drawing/2014/main" id="{EAF034EC-1733-41A7-B45B-74609C195E17}"/>
              </a:ext>
            </a:extLst>
          </p:cNvPr>
          <p:cNvCxnSpPr>
            <a:cxnSpLocks/>
          </p:cNvCxnSpPr>
          <p:nvPr/>
        </p:nvCxnSpPr>
        <p:spPr>
          <a:xfrm>
            <a:off x="6261436" y="2127849"/>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Cysylltydd Syth 36">
            <a:extLst>
              <a:ext uri="{FF2B5EF4-FFF2-40B4-BE49-F238E27FC236}">
                <a16:creationId xmlns:a16="http://schemas.microsoft.com/office/drawing/2014/main" id="{9A44B5D2-6198-4D67-98FB-99233567AF03}"/>
              </a:ext>
            </a:extLst>
          </p:cNvPr>
          <p:cNvCxnSpPr>
            <a:cxnSpLocks/>
          </p:cNvCxnSpPr>
          <p:nvPr/>
        </p:nvCxnSpPr>
        <p:spPr>
          <a:xfrm>
            <a:off x="2765603" y="2330645"/>
            <a:ext cx="3843744" cy="5751"/>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Cysylltydd Syth 39">
            <a:extLst>
              <a:ext uri="{FF2B5EF4-FFF2-40B4-BE49-F238E27FC236}">
                <a16:creationId xmlns:a16="http://schemas.microsoft.com/office/drawing/2014/main" id="{A79CC4A8-D89F-4DEB-A989-A01CEF93C19E}"/>
              </a:ext>
            </a:extLst>
          </p:cNvPr>
          <p:cNvCxnSpPr>
            <a:cxnSpLocks/>
          </p:cNvCxnSpPr>
          <p:nvPr/>
        </p:nvCxnSpPr>
        <p:spPr>
          <a:xfrm>
            <a:off x="1127649" y="2502165"/>
            <a:ext cx="1342835"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Cysylltydd Syth 41">
            <a:extLst>
              <a:ext uri="{FF2B5EF4-FFF2-40B4-BE49-F238E27FC236}">
                <a16:creationId xmlns:a16="http://schemas.microsoft.com/office/drawing/2014/main" id="{B6A0BD2F-7C47-4301-ABAA-ED4873E8B07D}"/>
              </a:ext>
            </a:extLst>
          </p:cNvPr>
          <p:cNvCxnSpPr>
            <a:cxnSpLocks/>
          </p:cNvCxnSpPr>
          <p:nvPr/>
        </p:nvCxnSpPr>
        <p:spPr>
          <a:xfrm>
            <a:off x="5794555" y="2502165"/>
            <a:ext cx="111959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Cysylltydd Syth 43">
            <a:extLst>
              <a:ext uri="{FF2B5EF4-FFF2-40B4-BE49-F238E27FC236}">
                <a16:creationId xmlns:a16="http://schemas.microsoft.com/office/drawing/2014/main" id="{4A6D7158-3E2D-40EF-97B8-60F269BEC249}"/>
              </a:ext>
            </a:extLst>
          </p:cNvPr>
          <p:cNvCxnSpPr>
            <a:cxnSpLocks/>
          </p:cNvCxnSpPr>
          <p:nvPr/>
        </p:nvCxnSpPr>
        <p:spPr>
          <a:xfrm>
            <a:off x="2926024" y="2689323"/>
            <a:ext cx="3169976"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Cysylltydd Syth 45">
            <a:extLst>
              <a:ext uri="{FF2B5EF4-FFF2-40B4-BE49-F238E27FC236}">
                <a16:creationId xmlns:a16="http://schemas.microsoft.com/office/drawing/2014/main" id="{9815EBD8-A591-49C0-A181-54E250B6F8FD}"/>
              </a:ext>
            </a:extLst>
          </p:cNvPr>
          <p:cNvCxnSpPr>
            <a:cxnSpLocks/>
          </p:cNvCxnSpPr>
          <p:nvPr/>
        </p:nvCxnSpPr>
        <p:spPr>
          <a:xfrm>
            <a:off x="1530361" y="3077332"/>
            <a:ext cx="1052418"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Cysylltydd Syth 47">
            <a:extLst>
              <a:ext uri="{FF2B5EF4-FFF2-40B4-BE49-F238E27FC236}">
                <a16:creationId xmlns:a16="http://schemas.microsoft.com/office/drawing/2014/main" id="{828C6B1F-F6E9-4F47-829C-8237FFB92A5C}"/>
              </a:ext>
            </a:extLst>
          </p:cNvPr>
          <p:cNvCxnSpPr>
            <a:cxnSpLocks/>
          </p:cNvCxnSpPr>
          <p:nvPr/>
        </p:nvCxnSpPr>
        <p:spPr>
          <a:xfrm>
            <a:off x="5629119" y="3071581"/>
            <a:ext cx="1099198" cy="33569"/>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Cysylltydd Syth 49">
            <a:extLst>
              <a:ext uri="{FF2B5EF4-FFF2-40B4-BE49-F238E27FC236}">
                <a16:creationId xmlns:a16="http://schemas.microsoft.com/office/drawing/2014/main" id="{8C9EF176-9689-4CCE-BEFA-53B2CAB2A04F}"/>
              </a:ext>
            </a:extLst>
          </p:cNvPr>
          <p:cNvCxnSpPr>
            <a:cxnSpLocks/>
          </p:cNvCxnSpPr>
          <p:nvPr/>
        </p:nvCxnSpPr>
        <p:spPr>
          <a:xfrm>
            <a:off x="4688996" y="3071581"/>
            <a:ext cx="466881"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Cysylltydd Syth 50">
            <a:extLst>
              <a:ext uri="{FF2B5EF4-FFF2-40B4-BE49-F238E27FC236}">
                <a16:creationId xmlns:a16="http://schemas.microsoft.com/office/drawing/2014/main" id="{FFC37CFD-D88C-4D0B-BD24-82FE462BA934}"/>
              </a:ext>
            </a:extLst>
          </p:cNvPr>
          <p:cNvCxnSpPr>
            <a:cxnSpLocks/>
          </p:cNvCxnSpPr>
          <p:nvPr/>
        </p:nvCxnSpPr>
        <p:spPr>
          <a:xfrm>
            <a:off x="3326246" y="3071581"/>
            <a:ext cx="812617" cy="33569"/>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1EA178BF-784C-447C-AE59-9CB5CEF0BF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62"/>
    </mc:Choice>
    <mc:Fallback xmlns="">
      <p:transition spd="slow" advTm="7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2">
            <a:extLst>
              <a:ext uri="{FF2B5EF4-FFF2-40B4-BE49-F238E27FC236}">
                <a16:creationId xmlns:a16="http://schemas.microsoft.com/office/drawing/2014/main" id="{E3C576AB-A7B2-4A89-95BD-723A8FC9EF0F}"/>
              </a:ext>
            </a:extLst>
          </p:cNvPr>
          <p:cNvSpPr>
            <a:spLocks noGrp="1" noChangeArrowheads="1"/>
          </p:cNvSpPr>
          <p:nvPr>
            <p:ph type="title"/>
          </p:nvPr>
        </p:nvSpPr>
        <p:spPr>
          <a:xfrm>
            <a:off x="339725" y="179388"/>
            <a:ext cx="10223500" cy="447675"/>
          </a:xfrm>
        </p:spPr>
        <p:txBody>
          <a:bodyPr/>
          <a:lstStyle/>
          <a:p>
            <a:r>
              <a:rPr lang="en-GB" altLang="cy-GB" sz="2400"/>
              <a:t>Cwestiwn 8 (a) – cynllun marcio AA1/AA3</a:t>
            </a:r>
          </a:p>
        </p:txBody>
      </p:sp>
      <p:pic>
        <p:nvPicPr>
          <p:cNvPr id="2" name="Llun 1">
            <a:extLst>
              <a:ext uri="{FF2B5EF4-FFF2-40B4-BE49-F238E27FC236}">
                <a16:creationId xmlns:a16="http://schemas.microsoft.com/office/drawing/2014/main" id="{04261B78-96E4-41E9-BC92-77BC9CD554A5}"/>
              </a:ext>
            </a:extLst>
          </p:cNvPr>
          <p:cNvPicPr>
            <a:picLocks noChangeAspect="1"/>
          </p:cNvPicPr>
          <p:nvPr/>
        </p:nvPicPr>
        <p:blipFill rotWithShape="1">
          <a:blip r:embed="rId5"/>
          <a:srcRect l="29014" t="23201" r="42567" b="58564"/>
          <a:stretch/>
        </p:blipFill>
        <p:spPr>
          <a:xfrm>
            <a:off x="190096" y="1155776"/>
            <a:ext cx="6859097" cy="2475568"/>
          </a:xfrm>
          <a:prstGeom prst="rect">
            <a:avLst/>
          </a:prstGeom>
        </p:spPr>
      </p:pic>
      <p:pic>
        <p:nvPicPr>
          <p:cNvPr id="6" name="Llun 5">
            <a:extLst>
              <a:ext uri="{FF2B5EF4-FFF2-40B4-BE49-F238E27FC236}">
                <a16:creationId xmlns:a16="http://schemas.microsoft.com/office/drawing/2014/main" id="{B6884B9D-2DFA-4727-844E-016FAB8A8E2A}"/>
              </a:ext>
            </a:extLst>
          </p:cNvPr>
          <p:cNvPicPr>
            <a:picLocks noChangeAspect="1"/>
          </p:cNvPicPr>
          <p:nvPr/>
        </p:nvPicPr>
        <p:blipFill rotWithShape="1">
          <a:blip r:embed="rId5"/>
          <a:srcRect l="32497" t="41130" r="51877" b="26815"/>
          <a:stretch/>
        </p:blipFill>
        <p:spPr>
          <a:xfrm>
            <a:off x="6882938" y="1155776"/>
            <a:ext cx="4721629" cy="5448032"/>
          </a:xfrm>
          <a:prstGeom prst="rect">
            <a:avLst/>
          </a:prstGeom>
        </p:spPr>
      </p:pic>
      <p:pic>
        <p:nvPicPr>
          <p:cNvPr id="3" name="Audio 2">
            <a:hlinkClick r:id="" action="ppaction://media"/>
            <a:extLst>
              <a:ext uri="{FF2B5EF4-FFF2-40B4-BE49-F238E27FC236}">
                <a16:creationId xmlns:a16="http://schemas.microsoft.com/office/drawing/2014/main" id="{71F63918-6B86-4562-97F7-4CAC4E6E7D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885"/>
    </mc:Choice>
    <mc:Fallback xmlns="">
      <p:transition spd="slow" advTm="8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2">
            <a:extLst>
              <a:ext uri="{FF2B5EF4-FFF2-40B4-BE49-F238E27FC236}">
                <a16:creationId xmlns:a16="http://schemas.microsoft.com/office/drawing/2014/main" id="{9892BC1D-C333-4B77-A12B-797B7C3DA275}"/>
              </a:ext>
            </a:extLst>
          </p:cNvPr>
          <p:cNvSpPr>
            <a:spLocks noGrp="1" noChangeArrowheads="1"/>
          </p:cNvSpPr>
          <p:nvPr>
            <p:ph type="title"/>
          </p:nvPr>
        </p:nvSpPr>
        <p:spPr>
          <a:xfrm>
            <a:off x="339725" y="179388"/>
            <a:ext cx="10223500" cy="447675"/>
          </a:xfrm>
        </p:spPr>
        <p:txBody>
          <a:bodyPr/>
          <a:lstStyle/>
          <a:p>
            <a:r>
              <a:rPr lang="en-GB" altLang="cy-GB" sz="2400"/>
              <a:t>Cwestiwn 8 (a) – bandiau cynllun marcio AA1/AA3</a:t>
            </a:r>
          </a:p>
        </p:txBody>
      </p:sp>
      <p:pic>
        <p:nvPicPr>
          <p:cNvPr id="2" name="Llun 1">
            <a:extLst>
              <a:ext uri="{FF2B5EF4-FFF2-40B4-BE49-F238E27FC236}">
                <a16:creationId xmlns:a16="http://schemas.microsoft.com/office/drawing/2014/main" id="{17443289-BC62-423C-8233-1E81D7957B0C}"/>
              </a:ext>
            </a:extLst>
          </p:cNvPr>
          <p:cNvPicPr>
            <a:picLocks noChangeAspect="1"/>
          </p:cNvPicPr>
          <p:nvPr/>
        </p:nvPicPr>
        <p:blipFill rotWithShape="1">
          <a:blip r:embed="rId5"/>
          <a:srcRect l="29318" t="42182" r="41773" b="26303"/>
          <a:stretch/>
        </p:blipFill>
        <p:spPr>
          <a:xfrm>
            <a:off x="1677237" y="1079440"/>
            <a:ext cx="8837526" cy="5419239"/>
          </a:xfrm>
          <a:prstGeom prst="rect">
            <a:avLst/>
          </a:prstGeom>
        </p:spPr>
      </p:pic>
      <p:pic>
        <p:nvPicPr>
          <p:cNvPr id="3" name="Audio 2">
            <a:hlinkClick r:id="" action="ppaction://media"/>
            <a:extLst>
              <a:ext uri="{FF2B5EF4-FFF2-40B4-BE49-F238E27FC236}">
                <a16:creationId xmlns:a16="http://schemas.microsoft.com/office/drawing/2014/main" id="{3AA44642-D5FE-419E-BE22-CDAC395569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82"/>
    </mc:Choice>
    <mc:Fallback xmlns="">
      <p:transition spd="slow" advTm="3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2">
            <a:extLst>
              <a:ext uri="{FF2B5EF4-FFF2-40B4-BE49-F238E27FC236}">
                <a16:creationId xmlns:a16="http://schemas.microsoft.com/office/drawing/2014/main" id="{FB84CEB0-C441-4EB1-9CDA-2682D26E0390}"/>
              </a:ext>
            </a:extLst>
          </p:cNvPr>
          <p:cNvSpPr>
            <a:spLocks noGrp="1" noChangeArrowheads="1"/>
          </p:cNvSpPr>
          <p:nvPr>
            <p:ph type="title"/>
          </p:nvPr>
        </p:nvSpPr>
        <p:spPr>
          <a:xfrm>
            <a:off x="357188" y="166688"/>
            <a:ext cx="10221912" cy="446087"/>
          </a:xfrm>
        </p:spPr>
        <p:txBody>
          <a:bodyPr/>
          <a:lstStyle/>
          <a:p>
            <a:r>
              <a:rPr lang="en-GB" altLang="cy-GB" sz="2400"/>
              <a:t>Cwestiwn 8 (b), AA1/AA2</a:t>
            </a:r>
          </a:p>
        </p:txBody>
      </p:sp>
      <p:sp>
        <p:nvSpPr>
          <p:cNvPr id="4" name="Rectangle 123">
            <a:extLst>
              <a:ext uri="{FF2B5EF4-FFF2-40B4-BE49-F238E27FC236}">
                <a16:creationId xmlns:a16="http://schemas.microsoft.com/office/drawing/2014/main" id="{57B9AB54-281A-4DCE-B16F-92D8B3F7C106}"/>
              </a:ext>
            </a:extLst>
          </p:cNvPr>
          <p:cNvSpPr>
            <a:spLocks noChangeArrowheads="1"/>
          </p:cNvSpPr>
          <p:nvPr/>
        </p:nvSpPr>
        <p:spPr bwMode="auto">
          <a:xfrm>
            <a:off x="7810500" y="1685925"/>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6:00</a:t>
            </a:r>
          </a:p>
        </p:txBody>
      </p:sp>
      <p:sp>
        <p:nvSpPr>
          <p:cNvPr id="102405" name="Rectangle 4">
            <a:extLst>
              <a:ext uri="{FF2B5EF4-FFF2-40B4-BE49-F238E27FC236}">
                <a16:creationId xmlns:a16="http://schemas.microsoft.com/office/drawing/2014/main" id="{64CA5C07-3A3B-4149-841D-36B457FFC7FF}"/>
              </a:ext>
            </a:extLst>
          </p:cNvPr>
          <p:cNvSpPr>
            <a:spLocks noChangeArrowheads="1"/>
          </p:cNvSpPr>
          <p:nvPr/>
        </p:nvSpPr>
        <p:spPr bwMode="auto">
          <a:xfrm>
            <a:off x="7810500" y="310515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6 munud – sut gwnaethoch chi?</a:t>
            </a:r>
          </a:p>
        </p:txBody>
      </p:sp>
      <p:pic>
        <p:nvPicPr>
          <p:cNvPr id="2" name="Llun 1">
            <a:extLst>
              <a:ext uri="{FF2B5EF4-FFF2-40B4-BE49-F238E27FC236}">
                <a16:creationId xmlns:a16="http://schemas.microsoft.com/office/drawing/2014/main" id="{8EDBC1E6-4A6F-47C9-9C3A-7F8C444E8F3F}"/>
              </a:ext>
            </a:extLst>
          </p:cNvPr>
          <p:cNvPicPr>
            <a:picLocks noChangeAspect="1"/>
          </p:cNvPicPr>
          <p:nvPr/>
        </p:nvPicPr>
        <p:blipFill rotWithShape="1">
          <a:blip r:embed="rId5"/>
          <a:srcRect l="29869" t="37427" r="40921" b="28889"/>
          <a:stretch/>
        </p:blipFill>
        <p:spPr>
          <a:xfrm>
            <a:off x="192254" y="1311441"/>
            <a:ext cx="7227802" cy="4688306"/>
          </a:xfrm>
          <a:prstGeom prst="rect">
            <a:avLst/>
          </a:prstGeom>
        </p:spPr>
      </p:pic>
      <p:cxnSp>
        <p:nvCxnSpPr>
          <p:cNvPr id="14" name="Cysylltydd Syth 13">
            <a:extLst>
              <a:ext uri="{FF2B5EF4-FFF2-40B4-BE49-F238E27FC236}">
                <a16:creationId xmlns:a16="http://schemas.microsoft.com/office/drawing/2014/main" id="{CF33F132-D338-48FB-8492-BEFC055F2542}"/>
              </a:ext>
            </a:extLst>
          </p:cNvPr>
          <p:cNvCxnSpPr>
            <a:cxnSpLocks/>
          </p:cNvCxnSpPr>
          <p:nvPr/>
        </p:nvCxnSpPr>
        <p:spPr>
          <a:xfrm>
            <a:off x="1033056" y="1808511"/>
            <a:ext cx="90803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ysylltydd Syth 15">
            <a:extLst>
              <a:ext uri="{FF2B5EF4-FFF2-40B4-BE49-F238E27FC236}">
                <a16:creationId xmlns:a16="http://schemas.microsoft.com/office/drawing/2014/main" id="{AC2000AE-50CC-421E-9F8F-3BEC490A7E21}"/>
              </a:ext>
            </a:extLst>
          </p:cNvPr>
          <p:cNvCxnSpPr>
            <a:cxnSpLocks/>
          </p:cNvCxnSpPr>
          <p:nvPr/>
        </p:nvCxnSpPr>
        <p:spPr>
          <a:xfrm>
            <a:off x="2115898" y="1808511"/>
            <a:ext cx="627302"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ysylltydd Syth 17">
            <a:extLst>
              <a:ext uri="{FF2B5EF4-FFF2-40B4-BE49-F238E27FC236}">
                <a16:creationId xmlns:a16="http://schemas.microsoft.com/office/drawing/2014/main" id="{7DD2D729-3766-4702-AF34-830A688CA158}"/>
              </a:ext>
            </a:extLst>
          </p:cNvPr>
          <p:cNvCxnSpPr>
            <a:cxnSpLocks/>
          </p:cNvCxnSpPr>
          <p:nvPr/>
        </p:nvCxnSpPr>
        <p:spPr>
          <a:xfrm>
            <a:off x="2743200" y="1764159"/>
            <a:ext cx="1844842" cy="44352"/>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942CFD1D-A545-486F-BD1B-BF458F798B21}"/>
              </a:ext>
            </a:extLst>
          </p:cNvPr>
          <p:cNvCxnSpPr>
            <a:cxnSpLocks/>
          </p:cNvCxnSpPr>
          <p:nvPr/>
        </p:nvCxnSpPr>
        <p:spPr>
          <a:xfrm>
            <a:off x="6096000" y="1808511"/>
            <a:ext cx="90803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ysylltydd Syth 20">
            <a:extLst>
              <a:ext uri="{FF2B5EF4-FFF2-40B4-BE49-F238E27FC236}">
                <a16:creationId xmlns:a16="http://schemas.microsoft.com/office/drawing/2014/main" id="{902F8A65-6E7A-4FC3-A727-313519ED569B}"/>
              </a:ext>
            </a:extLst>
          </p:cNvPr>
          <p:cNvCxnSpPr>
            <a:cxnSpLocks/>
          </p:cNvCxnSpPr>
          <p:nvPr/>
        </p:nvCxnSpPr>
        <p:spPr>
          <a:xfrm>
            <a:off x="1033056" y="2009037"/>
            <a:ext cx="4588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ysylltydd Syth 22">
            <a:extLst>
              <a:ext uri="{FF2B5EF4-FFF2-40B4-BE49-F238E27FC236}">
                <a16:creationId xmlns:a16="http://schemas.microsoft.com/office/drawing/2014/main" id="{C6AD8309-4387-4E38-B719-84ABC10BBE09}"/>
              </a:ext>
            </a:extLst>
          </p:cNvPr>
          <p:cNvCxnSpPr>
            <a:cxnSpLocks/>
          </p:cNvCxnSpPr>
          <p:nvPr/>
        </p:nvCxnSpPr>
        <p:spPr>
          <a:xfrm>
            <a:off x="2289180" y="2028853"/>
            <a:ext cx="908039"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02544A06-ED6B-46D4-9EA5-66B7116D30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400"/>
    </mc:Choice>
    <mc:Fallback xmlns="">
      <p:transition spd="slow" advTm="4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a:extLst>
              <a:ext uri="{FF2B5EF4-FFF2-40B4-BE49-F238E27FC236}">
                <a16:creationId xmlns:a16="http://schemas.microsoft.com/office/drawing/2014/main" id="{A787F200-4B69-477F-A6F8-2BA7E9BFEA7B}"/>
              </a:ext>
            </a:extLst>
          </p:cNvPr>
          <p:cNvSpPr>
            <a:spLocks noGrp="1" noChangeArrowheads="1"/>
          </p:cNvSpPr>
          <p:nvPr>
            <p:ph type="title"/>
          </p:nvPr>
        </p:nvSpPr>
        <p:spPr>
          <a:xfrm>
            <a:off x="339725" y="179388"/>
            <a:ext cx="10223500" cy="447675"/>
          </a:xfrm>
        </p:spPr>
        <p:txBody>
          <a:bodyPr/>
          <a:lstStyle/>
          <a:p>
            <a:r>
              <a:rPr lang="en-GB" altLang="cy-GB" sz="2400"/>
              <a:t>Cwestiwn 8 (b) – cynllun marcio AA1/AA2</a:t>
            </a:r>
          </a:p>
        </p:txBody>
      </p:sp>
      <p:pic>
        <p:nvPicPr>
          <p:cNvPr id="2" name="Llun 1">
            <a:extLst>
              <a:ext uri="{FF2B5EF4-FFF2-40B4-BE49-F238E27FC236}">
                <a16:creationId xmlns:a16="http://schemas.microsoft.com/office/drawing/2014/main" id="{C5025323-238E-47EB-982F-48820B9A8973}"/>
              </a:ext>
            </a:extLst>
          </p:cNvPr>
          <p:cNvPicPr>
            <a:picLocks noChangeAspect="1"/>
          </p:cNvPicPr>
          <p:nvPr/>
        </p:nvPicPr>
        <p:blipFill rotWithShape="1">
          <a:blip r:embed="rId5"/>
          <a:srcRect l="28500" t="21333" r="41364" b="45455"/>
          <a:stretch/>
        </p:blipFill>
        <p:spPr>
          <a:xfrm>
            <a:off x="1180408" y="1151313"/>
            <a:ext cx="8877992" cy="5503552"/>
          </a:xfrm>
          <a:prstGeom prst="rect">
            <a:avLst/>
          </a:prstGeom>
        </p:spPr>
      </p:pic>
      <p:pic>
        <p:nvPicPr>
          <p:cNvPr id="3" name="Audio 2">
            <a:hlinkClick r:id="" action="ppaction://media"/>
            <a:extLst>
              <a:ext uri="{FF2B5EF4-FFF2-40B4-BE49-F238E27FC236}">
                <a16:creationId xmlns:a16="http://schemas.microsoft.com/office/drawing/2014/main" id="{86C49258-C0D0-4484-B914-B7F952C4B4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324"/>
    </mc:Choice>
    <mc:Fallback xmlns="">
      <p:transition spd="slow" advTm="3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BBBEB7F-4037-49D6-926C-D1E840A197B1}"/>
              </a:ext>
            </a:extLst>
          </p:cNvPr>
          <p:cNvSpPr txBox="1">
            <a:spLocks/>
          </p:cNvSpPr>
          <p:nvPr/>
        </p:nvSpPr>
        <p:spPr>
          <a:xfrm>
            <a:off x="361950" y="1247775"/>
            <a:ext cx="11717338" cy="4684713"/>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pPr>
            <a:endParaRPr lang="en-US" altLang="cy-GB" sz="1000" dirty="0">
              <a:solidFill>
                <a:schemeClr val="tx1"/>
              </a:solidFill>
              <a:ea typeface="Cambria" panose="02040503050406030204" pitchFamily="18" charset="0"/>
              <a:cs typeface="Cambria" panose="02040503050406030204" pitchFamily="18" charset="0"/>
            </a:endParaRP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Darllenwch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drwy'r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holl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gwestiwn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cyn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dechrau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ateb</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Bydd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helpu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ddeall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beth</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mae</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angen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chi </a:t>
            </a:r>
            <a:r>
              <a:rPr lang="en-US" altLang="cy-GB" sz="2800" dirty="0" err="1">
                <a:solidFill>
                  <a:schemeClr val="tx1"/>
                </a:solidFill>
                <a:ea typeface="Cambria" panose="02040503050406030204" pitchFamily="18" charset="0"/>
                <a:cs typeface="Cambria" panose="02040503050406030204" pitchFamily="18" charset="0"/>
              </a:rPr>
              <a:t>ei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wneud</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Defnyddiwch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amlygwr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ddewis</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geiriau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allweddol</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Edrychwch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geiriau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gorchymyn</a:t>
            </a:r>
            <a:r>
              <a:rPr lang="en-US" altLang="cy-GB" sz="2800" dirty="0">
                <a:solidFill>
                  <a:schemeClr val="tx1"/>
                </a:solidFill>
                <a:ea typeface="Cambria" panose="02040503050406030204" pitchFamily="18" charset="0"/>
                <a:cs typeface="Cambria" panose="02040503050406030204" pitchFamily="18" charset="0"/>
              </a:rPr>
              <a:t> a </a:t>
            </a:r>
            <a:r>
              <a:rPr lang="en-US" altLang="cy-GB" sz="2800" dirty="0" err="1">
                <a:solidFill>
                  <a:schemeClr val="tx1"/>
                </a:solidFill>
                <a:ea typeface="Cambria" panose="02040503050406030204" pitchFamily="18" charset="0"/>
                <a:cs typeface="Cambria" panose="02040503050406030204" pitchFamily="18" charset="0"/>
              </a:rPr>
              <a:t>nifer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marciau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sydd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gael</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gyfer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pob</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cwestiwn</a:t>
            </a:r>
            <a:r>
              <a:rPr lang="en-US" altLang="cy-GB" sz="2800" dirty="0">
                <a:solidFill>
                  <a:schemeClr val="tx1"/>
                </a:solidFill>
                <a:ea typeface="Cambria" panose="02040503050406030204" pitchFamily="18" charset="0"/>
                <a:cs typeface="Cambria" panose="02040503050406030204" pitchFamily="18" charset="0"/>
              </a:rPr>
              <a:t> – </a:t>
            </a:r>
            <a:r>
              <a:rPr lang="en-US" altLang="cy-GB" sz="2800" dirty="0" err="1">
                <a:solidFill>
                  <a:schemeClr val="tx1"/>
                </a:solidFill>
                <a:ea typeface="Cambria" panose="02040503050406030204" pitchFamily="18" charset="0"/>
                <a:cs typeface="Cambria" panose="02040503050406030204" pitchFamily="18" charset="0"/>
              </a:rPr>
              <a:t>byddan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nhw'n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helpu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benderfynu</a:t>
            </a:r>
            <a:r>
              <a:rPr lang="en-US" altLang="cy-GB" sz="2800" dirty="0">
                <a:solidFill>
                  <a:schemeClr val="tx1"/>
                </a:solidFill>
                <a:ea typeface="Cambria" panose="02040503050406030204" pitchFamily="18" charset="0"/>
                <a:cs typeface="Cambria" panose="02040503050406030204" pitchFamily="18" charset="0"/>
              </a:rPr>
              <a:t> faint o </a:t>
            </a:r>
            <a:r>
              <a:rPr lang="en-US" altLang="cy-GB" sz="2800" dirty="0" err="1">
                <a:solidFill>
                  <a:schemeClr val="tx1"/>
                </a:solidFill>
                <a:ea typeface="Cambria" panose="02040503050406030204" pitchFamily="18" charset="0"/>
                <a:cs typeface="Cambria" panose="02040503050406030204" pitchFamily="18" charset="0"/>
              </a:rPr>
              <a:t>fanylion</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mae</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hangen</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Os</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yw</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gair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mewn</a:t>
            </a:r>
            <a:r>
              <a:rPr lang="en-US" altLang="cy-GB" sz="2800" dirty="0">
                <a:solidFill>
                  <a:schemeClr val="tx1"/>
                </a:solidFill>
                <a:ea typeface="Cambria" panose="02040503050406030204" pitchFamily="18" charset="0"/>
                <a:cs typeface="Cambria" panose="02040503050406030204" pitchFamily="18" charset="0"/>
              </a:rPr>
              <a:t> print </a:t>
            </a:r>
            <a:r>
              <a:rPr lang="en-US" altLang="cy-GB" sz="2800" b="1" dirty="0" err="1">
                <a:solidFill>
                  <a:schemeClr val="tx1"/>
                </a:solidFill>
                <a:ea typeface="Cambria" panose="02040503050406030204" pitchFamily="18" charset="0"/>
                <a:cs typeface="Cambria" panose="02040503050406030204" pitchFamily="18" charset="0"/>
              </a:rPr>
              <a:t>trwm</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mae'n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bwysig</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Cadwch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papur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arholiad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agor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ar</a:t>
            </a:r>
            <a:r>
              <a:rPr lang="en-US" altLang="cy-GB" sz="2800" dirty="0">
                <a:solidFill>
                  <a:schemeClr val="tx1"/>
                </a:solidFill>
                <a:ea typeface="Cambria" panose="02040503050406030204" pitchFamily="18" charset="0"/>
                <a:cs typeface="Cambria" panose="02040503050406030204" pitchFamily="18" charset="0"/>
              </a:rPr>
              <a:t> y </a:t>
            </a:r>
            <a:r>
              <a:rPr lang="en-US" altLang="cy-GB" sz="2800" dirty="0" err="1">
                <a:solidFill>
                  <a:schemeClr val="tx1"/>
                </a:solidFill>
                <a:ea typeface="Cambria" panose="02040503050406030204" pitchFamily="18" charset="0"/>
                <a:cs typeface="Cambria" panose="02040503050406030204" pitchFamily="18" charset="0"/>
              </a:rPr>
              <a:t>taeniad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tudalen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ddwbl</a:t>
            </a:r>
            <a:r>
              <a:rPr lang="en-US" altLang="cy-GB" sz="2800" dirty="0">
                <a:solidFill>
                  <a:schemeClr val="tx1"/>
                </a:solidFill>
                <a:ea typeface="Cambria" panose="02040503050406030204" pitchFamily="18" charset="0"/>
                <a:cs typeface="Cambria" panose="02040503050406030204" pitchFamily="18" charset="0"/>
              </a:rPr>
              <a:t> – </a:t>
            </a:r>
            <a:r>
              <a:rPr lang="en-US" altLang="cy-GB" sz="2800" dirty="0" err="1">
                <a:solidFill>
                  <a:schemeClr val="tx1"/>
                </a:solidFill>
                <a:ea typeface="Cambria" panose="02040503050406030204" pitchFamily="18" charset="0"/>
                <a:cs typeface="Cambria" panose="02040503050406030204" pitchFamily="18" charset="0"/>
              </a:rPr>
              <a:t>peidiwch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â'i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blygu</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hanner</a:t>
            </a:r>
            <a:r>
              <a:rPr lang="en-US" altLang="cy-GB" sz="2800" dirty="0">
                <a:solidFill>
                  <a:schemeClr val="tx1"/>
                </a:solidFill>
                <a:ea typeface="Cambria" panose="02040503050406030204" pitchFamily="18" charset="0"/>
                <a:cs typeface="Cambria" panose="02040503050406030204" pitchFamily="18" charset="0"/>
              </a:rPr>
              <a:t>.</a:t>
            </a:r>
          </a:p>
          <a:p>
            <a:pPr marL="457200" indent="-457200" eaLnBrk="1" hangingPunct="1">
              <a:spcBef>
                <a:spcPct val="20000"/>
              </a:spcBef>
              <a:spcAft>
                <a:spcPct val="0"/>
              </a:spcAft>
              <a:buClrTx/>
              <a:buFont typeface="Arial" panose="020B0604020202020204" pitchFamily="34" charset="0"/>
              <a:buChar char="•"/>
            </a:pPr>
            <a:r>
              <a:rPr lang="en-US" altLang="cy-GB" sz="2800" dirty="0" err="1">
                <a:solidFill>
                  <a:schemeClr val="tx1"/>
                </a:solidFill>
                <a:ea typeface="Cambria" panose="02040503050406030204" pitchFamily="18" charset="0"/>
                <a:cs typeface="Cambria" panose="02040503050406030204" pitchFamily="18" charset="0"/>
              </a:rPr>
              <a:t>Darllenwch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eich</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atebion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i</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wneud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siŵr</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eu</a:t>
            </a:r>
            <a:r>
              <a:rPr lang="en-US" altLang="cy-GB" sz="2800" dirty="0">
                <a:solidFill>
                  <a:schemeClr val="tx1"/>
                </a:solidFill>
                <a:ea typeface="Cambria" panose="02040503050406030204" pitchFamily="18" charset="0"/>
                <a:cs typeface="Cambria" panose="02040503050406030204" pitchFamily="18" charset="0"/>
              </a:rPr>
              <a:t> bod </a:t>
            </a:r>
            <a:r>
              <a:rPr lang="en-US" altLang="cy-GB" sz="2800" dirty="0" err="1">
                <a:solidFill>
                  <a:schemeClr val="tx1"/>
                </a:solidFill>
                <a:ea typeface="Cambria" panose="02040503050406030204" pitchFamily="18" charset="0"/>
                <a:cs typeface="Cambria" panose="02040503050406030204" pitchFamily="18" charset="0"/>
              </a:rPr>
              <a:t>yn</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gwneud</a:t>
            </a:r>
            <a:r>
              <a:rPr lang="en-US" altLang="cy-GB" sz="2800" dirty="0">
                <a:solidFill>
                  <a:schemeClr val="tx1"/>
                </a:solidFill>
                <a:ea typeface="Cambria" panose="02040503050406030204" pitchFamily="18" charset="0"/>
                <a:cs typeface="Cambria" panose="02040503050406030204" pitchFamily="18" charset="0"/>
              </a:rPr>
              <a:t> </a:t>
            </a:r>
            <a:r>
              <a:rPr lang="en-US" altLang="cy-GB" sz="2800" dirty="0" err="1">
                <a:solidFill>
                  <a:schemeClr val="tx1"/>
                </a:solidFill>
                <a:ea typeface="Cambria" panose="02040503050406030204" pitchFamily="18" charset="0"/>
                <a:cs typeface="Cambria" panose="02040503050406030204" pitchFamily="18" charset="0"/>
              </a:rPr>
              <a:t>synnwyr</a:t>
            </a:r>
            <a:r>
              <a:rPr lang="en-US" altLang="cy-GB" sz="2800" dirty="0">
                <a:solidFill>
                  <a:schemeClr val="tx1"/>
                </a:solidFill>
                <a:ea typeface="Cambria" panose="02040503050406030204" pitchFamily="18" charset="0"/>
                <a:cs typeface="Cambria" panose="02040503050406030204" pitchFamily="18" charset="0"/>
              </a:rPr>
              <a:t>.</a:t>
            </a:r>
          </a:p>
        </p:txBody>
      </p:sp>
      <p:sp>
        <p:nvSpPr>
          <p:cNvPr id="14339" name="Title 1">
            <a:extLst>
              <a:ext uri="{FF2B5EF4-FFF2-40B4-BE49-F238E27FC236}">
                <a16:creationId xmlns:a16="http://schemas.microsoft.com/office/drawing/2014/main" id="{BB16DC9D-D6AB-4DEE-9A72-661711154EB2}"/>
              </a:ext>
            </a:extLst>
          </p:cNvPr>
          <p:cNvSpPr txBox="1">
            <a:spLocks noChangeArrowheads="1"/>
          </p:cNvSpPr>
          <p:nvPr/>
        </p:nvSpPr>
        <p:spPr bwMode="auto">
          <a:xfrm>
            <a:off x="339725" y="311150"/>
            <a:ext cx="627856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63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222250" indent="-214313"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22225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446088" indent="-187325"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9032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13604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18176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2274888" indent="-187325"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0"/>
              </a:spcBef>
              <a:spcAft>
                <a:spcPct val="0"/>
              </a:spcAft>
              <a:buClrTx/>
              <a:buFontTx/>
              <a:buNone/>
            </a:pPr>
            <a:r>
              <a:rPr lang="en-GB" altLang="cy-GB" sz="2400">
                <a:solidFill>
                  <a:srgbClr val="0077C8"/>
                </a:solidFill>
                <a:ea typeface="ＭＳ Ｐゴシック" panose="020B0600070205080204" pitchFamily="34" charset="-128"/>
                <a:cs typeface="Arial" panose="020B0604020202020204" pitchFamily="34" charset="0"/>
              </a:rPr>
              <a:t>Pwyntiau cyffredinol ar dechneg arholiadau</a:t>
            </a:r>
          </a:p>
        </p:txBody>
      </p:sp>
      <p:pic>
        <p:nvPicPr>
          <p:cNvPr id="4" name="Audio 3">
            <a:hlinkClick r:id="" action="ppaction://media"/>
            <a:extLst>
              <a:ext uri="{FF2B5EF4-FFF2-40B4-BE49-F238E27FC236}">
                <a16:creationId xmlns:a16="http://schemas.microsoft.com/office/drawing/2014/main" id="{2EF41C30-02F1-4D26-88A2-9F278656D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84"/>
    </mc:Choice>
    <mc:Fallback xmlns="">
      <p:transition spd="slow" advTm="4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2">
            <a:extLst>
              <a:ext uri="{FF2B5EF4-FFF2-40B4-BE49-F238E27FC236}">
                <a16:creationId xmlns:a16="http://schemas.microsoft.com/office/drawing/2014/main" id="{9592FA28-A136-4288-8470-947729664337}"/>
              </a:ext>
            </a:extLst>
          </p:cNvPr>
          <p:cNvSpPr>
            <a:spLocks noGrp="1" noChangeArrowheads="1"/>
          </p:cNvSpPr>
          <p:nvPr>
            <p:ph type="title"/>
          </p:nvPr>
        </p:nvSpPr>
        <p:spPr>
          <a:xfrm>
            <a:off x="339725" y="179388"/>
            <a:ext cx="10223500" cy="447675"/>
          </a:xfrm>
        </p:spPr>
        <p:txBody>
          <a:bodyPr/>
          <a:lstStyle/>
          <a:p>
            <a:r>
              <a:rPr lang="en-GB" altLang="cy-GB" sz="2400"/>
              <a:t>Cwestiwn 8 (b) – bandiau cynllun marcio AA1/AA2</a:t>
            </a:r>
          </a:p>
        </p:txBody>
      </p:sp>
      <p:pic>
        <p:nvPicPr>
          <p:cNvPr id="2" name="Llun 1">
            <a:extLst>
              <a:ext uri="{FF2B5EF4-FFF2-40B4-BE49-F238E27FC236}">
                <a16:creationId xmlns:a16="http://schemas.microsoft.com/office/drawing/2014/main" id="{96CEBFFF-E010-4809-B185-BECAB2BACB4A}"/>
              </a:ext>
            </a:extLst>
          </p:cNvPr>
          <p:cNvPicPr>
            <a:picLocks noChangeAspect="1"/>
          </p:cNvPicPr>
          <p:nvPr/>
        </p:nvPicPr>
        <p:blipFill rotWithShape="1">
          <a:blip r:embed="rId5"/>
          <a:srcRect l="28364" t="54545" r="41636" b="23394"/>
          <a:stretch/>
        </p:blipFill>
        <p:spPr>
          <a:xfrm>
            <a:off x="489024" y="1413163"/>
            <a:ext cx="11213952" cy="4638502"/>
          </a:xfrm>
          <a:prstGeom prst="rect">
            <a:avLst/>
          </a:prstGeom>
        </p:spPr>
      </p:pic>
      <p:pic>
        <p:nvPicPr>
          <p:cNvPr id="3" name="Audio 2">
            <a:hlinkClick r:id="" action="ppaction://media"/>
            <a:extLst>
              <a:ext uri="{FF2B5EF4-FFF2-40B4-BE49-F238E27FC236}">
                <a16:creationId xmlns:a16="http://schemas.microsoft.com/office/drawing/2014/main" id="{0DD39829-DEC3-40DF-BFDE-0075201F35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34"/>
    </mc:Choice>
    <mc:Fallback xmlns="">
      <p:transition spd="slow" advTm="2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2">
            <a:extLst>
              <a:ext uri="{FF2B5EF4-FFF2-40B4-BE49-F238E27FC236}">
                <a16:creationId xmlns:a16="http://schemas.microsoft.com/office/drawing/2014/main" id="{F065ACFE-5D85-421D-9638-CEC478294812}"/>
              </a:ext>
            </a:extLst>
          </p:cNvPr>
          <p:cNvSpPr>
            <a:spLocks noGrp="1" noChangeArrowheads="1"/>
          </p:cNvSpPr>
          <p:nvPr>
            <p:ph type="title"/>
          </p:nvPr>
        </p:nvSpPr>
        <p:spPr>
          <a:xfrm>
            <a:off x="357188" y="166688"/>
            <a:ext cx="10221912" cy="446087"/>
          </a:xfrm>
        </p:spPr>
        <p:txBody>
          <a:bodyPr/>
          <a:lstStyle/>
          <a:p>
            <a:r>
              <a:rPr lang="en-GB" altLang="cy-GB" sz="2400"/>
              <a:t>Cwestiwn 8(c), AA2/AA3</a:t>
            </a:r>
          </a:p>
        </p:txBody>
      </p:sp>
      <p:sp>
        <p:nvSpPr>
          <p:cNvPr id="13" name="Rectangle 123">
            <a:extLst>
              <a:ext uri="{FF2B5EF4-FFF2-40B4-BE49-F238E27FC236}">
                <a16:creationId xmlns:a16="http://schemas.microsoft.com/office/drawing/2014/main" id="{0B9097A0-C251-4B2A-80E5-F5472DBD5FD3}"/>
              </a:ext>
            </a:extLst>
          </p:cNvPr>
          <p:cNvSpPr>
            <a:spLocks noChangeArrowheads="1"/>
          </p:cNvSpPr>
          <p:nvPr/>
        </p:nvSpPr>
        <p:spPr bwMode="auto">
          <a:xfrm>
            <a:off x="7127875" y="3098800"/>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12:00</a:t>
            </a:r>
          </a:p>
        </p:txBody>
      </p:sp>
      <p:sp>
        <p:nvSpPr>
          <p:cNvPr id="108552" name="Rectangle 13">
            <a:extLst>
              <a:ext uri="{FF2B5EF4-FFF2-40B4-BE49-F238E27FC236}">
                <a16:creationId xmlns:a16="http://schemas.microsoft.com/office/drawing/2014/main" id="{8E87015E-DE2E-4894-94A2-716C9DAF974B}"/>
              </a:ext>
            </a:extLst>
          </p:cNvPr>
          <p:cNvSpPr>
            <a:spLocks noChangeArrowheads="1"/>
          </p:cNvSpPr>
          <p:nvPr/>
        </p:nvSpPr>
        <p:spPr bwMode="auto">
          <a:xfrm>
            <a:off x="7127875" y="4749800"/>
            <a:ext cx="38036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12 munud – sut gwnaethoch chi?</a:t>
            </a:r>
          </a:p>
        </p:txBody>
      </p:sp>
      <p:sp>
        <p:nvSpPr>
          <p:cNvPr id="108553" name="TextBox 14">
            <a:extLst>
              <a:ext uri="{FF2B5EF4-FFF2-40B4-BE49-F238E27FC236}">
                <a16:creationId xmlns:a16="http://schemas.microsoft.com/office/drawing/2014/main" id="{D7FA8CE1-E8A8-4B02-AEF9-67168C28D398}"/>
              </a:ext>
            </a:extLst>
          </p:cNvPr>
          <p:cNvSpPr txBox="1">
            <a:spLocks noChangeArrowheads="1"/>
          </p:cNvSpPr>
          <p:nvPr/>
        </p:nvSpPr>
        <p:spPr bwMode="auto">
          <a:xfrm>
            <a:off x="6686550" y="1185863"/>
            <a:ext cx="5046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Mae'r cwestiwn yn sôn am Sarah – gwnewch yn siŵr bod eich ateb yn sôn am iechyd a llesiant Sarah.</a:t>
            </a:r>
          </a:p>
        </p:txBody>
      </p:sp>
      <p:pic>
        <p:nvPicPr>
          <p:cNvPr id="3" name="Llun 2">
            <a:extLst>
              <a:ext uri="{FF2B5EF4-FFF2-40B4-BE49-F238E27FC236}">
                <a16:creationId xmlns:a16="http://schemas.microsoft.com/office/drawing/2014/main" id="{F7E9F728-3987-4C13-A942-0B86B8D79CE7}"/>
              </a:ext>
            </a:extLst>
          </p:cNvPr>
          <p:cNvPicPr>
            <a:picLocks noChangeAspect="1"/>
          </p:cNvPicPr>
          <p:nvPr/>
        </p:nvPicPr>
        <p:blipFill rotWithShape="1">
          <a:blip r:embed="rId5"/>
          <a:srcRect l="30526" t="30625" r="40264" b="14386"/>
          <a:stretch/>
        </p:blipFill>
        <p:spPr>
          <a:xfrm>
            <a:off x="357187" y="978651"/>
            <a:ext cx="6123823" cy="6484581"/>
          </a:xfrm>
          <a:prstGeom prst="rect">
            <a:avLst/>
          </a:prstGeom>
        </p:spPr>
      </p:pic>
      <p:cxnSp>
        <p:nvCxnSpPr>
          <p:cNvPr id="15" name="Cysylltydd Syth 14">
            <a:extLst>
              <a:ext uri="{FF2B5EF4-FFF2-40B4-BE49-F238E27FC236}">
                <a16:creationId xmlns:a16="http://schemas.microsoft.com/office/drawing/2014/main" id="{AD2DC433-D947-4DE9-BA3C-77955D341F9F}"/>
              </a:ext>
            </a:extLst>
          </p:cNvPr>
          <p:cNvCxnSpPr>
            <a:cxnSpLocks/>
          </p:cNvCxnSpPr>
          <p:nvPr/>
        </p:nvCxnSpPr>
        <p:spPr>
          <a:xfrm>
            <a:off x="904719" y="1327248"/>
            <a:ext cx="63532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ysylltydd Syth 16">
            <a:extLst>
              <a:ext uri="{FF2B5EF4-FFF2-40B4-BE49-F238E27FC236}">
                <a16:creationId xmlns:a16="http://schemas.microsoft.com/office/drawing/2014/main" id="{42ADC5C2-E693-4CA6-B73B-F48E6A559615}"/>
              </a:ext>
            </a:extLst>
          </p:cNvPr>
          <p:cNvCxnSpPr>
            <a:cxnSpLocks/>
          </p:cNvCxnSpPr>
          <p:nvPr/>
        </p:nvCxnSpPr>
        <p:spPr>
          <a:xfrm>
            <a:off x="1057119" y="1479648"/>
            <a:ext cx="139732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Cysylltydd Syth 17">
            <a:extLst>
              <a:ext uri="{FF2B5EF4-FFF2-40B4-BE49-F238E27FC236}">
                <a16:creationId xmlns:a16="http://schemas.microsoft.com/office/drawing/2014/main" id="{F3775F95-25EC-4C8B-858E-706DBD539539}"/>
              </a:ext>
            </a:extLst>
          </p:cNvPr>
          <p:cNvCxnSpPr>
            <a:cxnSpLocks/>
          </p:cNvCxnSpPr>
          <p:nvPr/>
        </p:nvCxnSpPr>
        <p:spPr>
          <a:xfrm>
            <a:off x="2605182" y="1327248"/>
            <a:ext cx="1405344"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ysylltydd Syth 19">
            <a:extLst>
              <a:ext uri="{FF2B5EF4-FFF2-40B4-BE49-F238E27FC236}">
                <a16:creationId xmlns:a16="http://schemas.microsoft.com/office/drawing/2014/main" id="{9E3B77A5-C8E4-4AE2-B75B-BB4D185016E9}"/>
              </a:ext>
            </a:extLst>
          </p:cNvPr>
          <p:cNvCxnSpPr>
            <a:cxnSpLocks/>
          </p:cNvCxnSpPr>
          <p:nvPr/>
        </p:nvCxnSpPr>
        <p:spPr>
          <a:xfrm>
            <a:off x="4225435" y="1339043"/>
            <a:ext cx="763660"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ysylltydd Syth 21">
            <a:extLst>
              <a:ext uri="{FF2B5EF4-FFF2-40B4-BE49-F238E27FC236}">
                <a16:creationId xmlns:a16="http://schemas.microsoft.com/office/drawing/2014/main" id="{DE25A1AF-F70E-43D8-81C2-6795F74E110E}"/>
              </a:ext>
            </a:extLst>
          </p:cNvPr>
          <p:cNvCxnSpPr>
            <a:cxnSpLocks/>
          </p:cNvCxnSpPr>
          <p:nvPr/>
        </p:nvCxnSpPr>
        <p:spPr>
          <a:xfrm>
            <a:off x="4989095" y="1327248"/>
            <a:ext cx="635323" cy="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A12109E9-047A-4AF4-B786-3889DA02B7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68"/>
    </mc:Choice>
    <mc:Fallback xmlns="">
      <p:transition spd="slow" advTm="3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a:extLst>
              <a:ext uri="{FF2B5EF4-FFF2-40B4-BE49-F238E27FC236}">
                <a16:creationId xmlns:a16="http://schemas.microsoft.com/office/drawing/2014/main" id="{B7D9F97B-05B1-4476-8AC8-7E0637E2F3BF}"/>
              </a:ext>
            </a:extLst>
          </p:cNvPr>
          <p:cNvSpPr>
            <a:spLocks noGrp="1" noChangeArrowheads="1"/>
          </p:cNvSpPr>
          <p:nvPr>
            <p:ph type="title"/>
          </p:nvPr>
        </p:nvSpPr>
        <p:spPr>
          <a:xfrm>
            <a:off x="339725" y="179388"/>
            <a:ext cx="10223500" cy="447675"/>
          </a:xfrm>
        </p:spPr>
        <p:txBody>
          <a:bodyPr/>
          <a:lstStyle/>
          <a:p>
            <a:r>
              <a:rPr lang="en-GB" altLang="cy-GB" sz="2400"/>
              <a:t>Cwestiwn 8 (c) – cynllun marcio AA2/AA3</a:t>
            </a:r>
          </a:p>
        </p:txBody>
      </p:sp>
      <p:pic>
        <p:nvPicPr>
          <p:cNvPr id="2" name="Llun 1">
            <a:extLst>
              <a:ext uri="{FF2B5EF4-FFF2-40B4-BE49-F238E27FC236}">
                <a16:creationId xmlns:a16="http://schemas.microsoft.com/office/drawing/2014/main" id="{C493C592-FFBF-421A-8A10-B37656C62669}"/>
              </a:ext>
            </a:extLst>
          </p:cNvPr>
          <p:cNvPicPr>
            <a:picLocks noChangeAspect="1"/>
          </p:cNvPicPr>
          <p:nvPr/>
        </p:nvPicPr>
        <p:blipFill rotWithShape="1">
          <a:blip r:embed="rId5"/>
          <a:srcRect l="28637" t="19151" r="41363" b="43711"/>
          <a:stretch/>
        </p:blipFill>
        <p:spPr>
          <a:xfrm>
            <a:off x="339725" y="1034933"/>
            <a:ext cx="7025350" cy="4891887"/>
          </a:xfrm>
          <a:prstGeom prst="rect">
            <a:avLst/>
          </a:prstGeom>
        </p:spPr>
      </p:pic>
      <p:pic>
        <p:nvPicPr>
          <p:cNvPr id="6" name="Llun 5">
            <a:extLst>
              <a:ext uri="{FF2B5EF4-FFF2-40B4-BE49-F238E27FC236}">
                <a16:creationId xmlns:a16="http://schemas.microsoft.com/office/drawing/2014/main" id="{08D24F2D-FFA5-4E9D-A769-199491190A7F}"/>
              </a:ext>
            </a:extLst>
          </p:cNvPr>
          <p:cNvPicPr>
            <a:picLocks noChangeAspect="1"/>
          </p:cNvPicPr>
          <p:nvPr/>
        </p:nvPicPr>
        <p:blipFill rotWithShape="1">
          <a:blip r:embed="rId5"/>
          <a:srcRect l="32847" t="56519" r="51911" b="14800"/>
          <a:stretch/>
        </p:blipFill>
        <p:spPr>
          <a:xfrm>
            <a:off x="7365075" y="1266227"/>
            <a:ext cx="4184877" cy="4429298"/>
          </a:xfrm>
          <a:prstGeom prst="rect">
            <a:avLst/>
          </a:prstGeom>
        </p:spPr>
      </p:pic>
      <p:pic>
        <p:nvPicPr>
          <p:cNvPr id="4" name="Audio 3">
            <a:hlinkClick r:id="" action="ppaction://media"/>
            <a:extLst>
              <a:ext uri="{FF2B5EF4-FFF2-40B4-BE49-F238E27FC236}">
                <a16:creationId xmlns:a16="http://schemas.microsoft.com/office/drawing/2014/main" id="{E45FC8F9-6813-4756-A6F7-4C39F48EF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79"/>
    </mc:Choice>
    <mc:Fallback xmlns="">
      <p:transition spd="slow" advTm="2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26753BE8-EFB7-46E0-8C10-9C839147E5AD}"/>
              </a:ext>
            </a:extLst>
          </p:cNvPr>
          <p:cNvSpPr>
            <a:spLocks noGrp="1" noChangeArrowheads="1"/>
          </p:cNvSpPr>
          <p:nvPr>
            <p:ph type="title"/>
          </p:nvPr>
        </p:nvSpPr>
        <p:spPr>
          <a:xfrm>
            <a:off x="339725" y="179388"/>
            <a:ext cx="10223500" cy="447675"/>
          </a:xfrm>
        </p:spPr>
        <p:txBody>
          <a:bodyPr/>
          <a:lstStyle/>
          <a:p>
            <a:r>
              <a:rPr lang="en-GB" altLang="cy-GB" sz="2400"/>
              <a:t>Cwestiwn 8 (c) – bandiau cynllun marcio AA2/AA3</a:t>
            </a:r>
          </a:p>
        </p:txBody>
      </p:sp>
      <p:pic>
        <p:nvPicPr>
          <p:cNvPr id="2" name="Llun 1">
            <a:extLst>
              <a:ext uri="{FF2B5EF4-FFF2-40B4-BE49-F238E27FC236}">
                <a16:creationId xmlns:a16="http://schemas.microsoft.com/office/drawing/2014/main" id="{0F5C3122-6310-46B7-94AE-AC4014E43601}"/>
              </a:ext>
            </a:extLst>
          </p:cNvPr>
          <p:cNvPicPr>
            <a:picLocks noChangeAspect="1"/>
          </p:cNvPicPr>
          <p:nvPr/>
        </p:nvPicPr>
        <p:blipFill rotWithShape="1">
          <a:blip r:embed="rId5"/>
          <a:srcRect l="28637" t="29333" r="41773" b="16607"/>
          <a:stretch/>
        </p:blipFill>
        <p:spPr>
          <a:xfrm>
            <a:off x="581891" y="931025"/>
            <a:ext cx="5868786" cy="6031053"/>
          </a:xfrm>
          <a:prstGeom prst="rect">
            <a:avLst/>
          </a:prstGeom>
        </p:spPr>
      </p:pic>
      <p:pic>
        <p:nvPicPr>
          <p:cNvPr id="3" name="Audio 2">
            <a:hlinkClick r:id="" action="ppaction://media"/>
            <a:extLst>
              <a:ext uri="{FF2B5EF4-FFF2-40B4-BE49-F238E27FC236}">
                <a16:creationId xmlns:a16="http://schemas.microsoft.com/office/drawing/2014/main" id="{0377AC14-E320-4F3B-A613-DE0C3936F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9"/>
    </mc:Choice>
    <mc:Fallback xmlns="">
      <p:transition spd="slow" advTm="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2">
            <a:extLst>
              <a:ext uri="{FF2B5EF4-FFF2-40B4-BE49-F238E27FC236}">
                <a16:creationId xmlns:a16="http://schemas.microsoft.com/office/drawing/2014/main" id="{C032BE11-A6C1-4785-A539-0269442BA956}"/>
              </a:ext>
            </a:extLst>
          </p:cNvPr>
          <p:cNvSpPr>
            <a:spLocks noGrp="1" noChangeArrowheads="1"/>
          </p:cNvSpPr>
          <p:nvPr>
            <p:ph type="title"/>
          </p:nvPr>
        </p:nvSpPr>
        <p:spPr>
          <a:xfrm>
            <a:off x="334963" y="207963"/>
            <a:ext cx="10223500" cy="447675"/>
          </a:xfrm>
        </p:spPr>
        <p:txBody>
          <a:bodyPr/>
          <a:lstStyle/>
          <a:p>
            <a:r>
              <a:rPr lang="en-GB" altLang="cy-GB" sz="2400"/>
              <a:t>Sut gwnaethoch chi?</a:t>
            </a:r>
          </a:p>
        </p:txBody>
      </p:sp>
      <p:sp>
        <p:nvSpPr>
          <p:cNvPr id="114691" name="TextBox 3">
            <a:extLst>
              <a:ext uri="{FF2B5EF4-FFF2-40B4-BE49-F238E27FC236}">
                <a16:creationId xmlns:a16="http://schemas.microsoft.com/office/drawing/2014/main" id="{1712B90D-2BC4-410B-9E8A-AE48E09BC490}"/>
              </a:ext>
            </a:extLst>
          </p:cNvPr>
          <p:cNvSpPr txBox="1">
            <a:spLocks noChangeArrowheads="1"/>
          </p:cNvSpPr>
          <p:nvPr/>
        </p:nvSpPr>
        <p:spPr bwMode="auto">
          <a:xfrm>
            <a:off x="334963" y="1122363"/>
            <a:ext cx="11580812"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sz="2400"/>
              <a:t>Does dim ffiniau graddau marciau crai ar gael eto ar gyfer yr uned hon.</a:t>
            </a:r>
          </a:p>
          <a:p>
            <a:pPr eaLnBrk="1" hangingPunct="1"/>
            <a:endParaRPr lang="en-GB" altLang="cy-GB" sz="2400"/>
          </a:p>
          <a:p>
            <a:pPr eaLnBrk="1" hangingPunct="1"/>
            <a:r>
              <a:rPr lang="en-GB" altLang="cy-GB" sz="2400"/>
              <a:t>Defnyddir y Raddfa Marciau Unffurf (GMU) fel ffordd o adrodd, cofnodi a chyfansymio canlyniadau eich asesiadau uned.  Mae'r GMU yn cael ei defnyddio fel y byddwch chi ac eraill sy'n cyrraedd yr un safon yn cael yr un marc unffurf, pryd bynnag rydych chi'n sefyll yr uned.</a:t>
            </a:r>
          </a:p>
          <a:p>
            <a:pPr eaLnBrk="1" hangingPunct="1"/>
            <a:endParaRPr lang="en-GB" altLang="cy-GB" sz="2400"/>
          </a:p>
          <a:p>
            <a:pPr eaLnBrk="1" hangingPunct="1"/>
            <a:r>
              <a:rPr lang="en-GB" altLang="cy-GB" sz="2400"/>
              <a:t>Mae marciau unffurf ar gyfer yr uned hon yn cyfateb i raddau uned fel a ganlyn:</a:t>
            </a:r>
          </a:p>
        </p:txBody>
      </p:sp>
      <p:pic>
        <p:nvPicPr>
          <p:cNvPr id="114692" name="Picture 1">
            <a:extLst>
              <a:ext uri="{FF2B5EF4-FFF2-40B4-BE49-F238E27FC236}">
                <a16:creationId xmlns:a16="http://schemas.microsoft.com/office/drawing/2014/main" id="{41DF3480-7822-42FC-812E-0D098436E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397375"/>
            <a:ext cx="86312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7F77056-AC3B-430F-B23E-87F0FA07D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116738" name="Oval 4">
            <a:extLst>
              <a:ext uri="{FF2B5EF4-FFF2-40B4-BE49-F238E27FC236}">
                <a16:creationId xmlns:a16="http://schemas.microsoft.com/office/drawing/2014/main" id="{C0365CA2-DDC7-4738-BE35-7D2DB40C51B2}"/>
              </a:ext>
            </a:extLst>
          </p:cNvPr>
          <p:cNvSpPr>
            <a:spLocks noChangeArrowheads="1"/>
          </p:cNvSpPr>
          <p:nvPr/>
        </p:nvSpPr>
        <p:spPr bwMode="auto">
          <a:xfrm>
            <a:off x="9318625" y="4016375"/>
            <a:ext cx="2349500" cy="234791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cy-GB" altLang="cy-GB">
              <a:solidFill>
                <a:srgbClr val="000000"/>
              </a:solidFill>
            </a:endParaRPr>
          </a:p>
        </p:txBody>
      </p:sp>
      <p:pic>
        <p:nvPicPr>
          <p:cNvPr id="116739" name="Picture 3">
            <a:extLst>
              <a:ext uri="{FF2B5EF4-FFF2-40B4-BE49-F238E27FC236}">
                <a16:creationId xmlns:a16="http://schemas.microsoft.com/office/drawing/2014/main" id="{7B28C751-37F7-4D9C-8B8F-2B9235327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0863" y="4745038"/>
            <a:ext cx="2074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4B52DD1-5DE8-49D4-BBA7-1B2381FB2696}"/>
              </a:ext>
            </a:extLst>
          </p:cNvPr>
          <p:cNvPicPr>
            <a:picLocks noChangeAspect="1"/>
          </p:cNvPicPr>
          <p:nvPr/>
        </p:nvPicPr>
        <p:blipFill rotWithShape="1">
          <a:blip r:embed="rId6" cstate="print"/>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94910961-BD6A-4F66-8E28-0C3CC7A77AAA}"/>
              </a:ext>
            </a:extLst>
          </p:cNvPr>
          <p:cNvSpPr txBox="1">
            <a:spLocks/>
          </p:cNvSpPr>
          <p:nvPr/>
        </p:nvSpPr>
        <p:spPr>
          <a:xfrm>
            <a:off x="5124450" y="319088"/>
            <a:ext cx="6955255" cy="3530600"/>
          </a:xfrm>
          <a:prstGeom prst="rect">
            <a:avLst/>
          </a:prstGeom>
        </p:spPr>
        <p:txBody>
          <a:bodyPr/>
          <a:lstStyle>
            <a:lvl1pPr defTabSz="457200">
              <a:spcBef>
                <a:spcPts val="1000"/>
              </a:spcBef>
              <a:spcAft>
                <a:spcPts val="600"/>
              </a:spcAft>
              <a:buClr>
                <a:srgbClr val="F94130"/>
              </a:buClr>
              <a:buFont typeface="Arial" panose="020B0604020202020204" pitchFamily="34" charset="0"/>
              <a:defRPr>
                <a:solidFill>
                  <a:schemeClr val="accent1"/>
                </a:solidFill>
                <a:latin typeface="Arial" panose="020B0604020202020204" pitchFamily="34" charset="0"/>
              </a:defRPr>
            </a:lvl1pPr>
            <a:lvl2pPr marL="742950" indent="-285750" defTabSz="457200">
              <a:spcAft>
                <a:spcPts val="600"/>
              </a:spcAft>
              <a:buClr>
                <a:schemeClr val="tx2"/>
              </a:buClr>
              <a:buFont typeface="Arial" panose="020B0604020202020204" pitchFamily="34" charset="0"/>
              <a:defRPr sz="1600">
                <a:solidFill>
                  <a:schemeClr val="tx1"/>
                </a:solidFill>
                <a:latin typeface="Arial" panose="020B0604020202020204" pitchFamily="34" charset="0"/>
              </a:defRPr>
            </a:lvl2pPr>
            <a:lvl3pPr marL="1143000" indent="-228600" defTabSz="457200">
              <a:spcAft>
                <a:spcPts val="600"/>
              </a:spcAft>
              <a:buClr>
                <a:srgbClr val="F94130"/>
              </a:buClr>
              <a:buFont typeface="Arial" panose="020B0604020202020204" pitchFamily="34" charset="0"/>
              <a:buChar char="•"/>
              <a:defRPr sz="1400">
                <a:solidFill>
                  <a:schemeClr val="tx1"/>
                </a:solidFill>
                <a:latin typeface="Arial" panose="020B0604020202020204" pitchFamily="34" charset="0"/>
              </a:defRPr>
            </a:lvl3pPr>
            <a:lvl4pPr marL="1600200" indent="-228600" defTabSz="457200">
              <a:spcAft>
                <a:spcPts val="600"/>
              </a:spcAft>
              <a:buClr>
                <a:schemeClr val="tx2"/>
              </a:buClr>
              <a:buFont typeface="Arial" panose="020B0604020202020204" pitchFamily="34" charset="0"/>
              <a:defRPr sz="1200" b="1">
                <a:solidFill>
                  <a:schemeClr val="tx1"/>
                </a:solidFill>
                <a:latin typeface="Arial" panose="020B0604020202020204" pitchFamily="34" charset="0"/>
              </a:defRPr>
            </a:lvl4pPr>
            <a:lvl5pPr marL="2057400" indent="-228600" defTabSz="457200">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5pPr>
            <a:lvl6pPr marL="25146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6pPr>
            <a:lvl7pPr marL="29718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7pPr>
            <a:lvl8pPr marL="34290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8pPr>
            <a:lvl9pPr marL="3886200" indent="-228600" defTabSz="457200" fontAlgn="base">
              <a:spcBef>
                <a:spcPct val="0"/>
              </a:spcBef>
              <a:spcAft>
                <a:spcPts val="600"/>
              </a:spcAft>
              <a:buClr>
                <a:schemeClr val="tx2"/>
              </a:buClr>
              <a:buFont typeface="Arial" panose="020B0604020202020204" pitchFamily="34" charset="0"/>
              <a:buChar char="•"/>
              <a:defRPr sz="1200">
                <a:solidFill>
                  <a:schemeClr val="tx1"/>
                </a:solidFill>
                <a:latin typeface="Arial" panose="020B0604020202020204" pitchFamily="34" charset="0"/>
              </a:defRPr>
            </a:lvl9pPr>
          </a:lstStyle>
          <a:p>
            <a:pPr eaLnBrk="1" hangingPunct="1">
              <a:spcBef>
                <a:spcPct val="20000"/>
              </a:spcBef>
              <a:spcAft>
                <a:spcPct val="0"/>
              </a:spcAft>
              <a:buClrTx/>
            </a:pPr>
            <a:endParaRPr lang="en-US" altLang="cy-GB" sz="1000" dirty="0">
              <a:solidFill>
                <a:schemeClr val="tx1"/>
              </a:solidFill>
              <a:ea typeface="Cambria" panose="02040503050406030204" pitchFamily="18" charset="0"/>
              <a:cs typeface="Cambria" panose="02040503050406030204" pitchFamily="18" charset="0"/>
            </a:endParaRPr>
          </a:p>
          <a:p>
            <a:pPr eaLnBrk="1" hangingPunct="1">
              <a:spcBef>
                <a:spcPct val="20000"/>
              </a:spcBef>
              <a:spcAft>
                <a:spcPct val="0"/>
              </a:spcAft>
              <a:buClrTx/>
            </a:pPr>
            <a:r>
              <a:rPr lang="en-US" altLang="cy-GB" sz="5400" dirty="0" err="1">
                <a:solidFill>
                  <a:schemeClr val="bg1"/>
                </a:solidFill>
                <a:ea typeface="Cambria" panose="02040503050406030204" pitchFamily="18" charset="0"/>
                <a:cs typeface="Cambria" panose="02040503050406030204" pitchFamily="18" charset="0"/>
              </a:rPr>
              <a:t>Unrhyw</a:t>
            </a:r>
            <a:r>
              <a:rPr lang="en-US" altLang="cy-GB" sz="5400" dirty="0">
                <a:solidFill>
                  <a:schemeClr val="bg1"/>
                </a:solidFill>
                <a:ea typeface="Cambria" panose="02040503050406030204" pitchFamily="18" charset="0"/>
                <a:cs typeface="Cambria" panose="02040503050406030204" pitchFamily="18" charset="0"/>
              </a:rPr>
              <a:t> </a:t>
            </a:r>
            <a:r>
              <a:rPr lang="en-US" altLang="cy-GB" sz="5400" dirty="0" err="1">
                <a:solidFill>
                  <a:schemeClr val="bg1"/>
                </a:solidFill>
                <a:ea typeface="Cambria" panose="02040503050406030204" pitchFamily="18" charset="0"/>
                <a:cs typeface="Cambria" panose="02040503050406030204" pitchFamily="18" charset="0"/>
              </a:rPr>
              <a:t>Gwestiynau</a:t>
            </a:r>
            <a:r>
              <a:rPr lang="en-US" altLang="cy-GB" sz="5400" dirty="0">
                <a:solidFill>
                  <a:schemeClr val="bg1"/>
                </a:solidFill>
                <a:ea typeface="Cambria" panose="02040503050406030204" pitchFamily="18" charset="0"/>
                <a:cs typeface="Cambria" panose="02040503050406030204" pitchFamily="18" charset="0"/>
              </a:rPr>
              <a:t>?</a:t>
            </a:r>
          </a:p>
          <a:p>
            <a:pPr eaLnBrk="1" hangingPunct="1">
              <a:spcBef>
                <a:spcPct val="20000"/>
              </a:spcBef>
              <a:spcAft>
                <a:spcPct val="0"/>
              </a:spcAft>
              <a:buClrTx/>
            </a:pPr>
            <a:endParaRPr lang="en-US" altLang="cy-GB" sz="2800" dirty="0">
              <a:solidFill>
                <a:schemeClr val="tx1"/>
              </a:solidFill>
              <a:ea typeface="Cambria" panose="02040503050406030204" pitchFamily="18" charset="0"/>
              <a:cs typeface="Cambria" panose="02040503050406030204" pitchFamily="18" charset="0"/>
            </a:endParaRPr>
          </a:p>
          <a:p>
            <a:pPr eaLnBrk="1" hangingPunct="1">
              <a:spcBef>
                <a:spcPct val="20000"/>
              </a:spcBef>
              <a:spcAft>
                <a:spcPct val="0"/>
              </a:spcAft>
              <a:buClrTx/>
            </a:pPr>
            <a:r>
              <a:rPr lang="en-US" altLang="cy-GB" sz="2800" dirty="0" err="1">
                <a:solidFill>
                  <a:schemeClr val="bg1"/>
                </a:solidFill>
                <a:cs typeface="Arial" panose="020B0604020202020204" pitchFamily="34" charset="0"/>
              </a:rPr>
              <a:t>Oes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gennych</a:t>
            </a:r>
            <a:r>
              <a:rPr lang="en-US" altLang="cy-GB" sz="2800" dirty="0">
                <a:solidFill>
                  <a:schemeClr val="bg1"/>
                </a:solidFill>
                <a:cs typeface="Arial" panose="020B0604020202020204" pitchFamily="34" charset="0"/>
              </a:rPr>
              <a:t> chi </a:t>
            </a:r>
            <a:r>
              <a:rPr lang="en-US" altLang="cy-GB" sz="2800" dirty="0" err="1">
                <a:solidFill>
                  <a:schemeClr val="bg1"/>
                </a:solidFill>
                <a:cs typeface="Arial" panose="020B0604020202020204" pitchFamily="34" charset="0"/>
              </a:rPr>
              <a:t>unrhyw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gwestiynau</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pellach</a:t>
            </a:r>
            <a:r>
              <a:rPr lang="en-US" altLang="cy-GB" sz="2800" dirty="0">
                <a:solidFill>
                  <a:schemeClr val="bg1"/>
                </a:solidFill>
                <a:cs typeface="Arial" panose="020B0604020202020204" pitchFamily="34" charset="0"/>
              </a:rPr>
              <a:t> am </a:t>
            </a:r>
            <a:r>
              <a:rPr lang="en-US" altLang="cy-GB" sz="2800" dirty="0" err="1">
                <a:solidFill>
                  <a:schemeClr val="bg1"/>
                </a:solidFill>
                <a:cs typeface="Arial" panose="020B0604020202020204" pitchFamily="34" charset="0"/>
              </a:rPr>
              <a:t>yr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arholiad</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hwn</a:t>
            </a:r>
            <a:r>
              <a:rPr lang="en-US" altLang="cy-GB" sz="2800" dirty="0">
                <a:solidFill>
                  <a:schemeClr val="bg1"/>
                </a:solidFill>
                <a:cs typeface="Arial" panose="020B0604020202020204" pitchFamily="34" charset="0"/>
              </a:rPr>
              <a:t>?</a:t>
            </a:r>
          </a:p>
          <a:p>
            <a:pPr eaLnBrk="1" hangingPunct="1">
              <a:spcBef>
                <a:spcPct val="20000"/>
              </a:spcBef>
              <a:spcAft>
                <a:spcPct val="0"/>
              </a:spcAft>
              <a:buClrTx/>
            </a:pPr>
            <a:r>
              <a:rPr lang="en-US" altLang="cy-GB" sz="2800" dirty="0" err="1">
                <a:solidFill>
                  <a:schemeClr val="bg1"/>
                </a:solidFill>
                <a:cs typeface="Arial" panose="020B0604020202020204" pitchFamily="34" charset="0"/>
              </a:rPr>
              <a:t>Os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oes</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ysgrifennwch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nhw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nodyn</a:t>
            </a:r>
            <a:r>
              <a:rPr lang="en-US" altLang="cy-GB" sz="2800" dirty="0">
                <a:solidFill>
                  <a:schemeClr val="bg1"/>
                </a:solidFill>
                <a:cs typeface="Arial" panose="020B0604020202020204" pitchFamily="34" charset="0"/>
              </a:rPr>
              <a:t> post-it </a:t>
            </a:r>
            <a:r>
              <a:rPr lang="en-US" altLang="cy-GB" sz="2800" dirty="0" err="1">
                <a:solidFill>
                  <a:schemeClr val="bg1"/>
                </a:solidFill>
                <a:cs typeface="Arial" panose="020B0604020202020204" pitchFamily="34" charset="0"/>
              </a:rPr>
              <a:t>a'i</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lynu</a:t>
            </a:r>
            <a:r>
              <a:rPr lang="en-US" altLang="cy-GB" sz="2800" dirty="0">
                <a:solidFill>
                  <a:schemeClr val="bg1"/>
                </a:solidFill>
                <a:cs typeface="Arial" panose="020B0604020202020204" pitchFamily="34" charset="0"/>
              </a:rPr>
              <a:t> at </a:t>
            </a:r>
            <a:r>
              <a:rPr lang="en-US" altLang="cy-GB" sz="2800" dirty="0" err="1">
                <a:solidFill>
                  <a:schemeClr val="bg1"/>
                </a:solidFill>
                <a:cs typeface="Arial" panose="020B0604020202020204" pitchFamily="34" charset="0"/>
              </a:rPr>
              <a:t>glawr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blaen</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eich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papur</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i'w</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roi</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i'ch</a:t>
            </a:r>
            <a:r>
              <a:rPr lang="en-US" altLang="cy-GB" sz="2800" dirty="0">
                <a:solidFill>
                  <a:schemeClr val="bg1"/>
                </a:solidFill>
                <a:cs typeface="Arial" panose="020B0604020202020204" pitchFamily="34" charset="0"/>
              </a:rPr>
              <a:t> </a:t>
            </a:r>
            <a:r>
              <a:rPr lang="en-US" altLang="cy-GB" sz="2800" dirty="0" err="1">
                <a:solidFill>
                  <a:schemeClr val="bg1"/>
                </a:solidFill>
                <a:cs typeface="Arial" panose="020B0604020202020204" pitchFamily="34" charset="0"/>
              </a:rPr>
              <a:t>athro</a:t>
            </a:r>
            <a:r>
              <a:rPr lang="en-US" altLang="cy-GB" sz="2800" dirty="0">
                <a:solidFill>
                  <a:schemeClr val="bg1"/>
                </a:solidFill>
                <a:cs typeface="Arial" panose="020B0604020202020204" pitchFamily="34" charset="0"/>
              </a:rPr>
              <a:t>.</a:t>
            </a:r>
          </a:p>
          <a:p>
            <a:pPr eaLnBrk="1" hangingPunct="1">
              <a:spcBef>
                <a:spcPct val="20000"/>
              </a:spcBef>
              <a:spcAft>
                <a:spcPct val="0"/>
              </a:spcAft>
              <a:buClrTx/>
            </a:pPr>
            <a:endParaRPr lang="en-US" altLang="cy-GB" sz="2800" dirty="0">
              <a:solidFill>
                <a:schemeClr val="bg1"/>
              </a:solidFill>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C54106AF-ECED-4668-87B3-D229A79BE0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17"/>
    </mc:Choice>
    <mc:Fallback xmlns="">
      <p:transition spd="slow" advTm="16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99FE2605-6C07-4F8E-BC83-7C60A273D3BC}"/>
              </a:ext>
            </a:extLst>
          </p:cNvPr>
          <p:cNvSpPr>
            <a:spLocks noGrp="1" noChangeArrowheads="1"/>
          </p:cNvSpPr>
          <p:nvPr>
            <p:ph type="title"/>
          </p:nvPr>
        </p:nvSpPr>
        <p:spPr>
          <a:xfrm>
            <a:off x="334963" y="207963"/>
            <a:ext cx="10223500" cy="447675"/>
          </a:xfrm>
        </p:spPr>
        <p:txBody>
          <a:bodyPr/>
          <a:lstStyle/>
          <a:p>
            <a:r>
              <a:rPr lang="en-GB" altLang="cy-GB" sz="2400"/>
              <a:t>Sut ydw i'n mynd i'r afael â'r cwestiynau?</a:t>
            </a:r>
          </a:p>
        </p:txBody>
      </p:sp>
      <p:sp>
        <p:nvSpPr>
          <p:cNvPr id="16387" name="Rectangle 1">
            <a:extLst>
              <a:ext uri="{FF2B5EF4-FFF2-40B4-BE49-F238E27FC236}">
                <a16:creationId xmlns:a16="http://schemas.microsoft.com/office/drawing/2014/main" id="{7A5F5D15-D6FE-4888-8169-352BE19BEDC0}"/>
              </a:ext>
            </a:extLst>
          </p:cNvPr>
          <p:cNvSpPr>
            <a:spLocks noChangeArrowheads="1"/>
          </p:cNvSpPr>
          <p:nvPr/>
        </p:nvSpPr>
        <p:spPr bwMode="auto">
          <a:xfrm>
            <a:off x="773113" y="1296988"/>
            <a:ext cx="978535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cy-GB" sz="2400" dirty="0" err="1">
                <a:ea typeface="Cambria" panose="02040503050406030204" pitchFamily="18" charset="0"/>
                <a:cs typeface="Cambria" panose="02040503050406030204" pitchFamily="18" charset="0"/>
              </a:rPr>
              <a:t>Dylid</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defnyddio'r</a:t>
            </a:r>
            <a:r>
              <a:rPr lang="en-US" altLang="cy-GB" sz="2400" dirty="0">
                <a:ea typeface="Cambria" panose="02040503050406030204" pitchFamily="18" charset="0"/>
                <a:cs typeface="Cambria" panose="02040503050406030204" pitchFamily="18" charset="0"/>
              </a:rPr>
              <a:t> un dull </a:t>
            </a:r>
            <a:r>
              <a:rPr lang="en-US" altLang="cy-GB" sz="2400" dirty="0" err="1">
                <a:ea typeface="Cambria" panose="02040503050406030204" pitchFamily="18" charset="0"/>
                <a:cs typeface="Cambria" panose="02040503050406030204" pitchFamily="18" charset="0"/>
              </a:rPr>
              <a:t>ar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gyfer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pob</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a:t>
            </a: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1		</a:t>
            </a:r>
            <a:r>
              <a:rPr lang="en-US" altLang="cy-GB" sz="2400" dirty="0" err="1">
                <a:ea typeface="Cambria" panose="02040503050406030204" pitchFamily="18" charset="0"/>
                <a:cs typeface="Cambria" panose="02040503050406030204" pitchFamily="18" charset="0"/>
              </a:rPr>
              <a:t>Darllenwch</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 ac </a:t>
            </a:r>
            <a:r>
              <a:rPr lang="en-US" altLang="cy-GB" sz="2400" dirty="0" err="1">
                <a:ea typeface="Cambria" panose="02040503050406030204" pitchFamily="18" charset="0"/>
                <a:cs typeface="Cambria" panose="02040503050406030204" pitchFamily="18" charset="0"/>
              </a:rPr>
              <a:t>amlygwch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ferf</a:t>
            </a:r>
            <a:r>
              <a:rPr lang="en-US" altLang="cy-GB" sz="2400" dirty="0">
                <a:ea typeface="Cambria" panose="02040503050406030204" pitchFamily="18" charset="0"/>
                <a:cs typeface="Cambria" panose="02040503050406030204" pitchFamily="18" charset="0"/>
              </a:rPr>
              <a:t>(au) </a:t>
            </a:r>
            <a:r>
              <a:rPr lang="en-US" altLang="cy-GB" sz="2400" dirty="0" err="1">
                <a:ea typeface="Cambria" panose="02040503050406030204" pitchFamily="18" charset="0"/>
                <a:cs typeface="Cambria" panose="02040503050406030204" pitchFamily="18" charset="0"/>
              </a:rPr>
              <a:t>gorchymyn</a:t>
            </a:r>
            <a:endParaRPr lang="en-US" altLang="cy-GB" sz="2400" dirty="0">
              <a:ea typeface="Cambria" panose="02040503050406030204" pitchFamily="18" charset="0"/>
              <a:cs typeface="Cambria" panose="02040503050406030204" pitchFamily="18" charset="0"/>
            </a:endParaRP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2 	</a:t>
            </a:r>
            <a:r>
              <a:rPr lang="en-US" altLang="cy-GB" sz="2400" dirty="0" err="1">
                <a:ea typeface="Cambria" panose="02040503050406030204" pitchFamily="18" charset="0"/>
                <a:cs typeface="Cambria" panose="02040503050406030204" pitchFamily="18" charset="0"/>
              </a:rPr>
              <a:t>Tanlinellwch</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geiriau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allweddol</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yn</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cwestiwn</a:t>
            </a:r>
            <a:endParaRPr lang="en-US" altLang="cy-GB" sz="2400" dirty="0">
              <a:ea typeface="Cambria" panose="02040503050406030204" pitchFamily="18" charset="0"/>
              <a:cs typeface="Cambria" panose="02040503050406030204" pitchFamily="18" charset="0"/>
            </a:endParaRP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3 	</a:t>
            </a:r>
            <a:r>
              <a:rPr lang="en-US" altLang="cy-GB" sz="2400" dirty="0" err="1">
                <a:ea typeface="Cambria" panose="02040503050406030204" pitchFamily="18" charset="0"/>
                <a:cs typeface="Cambria" panose="02040503050406030204" pitchFamily="18" charset="0"/>
              </a:rPr>
              <a:t>Nodwch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sawl</a:t>
            </a:r>
            <a:r>
              <a:rPr lang="en-US" altLang="cy-GB" sz="2400" dirty="0">
                <a:ea typeface="Cambria" panose="02040503050406030204" pitchFamily="18" charset="0"/>
                <a:cs typeface="Cambria" panose="02040503050406030204" pitchFamily="18" charset="0"/>
              </a:rPr>
              <a:t> marc </a:t>
            </a:r>
            <a:r>
              <a:rPr lang="en-US" altLang="cy-GB" sz="2400" dirty="0" err="1">
                <a:ea typeface="Cambria" panose="02040503050406030204" pitchFamily="18" charset="0"/>
                <a:cs typeface="Cambria" panose="02040503050406030204" pitchFamily="18" charset="0"/>
              </a:rPr>
              <a:t>sydd</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wedi'u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dyrannu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i'r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dylech</a:t>
            </a:r>
            <a:r>
              <a:rPr lang="en-US" altLang="cy-GB" sz="2400" dirty="0">
                <a:ea typeface="Cambria" panose="02040503050406030204" pitchFamily="18" charset="0"/>
                <a:cs typeface="Cambria" panose="02040503050406030204" pitchFamily="18" charset="0"/>
              </a:rPr>
              <a:t> chi </a:t>
            </a:r>
            <a:r>
              <a:rPr lang="en-US" altLang="cy-GB" sz="2400" dirty="0" err="1">
                <a:ea typeface="Cambria" panose="02040503050406030204" pitchFamily="18" charset="0"/>
                <a:cs typeface="Cambria" panose="02040503050406030204" pitchFamily="18" charset="0"/>
              </a:rPr>
              <a:t>allu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ateb</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yn</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lle</a:t>
            </a:r>
            <a:r>
              <a:rPr lang="en-US" altLang="cy-GB" sz="2400" dirty="0">
                <a:ea typeface="Cambria" panose="02040503050406030204" pitchFamily="18" charset="0"/>
                <a:cs typeface="Cambria" panose="02040503050406030204" pitchFamily="18" charset="0"/>
              </a:rPr>
              <a:t> a </a:t>
            </a:r>
            <a:r>
              <a:rPr lang="en-US" altLang="cy-GB" sz="2400" dirty="0" err="1">
                <a:ea typeface="Cambria" panose="02040503050406030204" pitchFamily="18" charset="0"/>
                <a:cs typeface="Cambria" panose="02040503050406030204" pitchFamily="18" charset="0"/>
              </a:rPr>
              <a:t>ddarparwyd</a:t>
            </a:r>
            <a:r>
              <a:rPr lang="en-US" altLang="cy-GB" sz="2400" dirty="0">
                <a:ea typeface="Cambria" panose="02040503050406030204" pitchFamily="18" charset="0"/>
                <a:cs typeface="Cambria" panose="02040503050406030204" pitchFamily="18" charset="0"/>
              </a:rPr>
              <a:t>)</a:t>
            </a: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a:ea typeface="Cambria" panose="02040503050406030204" pitchFamily="18" charset="0"/>
                <a:cs typeface="Cambria" panose="02040503050406030204" pitchFamily="18" charset="0"/>
              </a:rPr>
              <a:t>Cam 4 	</a:t>
            </a:r>
            <a:r>
              <a:rPr lang="en-US" altLang="cy-GB" sz="2400" dirty="0" err="1">
                <a:ea typeface="Cambria" panose="02040503050406030204" pitchFamily="18" charset="0"/>
                <a:cs typeface="Cambria" panose="02040503050406030204" pitchFamily="18" charset="0"/>
              </a:rPr>
              <a:t>Cynlluniwch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eich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ymateb</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rhestru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cofrifau</a:t>
            </a:r>
            <a:r>
              <a:rPr lang="en-US" altLang="cy-GB" sz="2400" dirty="0">
                <a:ea typeface="Cambria" panose="02040503050406030204" pitchFamily="18" charset="0"/>
                <a:cs typeface="Cambria" panose="02040503050406030204" pitchFamily="18" charset="0"/>
              </a:rPr>
              <a:t> ac </a:t>
            </a:r>
            <a:r>
              <a:rPr lang="en-US" altLang="cy-GB" sz="2400" dirty="0" err="1">
                <a:ea typeface="Cambria" panose="02040503050406030204" pitchFamily="18" charset="0"/>
                <a:cs typeface="Cambria" panose="02040503050406030204" pitchFamily="18" charset="0"/>
              </a:rPr>
              <a:t>ati</a:t>
            </a:r>
            <a:r>
              <a:rPr lang="en-US" altLang="cy-GB" sz="2400" dirty="0">
                <a:ea typeface="Cambria" panose="02040503050406030204" pitchFamily="18" charset="0"/>
                <a:cs typeface="Cambria" panose="02040503050406030204" pitchFamily="18" charset="0"/>
              </a:rPr>
              <a:t>)</a:t>
            </a:r>
          </a:p>
          <a:p>
            <a:pPr eaLnBrk="1" hangingPunct="1"/>
            <a:endParaRPr lang="en-US" altLang="cy-GB" sz="2400" dirty="0">
              <a:ea typeface="Cambria" panose="02040503050406030204" pitchFamily="18" charset="0"/>
              <a:cs typeface="Cambria" panose="02040503050406030204" pitchFamily="18" charset="0"/>
            </a:endParaRPr>
          </a:p>
          <a:p>
            <a:pPr eaLnBrk="1" hangingPunct="1"/>
            <a:r>
              <a:rPr lang="en-US" altLang="cy-GB" sz="2400" dirty="0" err="1">
                <a:ea typeface="Cambria" panose="02040503050406030204" pitchFamily="18" charset="0"/>
                <a:cs typeface="Cambria" panose="02040503050406030204" pitchFamily="18" charset="0"/>
              </a:rPr>
              <a:t>Awgrym</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defnyddiol</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Dyrannwch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ddigon</a:t>
            </a:r>
            <a:r>
              <a:rPr lang="en-US" altLang="cy-GB" sz="2400" dirty="0">
                <a:ea typeface="Cambria" panose="02040503050406030204" pitchFamily="18" charset="0"/>
                <a:cs typeface="Cambria" panose="02040503050406030204" pitchFamily="18" charset="0"/>
              </a:rPr>
              <a:t> o </a:t>
            </a:r>
            <a:r>
              <a:rPr lang="en-US" altLang="cy-GB" sz="2400" dirty="0" err="1">
                <a:ea typeface="Cambria" panose="02040503050406030204" pitchFamily="18" charset="0"/>
                <a:cs typeface="Cambria" panose="02040503050406030204" pitchFamily="18" charset="0"/>
              </a:rPr>
              <a:t>amser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i</a:t>
            </a:r>
            <a:r>
              <a:rPr lang="en-US" altLang="cy-GB" sz="2400" dirty="0">
                <a:ea typeface="Cambria" panose="02040503050406030204" pitchFamily="18" charset="0"/>
                <a:cs typeface="Cambria" panose="02040503050406030204" pitchFamily="18" charset="0"/>
              </a:rPr>
              <a:t> bob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 – </a:t>
            </a:r>
            <a:r>
              <a:rPr lang="en-US" altLang="cy-GB" sz="2400" dirty="0" err="1">
                <a:ea typeface="Cambria" panose="02040503050406030204" pitchFamily="18" charset="0"/>
                <a:cs typeface="Cambria" panose="02040503050406030204" pitchFamily="18" charset="0"/>
              </a:rPr>
              <a:t>seiliwch</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hyn</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ar</a:t>
            </a:r>
            <a:r>
              <a:rPr lang="en-US" altLang="cy-GB" sz="2400" dirty="0">
                <a:ea typeface="Cambria" panose="02040503050406030204" pitchFamily="18" charset="0"/>
                <a:cs typeface="Cambria" panose="02040503050406030204" pitchFamily="18" charset="0"/>
              </a:rPr>
              <a:t> y </a:t>
            </a:r>
            <a:r>
              <a:rPr lang="en-US" altLang="cy-GB" sz="2400" dirty="0" err="1">
                <a:ea typeface="Cambria" panose="02040503050406030204" pitchFamily="18" charset="0"/>
                <a:cs typeface="Cambria" panose="02040503050406030204" pitchFamily="18" charset="0"/>
              </a:rPr>
              <a:t>marciau</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sydd</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ar</a:t>
            </a:r>
            <a:r>
              <a:rPr lang="en-US" altLang="cy-GB" sz="2400" dirty="0">
                <a:ea typeface="Cambria" panose="02040503050406030204" pitchFamily="18" charset="0"/>
                <a:cs typeface="Cambria" panose="02040503050406030204" pitchFamily="18" charset="0"/>
              </a:rPr>
              <a:t> </a:t>
            </a:r>
            <a:r>
              <a:rPr lang="en-US" altLang="cy-GB" sz="2400" dirty="0" err="1">
                <a:ea typeface="Cambria" panose="02040503050406030204" pitchFamily="18" charset="0"/>
                <a:cs typeface="Cambria" panose="02040503050406030204" pitchFamily="18" charset="0"/>
              </a:rPr>
              <a:t>gael</a:t>
            </a:r>
            <a:r>
              <a:rPr lang="en-US" altLang="cy-GB" sz="2400" dirty="0">
                <a:ea typeface="Cambria" panose="02040503050406030204" pitchFamily="18" charset="0"/>
                <a:cs typeface="Cambria" panose="02040503050406030204" pitchFamily="18" charset="0"/>
              </a:rPr>
              <a:t> am bob </a:t>
            </a:r>
            <a:r>
              <a:rPr lang="en-US" altLang="cy-GB" sz="2400" dirty="0" err="1">
                <a:ea typeface="Cambria" panose="02040503050406030204" pitchFamily="18" charset="0"/>
                <a:cs typeface="Cambria" panose="02040503050406030204" pitchFamily="18" charset="0"/>
              </a:rPr>
              <a:t>cwestiwn</a:t>
            </a:r>
            <a:r>
              <a:rPr lang="en-US" altLang="cy-GB" sz="2400" dirty="0">
                <a:ea typeface="Cambria" panose="02040503050406030204" pitchFamily="18" charset="0"/>
                <a:cs typeface="Cambria" panose="02040503050406030204" pitchFamily="18" charset="0"/>
              </a:rPr>
              <a:t>.</a:t>
            </a:r>
          </a:p>
        </p:txBody>
      </p:sp>
      <p:pic>
        <p:nvPicPr>
          <p:cNvPr id="3" name="Audio 2">
            <a:hlinkClick r:id="" action="ppaction://media"/>
            <a:extLst>
              <a:ext uri="{FF2B5EF4-FFF2-40B4-BE49-F238E27FC236}">
                <a16:creationId xmlns:a16="http://schemas.microsoft.com/office/drawing/2014/main" id="{5A5C96D1-30B0-4DF4-A13A-902E623E6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81"/>
    </mc:Choice>
    <mc:Fallback xmlns="">
      <p:transition spd="slow" advTm="3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B9C48691-1C31-4EFC-AAF1-96D449D85132}"/>
              </a:ext>
            </a:extLst>
          </p:cNvPr>
          <p:cNvPicPr>
            <a:picLocks noChangeAspect="1"/>
          </p:cNvPicPr>
          <p:nvPr/>
        </p:nvPicPr>
        <p:blipFill rotWithShape="1">
          <a:blip r:embed="rId5"/>
          <a:srcRect l="27931" t="23295" r="40690" b="47433"/>
          <a:stretch/>
        </p:blipFill>
        <p:spPr>
          <a:xfrm>
            <a:off x="421399" y="1170681"/>
            <a:ext cx="7764025" cy="4073981"/>
          </a:xfrm>
          <a:prstGeom prst="rect">
            <a:avLst/>
          </a:prstGeom>
        </p:spPr>
      </p:pic>
      <p:sp>
        <p:nvSpPr>
          <p:cNvPr id="18434" name="Title 2">
            <a:extLst>
              <a:ext uri="{FF2B5EF4-FFF2-40B4-BE49-F238E27FC236}">
                <a16:creationId xmlns:a16="http://schemas.microsoft.com/office/drawing/2014/main" id="{F7C17C43-8479-443A-8D16-C78C9A6A98FC}"/>
              </a:ext>
            </a:extLst>
          </p:cNvPr>
          <p:cNvSpPr>
            <a:spLocks noGrp="1" noChangeArrowheads="1"/>
          </p:cNvSpPr>
          <p:nvPr>
            <p:ph type="title"/>
          </p:nvPr>
        </p:nvSpPr>
        <p:spPr>
          <a:xfrm>
            <a:off x="357188" y="209550"/>
            <a:ext cx="10221912" cy="447675"/>
          </a:xfrm>
        </p:spPr>
        <p:txBody>
          <a:bodyPr/>
          <a:lstStyle/>
          <a:p>
            <a:r>
              <a:rPr lang="en-GB" altLang="cy-GB" sz="2400"/>
              <a:t>Cwestiwn 1, AA1</a:t>
            </a:r>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98A9D44C-5440-47FB-AC6E-AF1C90CEC1BE}"/>
                  </a:ext>
                </a:extLst>
              </p14:cNvPr>
              <p14:cNvContentPartPr/>
              <p14:nvPr/>
            </p14:nvContentPartPr>
            <p14:xfrm>
              <a:off x="7540995" y="1274145"/>
              <a:ext cx="594000" cy="477720"/>
            </p14:xfrm>
          </p:contentPart>
        </mc:Choice>
        <mc:Fallback xmlns="">
          <p:pic>
            <p:nvPicPr>
              <p:cNvPr id="14" name="Ink 13">
                <a:extLst>
                  <a:ext uri="{FF2B5EF4-FFF2-40B4-BE49-F238E27FC236}">
                    <a16:creationId xmlns:a16="http://schemas.microsoft.com/office/drawing/2014/main" id="{98A9D44C-5440-47FB-AC6E-AF1C90CEC1BE}"/>
                  </a:ext>
                </a:extLst>
              </p:cNvPr>
              <p:cNvPicPr/>
              <p:nvPr/>
            </p:nvPicPr>
            <p:blipFill>
              <a:blip r:embed="rId7"/>
              <a:stretch>
                <a:fillRect/>
              </a:stretch>
            </p:blipFill>
            <p:spPr>
              <a:xfrm>
                <a:off x="7522995" y="1256131"/>
                <a:ext cx="629640" cy="51338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3D04A2A6-7A49-4936-B7AD-39E69608C486}"/>
                  </a:ext>
                </a:extLst>
              </p14:cNvPr>
              <p14:cNvContentPartPr/>
              <p14:nvPr/>
            </p14:nvContentPartPr>
            <p14:xfrm>
              <a:off x="4351424" y="2771625"/>
              <a:ext cx="1116720" cy="324000"/>
            </p14:xfrm>
          </p:contentPart>
        </mc:Choice>
        <mc:Fallback xmlns="">
          <p:pic>
            <p:nvPicPr>
              <p:cNvPr id="15" name="Ink 14">
                <a:extLst>
                  <a:ext uri="{FF2B5EF4-FFF2-40B4-BE49-F238E27FC236}">
                    <a16:creationId xmlns:a16="http://schemas.microsoft.com/office/drawing/2014/main" id="{3D04A2A6-7A49-4936-B7AD-39E69608C486}"/>
                  </a:ext>
                </a:extLst>
              </p:cNvPr>
              <p:cNvPicPr/>
              <p:nvPr/>
            </p:nvPicPr>
            <p:blipFill>
              <a:blip r:embed="rId9"/>
              <a:stretch>
                <a:fillRect/>
              </a:stretch>
            </p:blipFill>
            <p:spPr>
              <a:xfrm>
                <a:off x="4333424" y="2753625"/>
                <a:ext cx="115236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C1FA8580-0759-4F93-AED0-F6467F16BF64}"/>
                  </a:ext>
                </a:extLst>
              </p14:cNvPr>
              <p14:cNvContentPartPr/>
              <p14:nvPr/>
            </p14:nvContentPartPr>
            <p14:xfrm>
              <a:off x="7048490" y="4718236"/>
              <a:ext cx="1141560" cy="775800"/>
            </p14:xfrm>
          </p:contentPart>
        </mc:Choice>
        <mc:Fallback xmlns="">
          <p:pic>
            <p:nvPicPr>
              <p:cNvPr id="16" name="Ink 15">
                <a:extLst>
                  <a:ext uri="{FF2B5EF4-FFF2-40B4-BE49-F238E27FC236}">
                    <a16:creationId xmlns:a16="http://schemas.microsoft.com/office/drawing/2014/main" id="{C1FA8580-0759-4F93-AED0-F6467F16BF64}"/>
                  </a:ext>
                </a:extLst>
              </p:cNvPr>
              <p:cNvPicPr/>
              <p:nvPr/>
            </p:nvPicPr>
            <p:blipFill>
              <a:blip r:embed="rId11"/>
              <a:stretch>
                <a:fillRect/>
              </a:stretch>
            </p:blipFill>
            <p:spPr>
              <a:xfrm>
                <a:off x="7030490" y="4700236"/>
                <a:ext cx="1177200" cy="811440"/>
              </a:xfrm>
              <a:prstGeom prst="rect">
                <a:avLst/>
              </a:prstGeom>
            </p:spPr>
          </p:pic>
        </mc:Fallback>
      </mc:AlternateContent>
      <p:sp>
        <p:nvSpPr>
          <p:cNvPr id="7" name="Rectangle 123">
            <a:extLst>
              <a:ext uri="{FF2B5EF4-FFF2-40B4-BE49-F238E27FC236}">
                <a16:creationId xmlns:a16="http://schemas.microsoft.com/office/drawing/2014/main" id="{33CE7E11-C90C-47EC-B53E-43D7ABBBEA7D}"/>
              </a:ext>
            </a:extLst>
          </p:cNvPr>
          <p:cNvSpPr>
            <a:spLocks noChangeArrowheads="1"/>
          </p:cNvSpPr>
          <p:nvPr/>
        </p:nvSpPr>
        <p:spPr bwMode="auto">
          <a:xfrm>
            <a:off x="8408988" y="2051050"/>
            <a:ext cx="2376487"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3:00</a:t>
            </a:r>
          </a:p>
        </p:txBody>
      </p:sp>
      <p:sp>
        <p:nvSpPr>
          <p:cNvPr id="18440" name="TextBox 7">
            <a:extLst>
              <a:ext uri="{FF2B5EF4-FFF2-40B4-BE49-F238E27FC236}">
                <a16:creationId xmlns:a16="http://schemas.microsoft.com/office/drawing/2014/main" id="{954F7286-796E-41DA-9841-B365007E357F}"/>
              </a:ext>
            </a:extLst>
          </p:cNvPr>
          <p:cNvSpPr txBox="1">
            <a:spLocks noChangeArrowheads="1"/>
          </p:cNvSpPr>
          <p:nvPr/>
        </p:nvSpPr>
        <p:spPr bwMode="auto">
          <a:xfrm>
            <a:off x="8194675" y="3324225"/>
            <a:ext cx="34782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ddau gwestiwn hyn mewn 3 munud – efallai na fydd angen yr amser i gyd.</a:t>
            </a:r>
          </a:p>
        </p:txBody>
      </p:sp>
      <p:pic>
        <p:nvPicPr>
          <p:cNvPr id="4" name="Audio 3">
            <a:hlinkClick r:id="" action="ppaction://media"/>
            <a:extLst>
              <a:ext uri="{FF2B5EF4-FFF2-40B4-BE49-F238E27FC236}">
                <a16:creationId xmlns:a16="http://schemas.microsoft.com/office/drawing/2014/main" id="{C513E6A1-5019-42F2-9626-23353C57218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35"/>
    </mc:Choice>
    <mc:Fallback xmlns="">
      <p:transition spd="slow" advTm="4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a:extLst>
              <a:ext uri="{FF2B5EF4-FFF2-40B4-BE49-F238E27FC236}">
                <a16:creationId xmlns:a16="http://schemas.microsoft.com/office/drawing/2014/main" id="{E92B92F9-BDAA-4642-9E73-675808178957}"/>
              </a:ext>
            </a:extLst>
          </p:cNvPr>
          <p:cNvSpPr>
            <a:spLocks noGrp="1" noChangeArrowheads="1"/>
          </p:cNvSpPr>
          <p:nvPr>
            <p:ph type="title"/>
          </p:nvPr>
        </p:nvSpPr>
        <p:spPr>
          <a:xfrm>
            <a:off x="412750" y="179388"/>
            <a:ext cx="10223500" cy="447675"/>
          </a:xfrm>
        </p:spPr>
        <p:txBody>
          <a:bodyPr/>
          <a:lstStyle/>
          <a:p>
            <a:r>
              <a:rPr lang="en-GB" altLang="cy-GB" sz="2400"/>
              <a:t>Cwestiwn 1 – cynllun marcio AA1</a:t>
            </a:r>
          </a:p>
        </p:txBody>
      </p:sp>
      <p:pic>
        <p:nvPicPr>
          <p:cNvPr id="2" name="Llun 1">
            <a:extLst>
              <a:ext uri="{FF2B5EF4-FFF2-40B4-BE49-F238E27FC236}">
                <a16:creationId xmlns:a16="http://schemas.microsoft.com/office/drawing/2014/main" id="{9E164B1C-BF23-41D1-BB42-6550D6A68EA0}"/>
              </a:ext>
            </a:extLst>
          </p:cNvPr>
          <p:cNvPicPr>
            <a:picLocks noChangeAspect="1"/>
          </p:cNvPicPr>
          <p:nvPr/>
        </p:nvPicPr>
        <p:blipFill rotWithShape="1">
          <a:blip r:embed="rId5"/>
          <a:srcRect l="25500" t="17697" r="38909" b="63636"/>
          <a:stretch/>
        </p:blipFill>
        <p:spPr>
          <a:xfrm>
            <a:off x="249381" y="1406062"/>
            <a:ext cx="11576602" cy="3415319"/>
          </a:xfrm>
          <a:prstGeom prst="rect">
            <a:avLst/>
          </a:prstGeom>
        </p:spPr>
      </p:pic>
      <p:pic>
        <p:nvPicPr>
          <p:cNvPr id="3" name="Audio 2">
            <a:hlinkClick r:id="" action="ppaction://media"/>
            <a:extLst>
              <a:ext uri="{FF2B5EF4-FFF2-40B4-BE49-F238E27FC236}">
                <a16:creationId xmlns:a16="http://schemas.microsoft.com/office/drawing/2014/main" id="{081BC8AC-1B27-49D1-90B3-2C76CCB95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lun 1">
            <a:extLst>
              <a:ext uri="{FF2B5EF4-FFF2-40B4-BE49-F238E27FC236}">
                <a16:creationId xmlns:a16="http://schemas.microsoft.com/office/drawing/2014/main" id="{16B67D6A-BA75-406A-A076-3E6F454D526F}"/>
              </a:ext>
            </a:extLst>
          </p:cNvPr>
          <p:cNvPicPr>
            <a:picLocks noChangeAspect="1"/>
          </p:cNvPicPr>
          <p:nvPr/>
        </p:nvPicPr>
        <p:blipFill rotWithShape="1">
          <a:blip r:embed="rId5"/>
          <a:srcRect l="28103" t="53757" r="39483" b="10595"/>
          <a:stretch/>
        </p:blipFill>
        <p:spPr>
          <a:xfrm>
            <a:off x="357188" y="1093968"/>
            <a:ext cx="7983667" cy="4938971"/>
          </a:xfrm>
          <a:prstGeom prst="rect">
            <a:avLst/>
          </a:prstGeom>
        </p:spPr>
      </p:pic>
      <p:sp>
        <p:nvSpPr>
          <p:cNvPr id="22530" name="Title 2">
            <a:extLst>
              <a:ext uri="{FF2B5EF4-FFF2-40B4-BE49-F238E27FC236}">
                <a16:creationId xmlns:a16="http://schemas.microsoft.com/office/drawing/2014/main" id="{A1C6D5FC-5611-41BD-BAF1-8F77E0DA2188}"/>
              </a:ext>
            </a:extLst>
          </p:cNvPr>
          <p:cNvSpPr>
            <a:spLocks noGrp="1" noChangeArrowheads="1"/>
          </p:cNvSpPr>
          <p:nvPr>
            <p:ph type="title"/>
          </p:nvPr>
        </p:nvSpPr>
        <p:spPr>
          <a:xfrm>
            <a:off x="357188" y="166688"/>
            <a:ext cx="10221912" cy="446087"/>
          </a:xfrm>
        </p:spPr>
        <p:txBody>
          <a:bodyPr/>
          <a:lstStyle/>
          <a:p>
            <a:r>
              <a:rPr lang="en-GB" altLang="cy-GB" sz="2400"/>
              <a:t>Cwestiwn 2, AA2</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76FE3266-6C94-416F-BDD4-02206521F792}"/>
                  </a:ext>
                </a:extLst>
              </p14:cNvPr>
              <p14:cNvContentPartPr/>
              <p14:nvPr/>
            </p14:nvContentPartPr>
            <p14:xfrm>
              <a:off x="3146475" y="1852088"/>
              <a:ext cx="360" cy="5040"/>
            </p14:xfrm>
          </p:contentPart>
        </mc:Choice>
        <mc:Fallback xmlns="">
          <p:pic>
            <p:nvPicPr>
              <p:cNvPr id="11" name="Ink 10">
                <a:extLst>
                  <a:ext uri="{FF2B5EF4-FFF2-40B4-BE49-F238E27FC236}">
                    <a16:creationId xmlns:a16="http://schemas.microsoft.com/office/drawing/2014/main" id="{76FE3266-6C94-416F-BDD4-02206521F792}"/>
                  </a:ext>
                </a:extLst>
              </p:cNvPr>
              <p:cNvPicPr/>
              <p:nvPr/>
            </p:nvPicPr>
            <p:blipFill>
              <a:blip r:embed="rId7"/>
              <a:stretch>
                <a:fillRect/>
              </a:stretch>
            </p:blipFill>
            <p:spPr>
              <a:xfrm>
                <a:off x="3128475" y="1834088"/>
                <a:ext cx="36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42D293BB-B7E9-4F31-A464-76D181B1EE5D}"/>
                  </a:ext>
                </a:extLst>
              </p14:cNvPr>
              <p14:cNvContentPartPr/>
              <p14:nvPr/>
            </p14:nvContentPartPr>
            <p14:xfrm>
              <a:off x="3894555" y="3686648"/>
              <a:ext cx="323280" cy="115560"/>
            </p14:xfrm>
          </p:contentPart>
        </mc:Choice>
        <mc:Fallback xmlns="">
          <p:pic>
            <p:nvPicPr>
              <p:cNvPr id="12" name="Ink 11">
                <a:extLst>
                  <a:ext uri="{FF2B5EF4-FFF2-40B4-BE49-F238E27FC236}">
                    <a16:creationId xmlns:a16="http://schemas.microsoft.com/office/drawing/2014/main" id="{42D293BB-B7E9-4F31-A464-76D181B1EE5D}"/>
                  </a:ext>
                </a:extLst>
              </p:cNvPr>
              <p:cNvPicPr/>
              <p:nvPr/>
            </p:nvPicPr>
            <p:blipFill>
              <a:blip r:embed="rId9"/>
              <a:stretch>
                <a:fillRect/>
              </a:stretch>
            </p:blipFill>
            <p:spPr>
              <a:xfrm>
                <a:off x="3876575" y="3668648"/>
                <a:ext cx="3588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AF524817-19AA-46C4-BE9A-5CBC4C1A30F0}"/>
                  </a:ext>
                </a:extLst>
              </p14:cNvPr>
              <p14:cNvContentPartPr/>
              <p14:nvPr/>
            </p14:nvContentPartPr>
            <p14:xfrm>
              <a:off x="6096000" y="4492154"/>
              <a:ext cx="420120" cy="209160"/>
            </p14:xfrm>
          </p:contentPart>
        </mc:Choice>
        <mc:Fallback xmlns="">
          <p:pic>
            <p:nvPicPr>
              <p:cNvPr id="13" name="Ink 12">
                <a:extLst>
                  <a:ext uri="{FF2B5EF4-FFF2-40B4-BE49-F238E27FC236}">
                    <a16:creationId xmlns:a16="http://schemas.microsoft.com/office/drawing/2014/main" id="{AF524817-19AA-46C4-BE9A-5CBC4C1A30F0}"/>
                  </a:ext>
                </a:extLst>
              </p:cNvPr>
              <p:cNvPicPr/>
              <p:nvPr/>
            </p:nvPicPr>
            <p:blipFill>
              <a:blip r:embed="rId11"/>
              <a:stretch>
                <a:fillRect/>
              </a:stretch>
            </p:blipFill>
            <p:spPr>
              <a:xfrm>
                <a:off x="6078015" y="4474123"/>
                <a:ext cx="455729" cy="2448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8D164AFF-673F-4CC6-8D3D-FAAA837399A5}"/>
                  </a:ext>
                </a:extLst>
              </p14:cNvPr>
              <p14:cNvContentPartPr/>
              <p14:nvPr/>
            </p14:nvContentPartPr>
            <p14:xfrm>
              <a:off x="4861208" y="5307378"/>
              <a:ext cx="640440" cy="263160"/>
            </p14:xfrm>
          </p:contentPart>
        </mc:Choice>
        <mc:Fallback xmlns="">
          <p:pic>
            <p:nvPicPr>
              <p:cNvPr id="14" name="Ink 13">
                <a:extLst>
                  <a:ext uri="{FF2B5EF4-FFF2-40B4-BE49-F238E27FC236}">
                    <a16:creationId xmlns:a16="http://schemas.microsoft.com/office/drawing/2014/main" id="{8D164AFF-673F-4CC6-8D3D-FAAA837399A5}"/>
                  </a:ext>
                </a:extLst>
              </p:cNvPr>
              <p:cNvPicPr/>
              <p:nvPr/>
            </p:nvPicPr>
            <p:blipFill>
              <a:blip r:embed="rId13"/>
              <a:stretch>
                <a:fillRect/>
              </a:stretch>
            </p:blipFill>
            <p:spPr>
              <a:xfrm>
                <a:off x="4843208" y="5289378"/>
                <a:ext cx="6760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C15CB4D1-CA1F-4A46-A876-0F073B81DA99}"/>
                  </a:ext>
                </a:extLst>
              </p14:cNvPr>
              <p14:cNvContentPartPr/>
              <p14:nvPr/>
            </p14:nvContentPartPr>
            <p14:xfrm>
              <a:off x="2784148" y="1798884"/>
              <a:ext cx="260280" cy="84240"/>
            </p14:xfrm>
          </p:contentPart>
        </mc:Choice>
        <mc:Fallback xmlns="">
          <p:pic>
            <p:nvPicPr>
              <p:cNvPr id="17" name="Ink 16">
                <a:extLst>
                  <a:ext uri="{FF2B5EF4-FFF2-40B4-BE49-F238E27FC236}">
                    <a16:creationId xmlns:a16="http://schemas.microsoft.com/office/drawing/2014/main" id="{C15CB4D1-CA1F-4A46-A876-0F073B81DA99}"/>
                  </a:ext>
                </a:extLst>
              </p:cNvPr>
              <p:cNvPicPr/>
              <p:nvPr/>
            </p:nvPicPr>
            <p:blipFill>
              <a:blip r:embed="rId15"/>
              <a:stretch>
                <a:fillRect/>
              </a:stretch>
            </p:blipFill>
            <p:spPr>
              <a:xfrm>
                <a:off x="2766148" y="1780884"/>
                <a:ext cx="295920" cy="119880"/>
              </a:xfrm>
              <a:prstGeom prst="rect">
                <a:avLst/>
              </a:prstGeom>
            </p:spPr>
          </p:pic>
        </mc:Fallback>
      </mc:AlternateContent>
      <p:grpSp>
        <p:nvGrpSpPr>
          <p:cNvPr id="22538" name="Group 19">
            <a:extLst>
              <a:ext uri="{FF2B5EF4-FFF2-40B4-BE49-F238E27FC236}">
                <a16:creationId xmlns:a16="http://schemas.microsoft.com/office/drawing/2014/main" id="{B4D2E19F-847C-4BAD-ACD7-D6DAD745F041}"/>
              </a:ext>
            </a:extLst>
          </p:cNvPr>
          <p:cNvGrpSpPr>
            <a:grpSpLocks/>
          </p:cNvGrpSpPr>
          <p:nvPr/>
        </p:nvGrpSpPr>
        <p:grpSpPr bwMode="auto">
          <a:xfrm>
            <a:off x="6840263" y="1713792"/>
            <a:ext cx="1058863" cy="442912"/>
            <a:chOff x="4428" y="1115"/>
            <a:chExt cx="667" cy="279"/>
          </a:xfrm>
        </p:grpSpPr>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8941914C-4628-467F-805E-998CD5F92CC8}"/>
                    </a:ext>
                  </a:extLst>
                </p14:cNvPr>
                <p14:cNvContentPartPr/>
                <p14:nvPr/>
              </p14:nvContentPartPr>
              <p14:xfrm>
                <a:off x="4428" y="1182"/>
                <a:ext cx="269" cy="7"/>
              </p14:xfrm>
            </p:contentPart>
          </mc:Choice>
          <mc:Fallback xmlns="">
            <p:pic>
              <p:nvPicPr>
                <p:cNvPr id="18" name="Ink 17">
                  <a:extLst>
                    <a:ext uri="{FF2B5EF4-FFF2-40B4-BE49-F238E27FC236}">
                      <a16:creationId xmlns:a16="http://schemas.microsoft.com/office/drawing/2014/main" id="{8941914C-4628-467F-805E-998CD5F92CC8}"/>
                    </a:ext>
                  </a:extLst>
                </p:cNvPr>
                <p:cNvPicPr/>
                <p:nvPr/>
              </p:nvPicPr>
              <p:blipFill>
                <a:blip r:embed="rId17"/>
                <a:stretch>
                  <a:fillRect/>
                </a:stretch>
              </p:blipFill>
              <p:spPr>
                <a:xfrm>
                  <a:off x="4417" y="1171"/>
                  <a:ext cx="291" cy="2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689CF926-75EE-4B9E-9E56-0CC935E71F84}"/>
                    </a:ext>
                  </a:extLst>
                </p14:cNvPr>
                <p14:cNvContentPartPr/>
                <p14:nvPr/>
              </p14:nvContentPartPr>
              <p14:xfrm>
                <a:off x="4800" y="1115"/>
                <a:ext cx="294" cy="279"/>
              </p14:xfrm>
            </p:contentPart>
          </mc:Choice>
          <mc:Fallback xmlns="">
            <p:pic>
              <p:nvPicPr>
                <p:cNvPr id="19" name="Ink 18">
                  <a:extLst>
                    <a:ext uri="{FF2B5EF4-FFF2-40B4-BE49-F238E27FC236}">
                      <a16:creationId xmlns:a16="http://schemas.microsoft.com/office/drawing/2014/main" id="{689CF926-75EE-4B9E-9E56-0CC935E71F84}"/>
                    </a:ext>
                  </a:extLst>
                </p:cNvPr>
                <p:cNvPicPr/>
                <p:nvPr/>
              </p:nvPicPr>
              <p:blipFill>
                <a:blip r:embed="rId19"/>
                <a:stretch>
                  <a:fillRect/>
                </a:stretch>
              </p:blipFill>
              <p:spPr>
                <a:xfrm>
                  <a:off x="4789" y="1104"/>
                  <a:ext cx="316" cy="302"/>
                </a:xfrm>
                <a:prstGeom prst="rect">
                  <a:avLst/>
                </a:prstGeom>
              </p:spPr>
            </p:pic>
          </mc:Fallback>
        </mc:AlternateContent>
      </p:grpSp>
      <p:sp>
        <p:nvSpPr>
          <p:cNvPr id="15" name="Rectangle 123">
            <a:extLst>
              <a:ext uri="{FF2B5EF4-FFF2-40B4-BE49-F238E27FC236}">
                <a16:creationId xmlns:a16="http://schemas.microsoft.com/office/drawing/2014/main" id="{474A1AD6-CC6E-4C54-821F-AB7EE535E405}"/>
              </a:ext>
            </a:extLst>
          </p:cNvPr>
          <p:cNvSpPr>
            <a:spLocks noChangeArrowheads="1"/>
          </p:cNvSpPr>
          <p:nvPr/>
        </p:nvSpPr>
        <p:spPr bwMode="auto">
          <a:xfrm>
            <a:off x="8893175" y="2697163"/>
            <a:ext cx="2376488" cy="1044575"/>
          </a:xfrm>
          <a:prstGeom prst="rect">
            <a:avLst/>
          </a:prstGeom>
          <a:solidFill>
            <a:srgbClr val="66CC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cy-GB" sz="6600"/>
              <a:t>3:00</a:t>
            </a:r>
          </a:p>
        </p:txBody>
      </p:sp>
      <p:sp>
        <p:nvSpPr>
          <p:cNvPr id="22540" name="TextBox 20">
            <a:extLst>
              <a:ext uri="{FF2B5EF4-FFF2-40B4-BE49-F238E27FC236}">
                <a16:creationId xmlns:a16="http://schemas.microsoft.com/office/drawing/2014/main" id="{5CBBAE0E-A344-4FDF-9D20-0A24D4DF4A9E}"/>
              </a:ext>
            </a:extLst>
          </p:cNvPr>
          <p:cNvSpPr txBox="1">
            <a:spLocks noChangeArrowheads="1"/>
          </p:cNvSpPr>
          <p:nvPr/>
        </p:nvSpPr>
        <p:spPr bwMode="auto">
          <a:xfrm>
            <a:off x="8145463" y="4106863"/>
            <a:ext cx="35274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cy-GB"/>
              <a:t>Dechreuwch y cloc!</a:t>
            </a:r>
          </a:p>
          <a:p>
            <a:pPr eaLnBrk="1" hangingPunct="1"/>
            <a:endParaRPr lang="en-GB" altLang="cy-GB"/>
          </a:p>
          <a:p>
            <a:pPr eaLnBrk="1" hangingPunct="1"/>
            <a:r>
              <a:rPr lang="en-GB" altLang="cy-GB"/>
              <a:t>Ceisiwch ateb y cwestiwn hwn mewn 3 munud – efallai na fydd angen yr amser i gyd!</a:t>
            </a:r>
          </a:p>
        </p:txBody>
      </p:sp>
      <mc:AlternateContent xmlns:mc="http://schemas.openxmlformats.org/markup-compatibility/2006" xmlns:p14="http://schemas.microsoft.com/office/powerpoint/2010/main">
        <mc:Choice Requires="p14">
          <p:contentPart p14:bwMode="auto" r:id="rId20">
            <p14:nvContentPartPr>
              <p14:cNvPr id="20" name="Ink 17">
                <a:extLst>
                  <a:ext uri="{FF2B5EF4-FFF2-40B4-BE49-F238E27FC236}">
                    <a16:creationId xmlns:a16="http://schemas.microsoft.com/office/drawing/2014/main" id="{09985533-D3D6-4440-9D99-4F6CEDC54D35}"/>
                  </a:ext>
                </a:extLst>
              </p14:cNvPr>
              <p14:cNvContentPartPr/>
              <p14:nvPr/>
            </p14:nvContentPartPr>
            <p14:xfrm>
              <a:off x="2647935" y="1429758"/>
              <a:ext cx="427038" cy="11112"/>
            </p14:xfrm>
          </p:contentPart>
        </mc:Choice>
        <mc:Fallback xmlns="">
          <p:pic>
            <p:nvPicPr>
              <p:cNvPr id="20" name="Ink 17">
                <a:extLst>
                  <a:ext uri="{FF2B5EF4-FFF2-40B4-BE49-F238E27FC236}">
                    <a16:creationId xmlns:a16="http://schemas.microsoft.com/office/drawing/2014/main" id="{09985533-D3D6-4440-9D99-4F6CEDC54D35}"/>
                  </a:ext>
                </a:extLst>
              </p:cNvPr>
              <p:cNvPicPr/>
              <p:nvPr/>
            </p:nvPicPr>
            <p:blipFill>
              <a:blip r:embed="rId21"/>
              <a:stretch>
                <a:fillRect/>
              </a:stretch>
            </p:blipFill>
            <p:spPr>
              <a:xfrm>
                <a:off x="2629947" y="1412922"/>
                <a:ext cx="462654" cy="44448"/>
              </a:xfrm>
              <a:prstGeom prst="rect">
                <a:avLst/>
              </a:prstGeom>
            </p:spPr>
          </p:pic>
        </mc:Fallback>
      </mc:AlternateContent>
      <p:pic>
        <p:nvPicPr>
          <p:cNvPr id="3" name="Audio 2">
            <a:hlinkClick r:id="" action="ppaction://media"/>
            <a:extLst>
              <a:ext uri="{FF2B5EF4-FFF2-40B4-BE49-F238E27FC236}">
                <a16:creationId xmlns:a16="http://schemas.microsoft.com/office/drawing/2014/main" id="{EE1E3EF8-9B8B-45B7-A696-15BC1A70E4E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26"/>
    </mc:Choice>
    <mc:Fallback xmlns="">
      <p:transition spd="slow" advTm="4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4.05.30"/>
  <p:tag name="AS_VERSION" val="8.4.2.0"/>
  <p:tag name="AS_TITLE" val="Aspose.Slides for .NET 4.0 Client Profile"/>
</p:tagLst>
</file>

<file path=ppt/tags/tag2.xml><?xml version="1.0" encoding="utf-8"?>
<p:tagLst xmlns:a="http://schemas.openxmlformats.org/drawingml/2006/main" xmlns:r="http://schemas.openxmlformats.org/officeDocument/2006/relationships" xmlns:p="http://schemas.openxmlformats.org/presentationml/2006/main">
  <p:tag name="TIMING" val="|3.5|0.8|0.9|4|1.7|0.7"/>
</p:tagLst>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850D29E6267949A39DDE237BF0240D" ma:contentTypeVersion="6" ma:contentTypeDescription="Create a new document." ma:contentTypeScope="" ma:versionID="0232fc8fbfb02d4d27fe9c7e99125be3">
  <xsd:schema xmlns:xsd="http://www.w3.org/2001/XMLSchema" xmlns:xs="http://www.w3.org/2001/XMLSchema" xmlns:p="http://schemas.microsoft.com/office/2006/metadata/properties" xmlns:ns2="c345550a-7421-4439-9665-7f704168e35d" targetNamespace="http://schemas.microsoft.com/office/2006/metadata/properties" ma:root="true" ma:fieldsID="32e1ed134bc61a022e149663bbb97c2c" ns2:_="">
    <xsd:import namespace="c345550a-7421-4439-9665-7f704168e3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5550a-7421-4439-9665-7f704168e3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D1E1F5-D6F1-4155-A0E0-CC4EA817B820}"/>
</file>

<file path=customXml/itemProps2.xml><?xml version="1.0" encoding="utf-8"?>
<ds:datastoreItem xmlns:ds="http://schemas.openxmlformats.org/officeDocument/2006/customXml" ds:itemID="{E416BBC7-5D26-4B52-A5EE-CD5032AD4869}"/>
</file>

<file path=customXml/itemProps3.xml><?xml version="1.0" encoding="utf-8"?>
<ds:datastoreItem xmlns:ds="http://schemas.openxmlformats.org/officeDocument/2006/customXml" ds:itemID="{D54721C0-44E1-4780-8D21-45C1FDC106EE}"/>
</file>

<file path=docProps/app.xml><?xml version="1.0" encoding="utf-8"?>
<Properties xmlns="http://schemas.openxmlformats.org/officeDocument/2006/extended-properties" xmlns:vt="http://schemas.openxmlformats.org/officeDocument/2006/docPropsVTypes">
  <TotalTime>1547</TotalTime>
  <Words>4542</Words>
  <Application>Microsoft Office PowerPoint</Application>
  <PresentationFormat>Widescreen</PresentationFormat>
  <Paragraphs>355</Paragraphs>
  <Slides>55</Slides>
  <Notes>55</Notes>
  <HiddenSlides>0</HiddenSlides>
  <MMClips>55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Sut ydw i'n mynd i'r afael â'r cwestiynau?</vt:lpstr>
      <vt:lpstr>Cwestiwn 1, AA1</vt:lpstr>
      <vt:lpstr>Cwestiwn 1 – cynllun marcio AA1</vt:lpstr>
      <vt:lpstr>Cwestiwn 2, AA2</vt:lpstr>
      <vt:lpstr>Cwestiwn 2 – cynllun marcio AA2</vt:lpstr>
      <vt:lpstr>Cwestiwn 3, AA1</vt:lpstr>
      <vt:lpstr>Cwestiwn 3 – cynllun marcio AA1</vt:lpstr>
      <vt:lpstr>Cwestiwn 4 (a), AA1/AA2</vt:lpstr>
      <vt:lpstr>Cwestiwn 4 (a) – cynllun marcio AA1/AA2</vt:lpstr>
      <vt:lpstr>Cwestiwn 4 (a) – bandiau cynllun marcio AA2 </vt:lpstr>
      <vt:lpstr>Cwestiwn 4(b), AA1/AA2</vt:lpstr>
      <vt:lpstr>Cwestiwn 4 (b) – cynllun marcio AA1/AA2</vt:lpstr>
      <vt:lpstr>Cwestiwn 4 (b) – bandiau cynllun marcio AA2 </vt:lpstr>
      <vt:lpstr>Cwestiwn 5 (a) (b), AA1</vt:lpstr>
      <vt:lpstr>Cwestiwn 5 (a) (b) – cynllun marcio AA1</vt:lpstr>
      <vt:lpstr>Cwestiwn 5 (c), AA3</vt:lpstr>
      <vt:lpstr>Cwestiwn 5 (c) – cynllun marcio AA3</vt:lpstr>
      <vt:lpstr>Cwestiwn 5 (c) – bandiau cynllun marcio AA3</vt:lpstr>
      <vt:lpstr>Cwestiwn 6 (a) (i) AA1, (ii) AA2</vt:lpstr>
      <vt:lpstr>Cwestiwn 6 (a) –  cynllun marcio (i) AA1, (ii) AA2</vt:lpstr>
      <vt:lpstr>Cwestiwn 6 (a) – bandiau cynllun marcio AA2</vt:lpstr>
      <vt:lpstr>Cwestiwn 6 (b), AA2</vt:lpstr>
      <vt:lpstr>Cwestiwn 6 (b) – cynllun marcio AA2</vt:lpstr>
      <vt:lpstr>Cwestiwn 6 (b) – bandiau cynllun marcio AA2</vt:lpstr>
      <vt:lpstr>Cwestiwn 6 (c) (i) AA1, (ii) (iii) AA3</vt:lpstr>
      <vt:lpstr>Cwestiwn 6 (c) –  cynllun marcio (i) AA1, (ii) AA3</vt:lpstr>
      <vt:lpstr>Cwestiwn 6 (c) (ii) – bandiau cynllun marcio AA3</vt:lpstr>
      <vt:lpstr>Cwestiwn 6 (c) (iii) – cynllun marcio AA3 </vt:lpstr>
      <vt:lpstr>Cwestiwn 6 (c) (iii) – bandiau cynllun marcio AA3</vt:lpstr>
      <vt:lpstr>Cwestiwn 7 (a) (b), AA1</vt:lpstr>
      <vt:lpstr>Cwestiwn 7 (a) – cynllun marcio AA1</vt:lpstr>
      <vt:lpstr>Cwestiwn 7 (a) – bandiau cynllun marcio AA1</vt:lpstr>
      <vt:lpstr>Cwestiwn 7 (b) – cynllun marcio AA1</vt:lpstr>
      <vt:lpstr>Cwestiwn 7 (c), AA2</vt:lpstr>
      <vt:lpstr>Cwestiwn 7 (c) – cynllun marcio AA2</vt:lpstr>
      <vt:lpstr>Cwestiwn 7 (c) – bandiau cynllun marcio AA2</vt:lpstr>
      <vt:lpstr>Cwestiwn 7 (ch), – AA1</vt:lpstr>
      <vt:lpstr>Cwestiwn 7 (ch) – cynllun marcio AA1</vt:lpstr>
      <vt:lpstr>Cwestiwn 7 (ch) – bandiau cynllun marcio AA1</vt:lpstr>
      <vt:lpstr>Cwestiwn 8 (a), AA1/AA3</vt:lpstr>
      <vt:lpstr>Cwestiwn 8 (a) – cynllun marcio AA1/AA3</vt:lpstr>
      <vt:lpstr>Cwestiwn 8 (a) – bandiau cynllun marcio AA1/AA3</vt:lpstr>
      <vt:lpstr>Cwestiwn 8 (b), AA1/AA2</vt:lpstr>
      <vt:lpstr>Cwestiwn 8 (b) – cynllun marcio AA1/AA2</vt:lpstr>
      <vt:lpstr>Cwestiwn 8 (b) – bandiau cynllun marcio AA1/AA2</vt:lpstr>
      <vt:lpstr>Cwestiwn 8(c), AA2/AA3</vt:lpstr>
      <vt:lpstr>Cwestiwn 8 (c) – cynllun marcio AA2/AA3</vt:lpstr>
      <vt:lpstr>Cwestiwn 8 (c) – bandiau cynllun marcio AA2/AA3</vt:lpstr>
      <vt:lpstr>Sut gwnaethoch chi?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Bushell, Karen</cp:lastModifiedBy>
  <cp:revision>78</cp:revision>
  <dcterms:created xsi:type="dcterms:W3CDTF">2020-04-27T11:12:25Z</dcterms:created>
  <dcterms:modified xsi:type="dcterms:W3CDTF">2020-10-15T15:27:30Z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0x010100A6850D29E6267949A39DDE237BF0240D</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y fmtid="{D5CDD505-2E9C-101B-9397-08002B2CF9AE}" pid="8" name="Order">
    <vt:r8>32977900</vt:r8>
  </property>
  <property fmtid="{D5CDD505-2E9C-101B-9397-08002B2CF9AE}" pid="9" name="xd_Signature">
    <vt:bool>false</vt:bool>
  </property>
  <property fmtid="{D5CDD505-2E9C-101B-9397-08002B2CF9AE}" pid="10" name="xd_ProgID">
    <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y fmtid="{D5CDD505-2E9C-101B-9397-08002B2CF9AE}" pid="14" name="TemplateUrl">
    <vt:lpwstr/>
  </property>
</Properties>
</file>