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4"/>
    <p:sldMasterId id="2147483726" r:id="rId5"/>
  </p:sldMasterIdLst>
  <p:notesMasterIdLst>
    <p:notesMasterId r:id="rId33"/>
  </p:notesMasterIdLst>
  <p:sldIdLst>
    <p:sldId id="405" r:id="rId6"/>
    <p:sldId id="715" r:id="rId7"/>
    <p:sldId id="720" r:id="rId8"/>
    <p:sldId id="259" r:id="rId9"/>
    <p:sldId id="271" r:id="rId10"/>
    <p:sldId id="727" r:id="rId11"/>
    <p:sldId id="724" r:id="rId12"/>
    <p:sldId id="728" r:id="rId13"/>
    <p:sldId id="725" r:id="rId14"/>
    <p:sldId id="729" r:id="rId15"/>
    <p:sldId id="726" r:id="rId16"/>
    <p:sldId id="721" r:id="rId17"/>
    <p:sldId id="731" r:id="rId18"/>
    <p:sldId id="732" r:id="rId19"/>
    <p:sldId id="733" r:id="rId20"/>
    <p:sldId id="734" r:id="rId21"/>
    <p:sldId id="735" r:id="rId22"/>
    <p:sldId id="736" r:id="rId23"/>
    <p:sldId id="737" r:id="rId24"/>
    <p:sldId id="738" r:id="rId25"/>
    <p:sldId id="740" r:id="rId26"/>
    <p:sldId id="741" r:id="rId27"/>
    <p:sldId id="742" r:id="rId28"/>
    <p:sldId id="743" r:id="rId29"/>
    <p:sldId id="744" r:id="rId30"/>
    <p:sldId id="745" r:id="rId31"/>
    <p:sldId id="746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86376"/>
  </p:normalViewPr>
  <p:slideViewPr>
    <p:cSldViewPr snapToGrid="0" snapToObjects="1">
      <p:cViewPr varScale="1">
        <p:scale>
          <a:sx n="52" d="100"/>
          <a:sy n="52" d="100"/>
        </p:scale>
        <p:origin x="1352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yman, Hilary" userId="f3bca22b-3a42-4d89-8a24-ce254d13f28a" providerId="ADAL" clId="{8BB237CE-BF63-4825-B842-FE19FFBD88AD}"/>
    <pc:docChg chg="custSel modSld">
      <pc:chgData name="Wyman, Hilary" userId="f3bca22b-3a42-4d89-8a24-ce254d13f28a" providerId="ADAL" clId="{8BB237CE-BF63-4825-B842-FE19FFBD88AD}" dt="2022-09-09T11:06:39.420" v="75" actId="1076"/>
      <pc:docMkLst>
        <pc:docMk/>
      </pc:docMkLst>
      <pc:sldChg chg="addSp delSp modSp mod">
        <pc:chgData name="Wyman, Hilary" userId="f3bca22b-3a42-4d89-8a24-ce254d13f28a" providerId="ADAL" clId="{8BB237CE-BF63-4825-B842-FE19FFBD88AD}" dt="2022-09-09T09:59:59.645" v="10" actId="1076"/>
        <pc:sldMkLst>
          <pc:docMk/>
          <pc:sldMk cId="362300881" sldId="259"/>
        </pc:sldMkLst>
        <pc:spChg chg="add del mod">
          <ac:chgData name="Wyman, Hilary" userId="f3bca22b-3a42-4d89-8a24-ce254d13f28a" providerId="ADAL" clId="{8BB237CE-BF63-4825-B842-FE19FFBD88AD}" dt="2022-09-09T09:59:44.580" v="8" actId="478"/>
          <ac:spMkLst>
            <pc:docMk/>
            <pc:sldMk cId="362300881" sldId="259"/>
            <ac:spMk id="5" creationId="{48308DFA-F6D4-EC84-D590-50F81BB1EE9F}"/>
          </ac:spMkLst>
        </pc:spChg>
        <pc:picChg chg="add mod">
          <ac:chgData name="Wyman, Hilary" userId="f3bca22b-3a42-4d89-8a24-ce254d13f28a" providerId="ADAL" clId="{8BB237CE-BF63-4825-B842-FE19FFBD88AD}" dt="2022-09-09T09:59:59.645" v="10" actId="1076"/>
          <ac:picMkLst>
            <pc:docMk/>
            <pc:sldMk cId="362300881" sldId="259"/>
            <ac:picMk id="7" creationId="{97C7FB2C-CCE7-8F56-101A-4BA87D081E46}"/>
          </ac:picMkLst>
        </pc:picChg>
        <pc:picChg chg="del">
          <ac:chgData name="Wyman, Hilary" userId="f3bca22b-3a42-4d89-8a24-ce254d13f28a" providerId="ADAL" clId="{8BB237CE-BF63-4825-B842-FE19FFBD88AD}" dt="2022-09-09T09:59:35.563" v="6" actId="478"/>
          <ac:picMkLst>
            <pc:docMk/>
            <pc:sldMk cId="362300881" sldId="259"/>
            <ac:picMk id="10" creationId="{0E05A7A1-DA27-5915-ECBA-989BFB79F2D8}"/>
          </ac:picMkLst>
        </pc:picChg>
      </pc:sldChg>
      <pc:sldChg chg="addSp delSp modSp mod">
        <pc:chgData name="Wyman, Hilary" userId="f3bca22b-3a42-4d89-8a24-ce254d13f28a" providerId="ADAL" clId="{8BB237CE-BF63-4825-B842-FE19FFBD88AD}" dt="2022-09-09T09:58:27.357" v="5" actId="1076"/>
        <pc:sldMkLst>
          <pc:docMk/>
          <pc:sldMk cId="1643471483" sldId="715"/>
        </pc:sldMkLst>
        <pc:picChg chg="del">
          <ac:chgData name="Wyman, Hilary" userId="f3bca22b-3a42-4d89-8a24-ce254d13f28a" providerId="ADAL" clId="{8BB237CE-BF63-4825-B842-FE19FFBD88AD}" dt="2022-09-09T09:58:14.635" v="1" actId="478"/>
          <ac:picMkLst>
            <pc:docMk/>
            <pc:sldMk cId="1643471483" sldId="715"/>
            <ac:picMk id="2" creationId="{C2717BF1-0F98-FD10-0BB6-F5FE5EFE7F4B}"/>
          </ac:picMkLst>
        </pc:picChg>
        <pc:picChg chg="add mod">
          <ac:chgData name="Wyman, Hilary" userId="f3bca22b-3a42-4d89-8a24-ce254d13f28a" providerId="ADAL" clId="{8BB237CE-BF63-4825-B842-FE19FFBD88AD}" dt="2022-09-09T09:58:27.357" v="5" actId="1076"/>
          <ac:picMkLst>
            <pc:docMk/>
            <pc:sldMk cId="1643471483" sldId="715"/>
            <ac:picMk id="6" creationId="{64FC0716-EA90-8F54-0624-DF1648052AD5}"/>
          </ac:picMkLst>
        </pc:picChg>
      </pc:sldChg>
      <pc:sldChg chg="addSp delSp modSp mod">
        <pc:chgData name="Wyman, Hilary" userId="f3bca22b-3a42-4d89-8a24-ce254d13f28a" providerId="ADAL" clId="{8BB237CE-BF63-4825-B842-FE19FFBD88AD}" dt="2022-09-09T10:52:26.041" v="19" actId="1076"/>
        <pc:sldMkLst>
          <pc:docMk/>
          <pc:sldMk cId="73734140" sldId="721"/>
        </pc:sldMkLst>
        <pc:spChg chg="add del mod">
          <ac:chgData name="Wyman, Hilary" userId="f3bca22b-3a42-4d89-8a24-ce254d13f28a" providerId="ADAL" clId="{8BB237CE-BF63-4825-B842-FE19FFBD88AD}" dt="2022-09-09T10:52:16.969" v="18" actId="478"/>
          <ac:spMkLst>
            <pc:docMk/>
            <pc:sldMk cId="73734140" sldId="721"/>
            <ac:spMk id="6" creationId="{3DEC4027-3961-E7CB-0209-F94AA7D7BAF1}"/>
          </ac:spMkLst>
        </pc:spChg>
        <pc:picChg chg="del">
          <ac:chgData name="Wyman, Hilary" userId="f3bca22b-3a42-4d89-8a24-ce254d13f28a" providerId="ADAL" clId="{8BB237CE-BF63-4825-B842-FE19FFBD88AD}" dt="2022-09-09T10:52:00.859" v="15" actId="478"/>
          <ac:picMkLst>
            <pc:docMk/>
            <pc:sldMk cId="73734140" sldId="721"/>
            <ac:picMk id="4" creationId="{796E8E99-3D3F-5D51-4DD3-015ED737AC55}"/>
          </ac:picMkLst>
        </pc:picChg>
        <pc:picChg chg="add mod">
          <ac:chgData name="Wyman, Hilary" userId="f3bca22b-3a42-4d89-8a24-ce254d13f28a" providerId="ADAL" clId="{8BB237CE-BF63-4825-B842-FE19FFBD88AD}" dt="2022-09-09T10:52:26.041" v="19" actId="1076"/>
          <ac:picMkLst>
            <pc:docMk/>
            <pc:sldMk cId="73734140" sldId="721"/>
            <ac:picMk id="8" creationId="{5B52D4A5-E645-FB9D-ABA7-98554F274643}"/>
          </ac:picMkLst>
        </pc:picChg>
      </pc:sldChg>
      <pc:sldChg chg="addSp delSp modSp mod">
        <pc:chgData name="Wyman, Hilary" userId="f3bca22b-3a42-4d89-8a24-ce254d13f28a" providerId="ADAL" clId="{8BB237CE-BF63-4825-B842-FE19FFBD88AD}" dt="2022-09-09T10:51:14.574" v="14" actId="478"/>
        <pc:sldMkLst>
          <pc:docMk/>
          <pc:sldMk cId="3926160736" sldId="726"/>
        </pc:sldMkLst>
        <pc:spChg chg="add del mod">
          <ac:chgData name="Wyman, Hilary" userId="f3bca22b-3a42-4d89-8a24-ce254d13f28a" providerId="ADAL" clId="{8BB237CE-BF63-4825-B842-FE19FFBD88AD}" dt="2022-09-09T10:51:14.574" v="14" actId="478"/>
          <ac:spMkLst>
            <pc:docMk/>
            <pc:sldMk cId="3926160736" sldId="726"/>
            <ac:spMk id="6" creationId="{5DB9C73C-7780-0DDC-3682-A591D6878005}"/>
          </ac:spMkLst>
        </pc:spChg>
        <pc:picChg chg="del">
          <ac:chgData name="Wyman, Hilary" userId="f3bca22b-3a42-4d89-8a24-ce254d13f28a" providerId="ADAL" clId="{8BB237CE-BF63-4825-B842-FE19FFBD88AD}" dt="2022-09-09T10:51:02.964" v="11" actId="478"/>
          <ac:picMkLst>
            <pc:docMk/>
            <pc:sldMk cId="3926160736" sldId="726"/>
            <ac:picMk id="4" creationId="{DA8E9B6D-D7F1-2852-D38D-0C78D5473FEA}"/>
          </ac:picMkLst>
        </pc:picChg>
        <pc:picChg chg="add mod">
          <ac:chgData name="Wyman, Hilary" userId="f3bca22b-3a42-4d89-8a24-ce254d13f28a" providerId="ADAL" clId="{8BB237CE-BF63-4825-B842-FE19FFBD88AD}" dt="2022-09-09T10:51:12.445" v="13" actId="14100"/>
          <ac:picMkLst>
            <pc:docMk/>
            <pc:sldMk cId="3926160736" sldId="726"/>
            <ac:picMk id="8" creationId="{A8FD3AEA-CA11-A881-7F2C-64FFEB40C3FC}"/>
          </ac:picMkLst>
        </pc:picChg>
      </pc:sldChg>
      <pc:sldChg chg="addSp delSp modSp mod">
        <pc:chgData name="Wyman, Hilary" userId="f3bca22b-3a42-4d89-8a24-ce254d13f28a" providerId="ADAL" clId="{8BB237CE-BF63-4825-B842-FE19FFBD88AD}" dt="2022-09-09T10:59:04.979" v="39" actId="1076"/>
        <pc:sldMkLst>
          <pc:docMk/>
          <pc:sldMk cId="274519832" sldId="737"/>
        </pc:sldMkLst>
        <pc:spChg chg="add del mod">
          <ac:chgData name="Wyman, Hilary" userId="f3bca22b-3a42-4d89-8a24-ce254d13f28a" providerId="ADAL" clId="{8BB237CE-BF63-4825-B842-FE19FFBD88AD}" dt="2022-09-09T10:56:11.588" v="22" actId="478"/>
          <ac:spMkLst>
            <pc:docMk/>
            <pc:sldMk cId="274519832" sldId="737"/>
            <ac:spMk id="5" creationId="{1AC0AD72-6CC7-5B13-A06C-D024504CC878}"/>
          </ac:spMkLst>
        </pc:spChg>
        <pc:picChg chg="del">
          <ac:chgData name="Wyman, Hilary" userId="f3bca22b-3a42-4d89-8a24-ce254d13f28a" providerId="ADAL" clId="{8BB237CE-BF63-4825-B842-FE19FFBD88AD}" dt="2022-09-09T10:56:07.746" v="20" actId="478"/>
          <ac:picMkLst>
            <pc:docMk/>
            <pc:sldMk cId="274519832" sldId="737"/>
            <ac:picMk id="4" creationId="{D5CF90D6-AC73-68D9-5AD7-D6C93C1024FF}"/>
          </ac:picMkLst>
        </pc:picChg>
        <pc:picChg chg="del">
          <ac:chgData name="Wyman, Hilary" userId="f3bca22b-3a42-4d89-8a24-ce254d13f28a" providerId="ADAL" clId="{8BB237CE-BF63-4825-B842-FE19FFBD88AD}" dt="2022-09-09T10:57:22.159" v="26" actId="478"/>
          <ac:picMkLst>
            <pc:docMk/>
            <pc:sldMk cId="274519832" sldId="737"/>
            <ac:picMk id="6" creationId="{DD23B95E-AD36-40DA-D065-EAD8653C6D6C}"/>
          </ac:picMkLst>
        </pc:picChg>
        <pc:picChg chg="del">
          <ac:chgData name="Wyman, Hilary" userId="f3bca22b-3a42-4d89-8a24-ce254d13f28a" providerId="ADAL" clId="{8BB237CE-BF63-4825-B842-FE19FFBD88AD}" dt="2022-09-09T10:58:52.709" v="35" actId="478"/>
          <ac:picMkLst>
            <pc:docMk/>
            <pc:sldMk cId="274519832" sldId="737"/>
            <ac:picMk id="7" creationId="{F3583DB1-578C-32E5-42EB-164F5F065363}"/>
          </ac:picMkLst>
        </pc:picChg>
        <pc:picChg chg="add mod">
          <ac:chgData name="Wyman, Hilary" userId="f3bca22b-3a42-4d89-8a24-ce254d13f28a" providerId="ADAL" clId="{8BB237CE-BF63-4825-B842-FE19FFBD88AD}" dt="2022-09-09T10:58:00.772" v="34" actId="1076"/>
          <ac:picMkLst>
            <pc:docMk/>
            <pc:sldMk cId="274519832" sldId="737"/>
            <ac:picMk id="10" creationId="{D71A19D2-4052-A86A-A7EE-C4071A88CA0F}"/>
          </ac:picMkLst>
        </pc:picChg>
        <pc:picChg chg="add mod">
          <ac:chgData name="Wyman, Hilary" userId="f3bca22b-3a42-4d89-8a24-ce254d13f28a" providerId="ADAL" clId="{8BB237CE-BF63-4825-B842-FE19FFBD88AD}" dt="2022-09-09T10:57:57.163" v="33" actId="1076"/>
          <ac:picMkLst>
            <pc:docMk/>
            <pc:sldMk cId="274519832" sldId="737"/>
            <ac:picMk id="12" creationId="{6A78BBEF-3A04-56FB-127A-6F135DB9F992}"/>
          </ac:picMkLst>
        </pc:picChg>
        <pc:picChg chg="add mod">
          <ac:chgData name="Wyman, Hilary" userId="f3bca22b-3a42-4d89-8a24-ce254d13f28a" providerId="ADAL" clId="{8BB237CE-BF63-4825-B842-FE19FFBD88AD}" dt="2022-09-09T10:59:04.979" v="39" actId="1076"/>
          <ac:picMkLst>
            <pc:docMk/>
            <pc:sldMk cId="274519832" sldId="737"/>
            <ac:picMk id="14" creationId="{91D79154-BA5C-4943-B1A0-C3190C6CEFDD}"/>
          </ac:picMkLst>
        </pc:picChg>
      </pc:sldChg>
      <pc:sldChg chg="addSp delSp modSp mod">
        <pc:chgData name="Wyman, Hilary" userId="f3bca22b-3a42-4d89-8a24-ce254d13f28a" providerId="ADAL" clId="{8BB237CE-BF63-4825-B842-FE19FFBD88AD}" dt="2022-09-09T11:00:13.870" v="44" actId="478"/>
        <pc:sldMkLst>
          <pc:docMk/>
          <pc:sldMk cId="2117592669" sldId="738"/>
        </pc:sldMkLst>
        <pc:spChg chg="add del mod">
          <ac:chgData name="Wyman, Hilary" userId="f3bca22b-3a42-4d89-8a24-ce254d13f28a" providerId="ADAL" clId="{8BB237CE-BF63-4825-B842-FE19FFBD88AD}" dt="2022-09-09T11:00:13.870" v="44" actId="478"/>
          <ac:spMkLst>
            <pc:docMk/>
            <pc:sldMk cId="2117592669" sldId="738"/>
            <ac:spMk id="6" creationId="{A801DF21-A55D-4960-6C83-4378409BB76E}"/>
          </ac:spMkLst>
        </pc:spChg>
        <pc:picChg chg="del">
          <ac:chgData name="Wyman, Hilary" userId="f3bca22b-3a42-4d89-8a24-ce254d13f28a" providerId="ADAL" clId="{8BB237CE-BF63-4825-B842-FE19FFBD88AD}" dt="2022-09-09T10:59:59.185" v="40" actId="478"/>
          <ac:picMkLst>
            <pc:docMk/>
            <pc:sldMk cId="2117592669" sldId="738"/>
            <ac:picMk id="4" creationId="{D299F6F7-089B-8F0E-FDD2-40ADF145455F}"/>
          </ac:picMkLst>
        </pc:picChg>
        <pc:picChg chg="add mod">
          <ac:chgData name="Wyman, Hilary" userId="f3bca22b-3a42-4d89-8a24-ce254d13f28a" providerId="ADAL" clId="{8BB237CE-BF63-4825-B842-FE19FFBD88AD}" dt="2022-09-09T11:00:11.444" v="43" actId="1076"/>
          <ac:picMkLst>
            <pc:docMk/>
            <pc:sldMk cId="2117592669" sldId="738"/>
            <ac:picMk id="8" creationId="{90A27E9D-AAEE-B8CB-B680-34A2D02B7084}"/>
          </ac:picMkLst>
        </pc:picChg>
      </pc:sldChg>
      <pc:sldChg chg="modSp mod">
        <pc:chgData name="Wyman, Hilary" userId="f3bca22b-3a42-4d89-8a24-ce254d13f28a" providerId="ADAL" clId="{8BB237CE-BF63-4825-B842-FE19FFBD88AD}" dt="2022-09-09T08:59:25.341" v="0" actId="14100"/>
        <pc:sldMkLst>
          <pc:docMk/>
          <pc:sldMk cId="452166373" sldId="745"/>
        </pc:sldMkLst>
        <pc:spChg chg="mod">
          <ac:chgData name="Wyman, Hilary" userId="f3bca22b-3a42-4d89-8a24-ce254d13f28a" providerId="ADAL" clId="{8BB237CE-BF63-4825-B842-FE19FFBD88AD}" dt="2022-09-09T08:59:25.341" v="0" actId="14100"/>
          <ac:spMkLst>
            <pc:docMk/>
            <pc:sldMk cId="452166373" sldId="745"/>
            <ac:spMk id="10" creationId="{AA36C235-9903-EB58-BD01-8003E507FE3D}"/>
          </ac:spMkLst>
        </pc:spChg>
      </pc:sldChg>
      <pc:sldChg chg="addSp delSp modSp mod">
        <pc:chgData name="Wyman, Hilary" userId="f3bca22b-3a42-4d89-8a24-ce254d13f28a" providerId="ADAL" clId="{8BB237CE-BF63-4825-B842-FE19FFBD88AD}" dt="2022-09-09T11:06:39.420" v="75" actId="1076"/>
        <pc:sldMkLst>
          <pc:docMk/>
          <pc:sldMk cId="3256892270" sldId="746"/>
        </pc:sldMkLst>
        <pc:spChg chg="add del mod">
          <ac:chgData name="Wyman, Hilary" userId="f3bca22b-3a42-4d89-8a24-ce254d13f28a" providerId="ADAL" clId="{8BB237CE-BF63-4825-B842-FE19FFBD88AD}" dt="2022-09-09T11:01:51.137" v="47" actId="478"/>
          <ac:spMkLst>
            <pc:docMk/>
            <pc:sldMk cId="3256892270" sldId="746"/>
            <ac:spMk id="8" creationId="{6D02A0C7-6802-DBA4-6AD4-BE061A2D2C60}"/>
          </ac:spMkLst>
        </pc:spChg>
        <pc:picChg chg="del">
          <ac:chgData name="Wyman, Hilary" userId="f3bca22b-3a42-4d89-8a24-ce254d13f28a" providerId="ADAL" clId="{8BB237CE-BF63-4825-B842-FE19FFBD88AD}" dt="2022-09-09T11:01:46.007" v="45" actId="478"/>
          <ac:picMkLst>
            <pc:docMk/>
            <pc:sldMk cId="3256892270" sldId="746"/>
            <ac:picMk id="4" creationId="{18CAECCE-8317-2938-5A90-76C6EF2D9642}"/>
          </ac:picMkLst>
        </pc:picChg>
        <pc:picChg chg="del">
          <ac:chgData name="Wyman, Hilary" userId="f3bca22b-3a42-4d89-8a24-ce254d13f28a" providerId="ADAL" clId="{8BB237CE-BF63-4825-B842-FE19FFBD88AD}" dt="2022-09-09T11:02:48.827" v="54" actId="478"/>
          <ac:picMkLst>
            <pc:docMk/>
            <pc:sldMk cId="3256892270" sldId="746"/>
            <ac:picMk id="5" creationId="{E3193991-DD76-9300-AD18-2D94C3F3CE93}"/>
          </ac:picMkLst>
        </pc:picChg>
        <pc:picChg chg="del">
          <ac:chgData name="Wyman, Hilary" userId="f3bca22b-3a42-4d89-8a24-ce254d13f28a" providerId="ADAL" clId="{8BB237CE-BF63-4825-B842-FE19FFBD88AD}" dt="2022-09-09T11:02:48.107" v="53" actId="478"/>
          <ac:picMkLst>
            <pc:docMk/>
            <pc:sldMk cId="3256892270" sldId="746"/>
            <ac:picMk id="6" creationId="{D9C34683-A448-77A5-1616-6755FC329237}"/>
          </ac:picMkLst>
        </pc:picChg>
        <pc:picChg chg="add del mod">
          <ac:chgData name="Wyman, Hilary" userId="f3bca22b-3a42-4d89-8a24-ce254d13f28a" providerId="ADAL" clId="{8BB237CE-BF63-4825-B842-FE19FFBD88AD}" dt="2022-09-09T11:04:56.811" v="62" actId="478"/>
          <ac:picMkLst>
            <pc:docMk/>
            <pc:sldMk cId="3256892270" sldId="746"/>
            <ac:picMk id="10" creationId="{0A85EC8D-2A60-4D8A-45AB-017B66DC51B9}"/>
          </ac:picMkLst>
        </pc:picChg>
        <pc:picChg chg="add del mod">
          <ac:chgData name="Wyman, Hilary" userId="f3bca22b-3a42-4d89-8a24-ce254d13f28a" providerId="ADAL" clId="{8BB237CE-BF63-4825-B842-FE19FFBD88AD}" dt="2022-09-09T11:05:18.591" v="66" actId="478"/>
          <ac:picMkLst>
            <pc:docMk/>
            <pc:sldMk cId="3256892270" sldId="746"/>
            <ac:picMk id="12" creationId="{A4079EC1-39BE-0A4A-4C61-FBED8B358508}"/>
          </ac:picMkLst>
        </pc:picChg>
        <pc:picChg chg="add mod">
          <ac:chgData name="Wyman, Hilary" userId="f3bca22b-3a42-4d89-8a24-ce254d13f28a" providerId="ADAL" clId="{8BB237CE-BF63-4825-B842-FE19FFBD88AD}" dt="2022-09-09T11:06:26.131" v="74" actId="1076"/>
          <ac:picMkLst>
            <pc:docMk/>
            <pc:sldMk cId="3256892270" sldId="746"/>
            <ac:picMk id="14" creationId="{5C6050D7-096F-654F-D103-8F67551F5C93}"/>
          </ac:picMkLst>
        </pc:picChg>
        <pc:picChg chg="add mod">
          <ac:chgData name="Wyman, Hilary" userId="f3bca22b-3a42-4d89-8a24-ce254d13f28a" providerId="ADAL" clId="{8BB237CE-BF63-4825-B842-FE19FFBD88AD}" dt="2022-09-09T11:06:04.891" v="70" actId="14100"/>
          <ac:picMkLst>
            <pc:docMk/>
            <pc:sldMk cId="3256892270" sldId="746"/>
            <ac:picMk id="16" creationId="{BD79FD18-74F9-E6E1-C63F-CFDF4A27B6A0}"/>
          </ac:picMkLst>
        </pc:picChg>
        <pc:picChg chg="add mod">
          <ac:chgData name="Wyman, Hilary" userId="f3bca22b-3a42-4d89-8a24-ce254d13f28a" providerId="ADAL" clId="{8BB237CE-BF63-4825-B842-FE19FFBD88AD}" dt="2022-09-09T11:06:39.420" v="75" actId="1076"/>
          <ac:picMkLst>
            <pc:docMk/>
            <pc:sldMk cId="3256892270" sldId="746"/>
            <ac:picMk id="18" creationId="{896EC980-2B1D-928E-0B35-837BA566106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0BA66-DFC9-534D-99A0-7AB91D4C6BB9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2C178-9B0D-EC41-9857-3AF65FF7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52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C573A14-1418-8445-A355-C4659B6B91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162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73A14-1418-8445-A355-C4659B6B91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21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73A14-1418-8445-A355-C4659B6B91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31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32C178-9B0D-EC41-9857-3AF65FF72F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14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32C178-9B0D-EC41-9857-3AF65FF72F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11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ILING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105AF1-88C2-C647-A25F-E09B66BB89C1}"/>
              </a:ext>
            </a:extLst>
          </p:cNvPr>
          <p:cNvSpPr/>
          <p:nvPr userDrawn="1"/>
        </p:nvSpPr>
        <p:spPr>
          <a:xfrm>
            <a:off x="5399903" y="-39103"/>
            <a:ext cx="6799236" cy="55690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247B1-DF44-2A44-B320-D0E542EF38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7328" y="1557718"/>
            <a:ext cx="6264385" cy="77365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Edit Master Welsh title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1AD07-C708-7048-B2E9-80ED0C99EC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7327" y="2443089"/>
            <a:ext cx="6264385" cy="53638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39E670B-A016-1B46-AE9C-EA6D88C67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22812" y="3935269"/>
            <a:ext cx="6264387" cy="60211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4400" kern="120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4400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/>
              <a:t>Edit Master English title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CF76293-6252-AF4B-AFF6-055C484481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22812" y="4697492"/>
            <a:ext cx="6264386" cy="53593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000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r>
              <a:rPr lang="en-US"/>
              <a:t>CLICK TO EDIT MASTER SUBTITLE STYLE</a:t>
            </a:r>
          </a:p>
          <a:p>
            <a:pPr lvl="1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4F7284-63E9-EB43-87B2-7F827E22A5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690"/>
          <a:stretch>
            <a:fillRect/>
          </a:stretch>
        </p:blipFill>
        <p:spPr>
          <a:xfrm>
            <a:off x="9375228" y="5737893"/>
            <a:ext cx="2165153" cy="903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74A8B9-27A2-FD45-A7B0-7E1258200C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89" t="2031" r="12828"/>
          <a:stretch>
            <a:fillRect/>
          </a:stretch>
        </p:blipFill>
        <p:spPr>
          <a:xfrm>
            <a:off x="-5012" y="-39102"/>
            <a:ext cx="5419130" cy="557519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9029700" y="4217988"/>
            <a:ext cx="914400" cy="91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646750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- WEL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CAA4A-A714-8143-A7A1-1E74AD64B3D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6400" y="1393371"/>
            <a:ext cx="9202057" cy="2496003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en-US"/>
              <a:t>Edit WELSH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 useBgFill="1">
        <p:nvSpPr>
          <p:cNvPr id="8" name="Picture Placeholder 7">
            <a:extLst>
              <a:ext uri="{FF2B5EF4-FFF2-40B4-BE49-F238E27FC236}">
                <a16:creationId xmlns:a16="http://schemas.microsoft.com/office/drawing/2014/main" id="{1A914FE2-29FB-1A42-B66A-96A12FE622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00" y="4180567"/>
            <a:ext cx="11379200" cy="2292803"/>
          </a:xfrm>
        </p:spPr>
        <p:txBody>
          <a:bodyPr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EDDA3F-2662-324F-8E48-EB206FB080A0}"/>
              </a:ext>
            </a:extLst>
          </p:cNvPr>
          <p:cNvCxnSpPr/>
          <p:nvPr userDrawn="1"/>
        </p:nvCxnSpPr>
        <p:spPr>
          <a:xfrm>
            <a:off x="406400" y="4034970"/>
            <a:ext cx="11379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15754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- ENGL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CAA4A-A714-8143-A7A1-1E74AD64B3D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6400" y="1393371"/>
            <a:ext cx="9202057" cy="2496003"/>
          </a:xfrm>
        </p:spPr>
        <p:txBody>
          <a:bodyPr anchor="b"/>
          <a:lstStyle>
            <a:lvl1pPr>
              <a:defRPr>
                <a:solidFill>
                  <a:schemeClr val="accent2"/>
                </a:solidFill>
              </a:defRPr>
            </a:lvl1pPr>
            <a:lvl2pPr>
              <a:buClr>
                <a:schemeClr val="accent1"/>
              </a:buClr>
              <a:defRPr/>
            </a:lvl2pPr>
          </a:lstStyle>
          <a:p>
            <a:pPr lvl="0"/>
            <a:r>
              <a:rPr lang="en-US"/>
              <a:t>Edit English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 useBgFill="1">
        <p:nvSpPr>
          <p:cNvPr id="8" name="Picture Placeholder 7">
            <a:extLst>
              <a:ext uri="{FF2B5EF4-FFF2-40B4-BE49-F238E27FC236}">
                <a16:creationId xmlns:a16="http://schemas.microsoft.com/office/drawing/2014/main" id="{1A914FE2-29FB-1A42-B66A-96A12FE622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00" y="4180567"/>
            <a:ext cx="11379200" cy="2292803"/>
          </a:xfrm>
        </p:spPr>
        <p:txBody>
          <a:bodyPr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EDDA3F-2662-324F-8E48-EB206FB080A0}"/>
              </a:ext>
            </a:extLst>
          </p:cNvPr>
          <p:cNvCxnSpPr/>
          <p:nvPr userDrawn="1"/>
        </p:nvCxnSpPr>
        <p:spPr>
          <a:xfrm>
            <a:off x="406400" y="4034970"/>
            <a:ext cx="113792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97731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Edit ENGLISH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3FC40-A5E4-EB4A-B66B-550DFB0DA3DB}"/>
              </a:ext>
            </a:extLst>
          </p:cNvPr>
          <p:cNvCxnSpPr/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D5DA09FD-B682-354A-9574-13D11593D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714" y="1030288"/>
            <a:ext cx="4847544" cy="48044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5309019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122D134-2012-0947-BF86-A508A2405D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1714" y="1030288"/>
            <a:ext cx="4847544" cy="4804455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Edit ENGLISH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3FC40-A5E4-EB4A-B66B-550DFB0DA3DB}"/>
              </a:ext>
            </a:extLst>
          </p:cNvPr>
          <p:cNvCxnSpPr/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0791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Edit ENGLISH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2CF900-22FA-EE40-AFFD-5DDD8A1C8D5B}"/>
              </a:ext>
            </a:extLst>
          </p:cNvPr>
          <p:cNvCxnSpPr/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9AD96A73-4855-6A41-A728-EC7014B45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714" y="1030288"/>
            <a:ext cx="4847544" cy="48044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733381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122D134-2012-0947-BF86-A508A2405D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1714" y="1030288"/>
            <a:ext cx="4847544" cy="4804455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Edit ENGLISH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2CF900-22FA-EE40-AFFD-5DDD8A1C8D5B}"/>
              </a:ext>
            </a:extLst>
          </p:cNvPr>
          <p:cNvCxnSpPr/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59887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Edit ENGLISH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0C6355-0BCC-DF42-95DD-9DA435CDB6B8}"/>
              </a:ext>
            </a:extLst>
          </p:cNvPr>
          <p:cNvCxnSpPr/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D721B1DD-D8BE-3F43-913C-6AE6C363B8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714" y="1030288"/>
            <a:ext cx="4847544" cy="48044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915668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122D134-2012-0947-BF86-A508A2405D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1714" y="1030288"/>
            <a:ext cx="4847544" cy="4804455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Edit ENGLISH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0C6355-0BCC-DF42-95DD-9DA435CDB6B8}"/>
              </a:ext>
            </a:extLst>
          </p:cNvPr>
          <p:cNvCxnSpPr/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17329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Edit ENGLISH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5C3AFD-85A0-9346-8D24-1279EC8A4A04}"/>
              </a:ext>
            </a:extLst>
          </p:cNvPr>
          <p:cNvCxnSpPr/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2C03CC8A-93D6-B84B-BF52-627582C5A6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714" y="1030288"/>
            <a:ext cx="4847544" cy="48044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0830719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122D134-2012-0947-BF86-A508A2405D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1714" y="1030288"/>
            <a:ext cx="4847544" cy="4804455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Edit ENGLISH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5C3AFD-85A0-9346-8D24-1279EC8A4A04}"/>
              </a:ext>
            </a:extLst>
          </p:cNvPr>
          <p:cNvCxnSpPr/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68698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BILING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105AF1-88C2-C647-A25F-E09B66BB89C1}"/>
              </a:ext>
            </a:extLst>
          </p:cNvPr>
          <p:cNvSpPr/>
          <p:nvPr userDrawn="1"/>
        </p:nvSpPr>
        <p:spPr>
          <a:xfrm>
            <a:off x="5399903" y="-39103"/>
            <a:ext cx="6799236" cy="55690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247B1-DF44-2A44-B320-D0E542EF38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7328" y="1557718"/>
            <a:ext cx="6264385" cy="77365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Edit Master Welsh title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1AD07-C708-7048-B2E9-80ED0C99EC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7327" y="2443089"/>
            <a:ext cx="6264385" cy="53638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39E670B-A016-1B46-AE9C-EA6D88C67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22812" y="3935269"/>
            <a:ext cx="6264387" cy="60211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4400" kern="120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4400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/>
              <a:t>Edit Master English title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CF76293-6252-AF4B-AFF6-055C484481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22812" y="4697492"/>
            <a:ext cx="6264386" cy="53593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000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r>
              <a:rPr lang="en-US"/>
              <a:t>CLICK TO EDIT MASTER SUBTITLE STYLE</a:t>
            </a:r>
          </a:p>
          <a:p>
            <a:pPr lvl="1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4A8B9-27A2-FD45-A7B0-7E1258200C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399903" cy="55299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E61950-F47D-CE4F-9F0E-61ECAB3CEA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690"/>
          <a:stretch>
            <a:fillRect/>
          </a:stretch>
        </p:blipFill>
        <p:spPr>
          <a:xfrm>
            <a:off x="9375228" y="5737893"/>
            <a:ext cx="2165153" cy="90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624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Edit ENGLISH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CE820D-655C-A044-93DA-89447B763AC3}"/>
              </a:ext>
            </a:extLst>
          </p:cNvPr>
          <p:cNvCxnSpPr/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0225CC33-ADB7-8D40-A83D-643DB8D9D8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714" y="1030288"/>
            <a:ext cx="4847544" cy="48044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315183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122D134-2012-0947-BF86-A508A2405D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1714" y="1030288"/>
            <a:ext cx="4847544" cy="4804455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Edit ENGLISH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CE820D-655C-A044-93DA-89447B763AC3}"/>
              </a:ext>
            </a:extLst>
          </p:cNvPr>
          <p:cNvCxnSpPr/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68834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bi -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955" y="357414"/>
            <a:ext cx="9046702" cy="2951843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‘WELSH quote’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954" y="3613832"/>
            <a:ext cx="9046703" cy="2090282"/>
          </a:xfrm>
        </p:spPr>
        <p:txBody>
          <a:bodyPr>
            <a:normAutofit/>
          </a:bodyPr>
          <a:lstStyle>
            <a:lvl1pPr>
              <a:defRPr lang="en-US" sz="3200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‘ENGLISH quote’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3FC40-A5E4-EB4A-B66B-550DFB0DA3DB}"/>
              </a:ext>
            </a:extLst>
          </p:cNvPr>
          <p:cNvCxnSpPr/>
          <p:nvPr userDrawn="1"/>
        </p:nvCxnSpPr>
        <p:spPr>
          <a:xfrm>
            <a:off x="881068" y="3490572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0923FC-A7B7-334E-B007-78FA9B6456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4494" y="6219374"/>
            <a:ext cx="9047163" cy="623886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NAME</a:t>
            </a:r>
          </a:p>
        </p:txBody>
      </p:sp>
    </p:spTree>
    <p:extLst>
      <p:ext uri="{BB962C8B-B14F-4D97-AF65-F5344CB8AC3E}">
        <p14:creationId xmlns:p14="http://schemas.microsoft.com/office/powerpoint/2010/main" val="279886711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bi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955" y="357414"/>
            <a:ext cx="9046702" cy="2951843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‘WELSH quote’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954" y="3613832"/>
            <a:ext cx="9046703" cy="2090282"/>
          </a:xfrm>
        </p:spPr>
        <p:txBody>
          <a:bodyPr>
            <a:normAutofit/>
          </a:bodyPr>
          <a:lstStyle>
            <a:lvl1pPr>
              <a:defRPr lang="en-US" sz="3200" kern="120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‘ENGLISH quote’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3FC40-A5E4-EB4A-B66B-550DFB0DA3DB}"/>
              </a:ext>
            </a:extLst>
          </p:cNvPr>
          <p:cNvCxnSpPr/>
          <p:nvPr userDrawn="1"/>
        </p:nvCxnSpPr>
        <p:spPr>
          <a:xfrm>
            <a:off x="764954" y="3461544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0923FC-A7B7-334E-B007-78FA9B6456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4494" y="6219374"/>
            <a:ext cx="9047163" cy="623886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NAME</a:t>
            </a:r>
          </a:p>
        </p:txBody>
      </p:sp>
    </p:spTree>
    <p:extLst>
      <p:ext uri="{BB962C8B-B14F-4D97-AF65-F5344CB8AC3E}">
        <p14:creationId xmlns:p14="http://schemas.microsoft.com/office/powerpoint/2010/main" val="9930425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- bi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955" y="357414"/>
            <a:ext cx="9046702" cy="2951843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‘WELSH quote’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954" y="3613832"/>
            <a:ext cx="9046703" cy="2090282"/>
          </a:xfrm>
        </p:spPr>
        <p:txBody>
          <a:bodyPr>
            <a:normAutofit/>
          </a:bodyPr>
          <a:lstStyle>
            <a:lvl1pPr>
              <a:defRPr lang="en-US" sz="3200" kern="120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‘ENGLISH quote’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3FC40-A5E4-EB4A-B66B-550DFB0DA3DB}"/>
              </a:ext>
            </a:extLst>
          </p:cNvPr>
          <p:cNvCxnSpPr/>
          <p:nvPr userDrawn="1"/>
        </p:nvCxnSpPr>
        <p:spPr>
          <a:xfrm>
            <a:off x="764954" y="3461544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0923FC-A7B7-334E-B007-78FA9B6456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4494" y="6219374"/>
            <a:ext cx="9047163" cy="623886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NAME</a:t>
            </a:r>
          </a:p>
        </p:txBody>
      </p:sp>
    </p:spTree>
    <p:extLst>
      <p:ext uri="{BB962C8B-B14F-4D97-AF65-F5344CB8AC3E}">
        <p14:creationId xmlns:p14="http://schemas.microsoft.com/office/powerpoint/2010/main" val="313759748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767C8-A34C-2644-ABBE-C75646F99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E5634AAB-C1D1-B648-B2E7-6B151CE6E84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06401" y="1422400"/>
            <a:ext cx="9724572" cy="48180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2166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y quesitons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3FC40-A5E4-EB4A-B66B-550DFB0DA3DB}"/>
              </a:ext>
            </a:extLst>
          </p:cNvPr>
          <p:cNvCxnSpPr/>
          <p:nvPr userDrawn="1"/>
        </p:nvCxnSpPr>
        <p:spPr>
          <a:xfrm>
            <a:off x="2724383" y="3432515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037FAA8-3A8A-9345-B43F-9ED23C66073C}"/>
              </a:ext>
            </a:extLst>
          </p:cNvPr>
          <p:cNvSpPr/>
          <p:nvPr userDrawn="1"/>
        </p:nvSpPr>
        <p:spPr>
          <a:xfrm>
            <a:off x="2607808" y="1978448"/>
            <a:ext cx="70441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err="1">
                <a:solidFill>
                  <a:schemeClr val="tx1"/>
                </a:solidFill>
              </a:rPr>
              <a:t>Cwestiynau?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2DF7C0-7014-E141-AE75-A52E3302F386}"/>
              </a:ext>
            </a:extLst>
          </p:cNvPr>
          <p:cNvSpPr/>
          <p:nvPr userDrawn="1"/>
        </p:nvSpPr>
        <p:spPr>
          <a:xfrm>
            <a:off x="2607808" y="3563144"/>
            <a:ext cx="70441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17972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3FC40-A5E4-EB4A-B66B-550DFB0DA3DB}"/>
              </a:ext>
            </a:extLst>
          </p:cNvPr>
          <p:cNvCxnSpPr/>
          <p:nvPr userDrawn="1"/>
        </p:nvCxnSpPr>
        <p:spPr>
          <a:xfrm>
            <a:off x="2230897" y="3345430"/>
            <a:ext cx="160087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037FAA8-3A8A-9345-B43F-9ED23C66073C}"/>
              </a:ext>
            </a:extLst>
          </p:cNvPr>
          <p:cNvSpPr/>
          <p:nvPr userDrawn="1"/>
        </p:nvSpPr>
        <p:spPr>
          <a:xfrm>
            <a:off x="2114322" y="1891363"/>
            <a:ext cx="70441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err="1">
                <a:solidFill>
                  <a:schemeClr val="accent1"/>
                </a:solidFill>
              </a:rPr>
              <a:t>Diolch</a:t>
            </a:r>
            <a:endParaRPr lang="en-US" sz="800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2DF7C0-7014-E141-AE75-A52E3302F386}"/>
              </a:ext>
            </a:extLst>
          </p:cNvPr>
          <p:cNvSpPr/>
          <p:nvPr userDrawn="1"/>
        </p:nvSpPr>
        <p:spPr>
          <a:xfrm>
            <a:off x="2114322" y="3476059"/>
            <a:ext cx="70441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>
                <a:solidFill>
                  <a:schemeClr val="accent2"/>
                </a:solidFill>
              </a:rPr>
              <a:t>Thank</a:t>
            </a:r>
            <a:r>
              <a:rPr lang="en-US" sz="8000" baseline="0">
                <a:solidFill>
                  <a:schemeClr val="accent2"/>
                </a:solidFill>
              </a:rPr>
              <a:t> you</a:t>
            </a:r>
            <a:endParaRPr lang="en-US" sz="8000">
              <a:solidFill>
                <a:schemeClr val="accent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1B1593-38D4-DB47-86F9-00E17CF51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690"/>
          <a:stretch>
            <a:fillRect/>
          </a:stretch>
        </p:blipFill>
        <p:spPr>
          <a:xfrm>
            <a:off x="9354208" y="5475134"/>
            <a:ext cx="2165153" cy="90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1508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us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3FC40-A5E4-EB4A-B66B-550DFB0DA3DB}"/>
              </a:ext>
            </a:extLst>
          </p:cNvPr>
          <p:cNvCxnSpPr/>
          <p:nvPr userDrawn="1"/>
        </p:nvCxnSpPr>
        <p:spPr>
          <a:xfrm>
            <a:off x="2245411" y="2953544"/>
            <a:ext cx="160087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037FAA8-3A8A-9345-B43F-9ED23C66073C}"/>
              </a:ext>
            </a:extLst>
          </p:cNvPr>
          <p:cNvSpPr/>
          <p:nvPr userDrawn="1"/>
        </p:nvSpPr>
        <p:spPr>
          <a:xfrm>
            <a:off x="2114322" y="1891363"/>
            <a:ext cx="7044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5400" err="1">
                <a:solidFill>
                  <a:schemeClr val="accent2"/>
                </a:solidFill>
              </a:rPr>
              <a:t>Cysylltwch â ni</a:t>
            </a:r>
            <a:endParaRPr lang="en-US" sz="5400">
              <a:solidFill>
                <a:schemeClr val="accent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2DF7C0-7014-E141-AE75-A52E3302F386}"/>
              </a:ext>
            </a:extLst>
          </p:cNvPr>
          <p:cNvSpPr/>
          <p:nvPr userDrawn="1"/>
        </p:nvSpPr>
        <p:spPr>
          <a:xfrm>
            <a:off x="2114322" y="2953544"/>
            <a:ext cx="71752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5400">
                <a:solidFill>
                  <a:schemeClr val="accent1"/>
                </a:solidFill>
              </a:rPr>
              <a:t>Contact</a:t>
            </a:r>
            <a:r>
              <a:rPr lang="en-US" sz="5400" baseline="0">
                <a:solidFill>
                  <a:schemeClr val="accent1"/>
                </a:solidFill>
              </a:rPr>
              <a:t> us</a:t>
            </a:r>
            <a:endParaRPr lang="en-US" sz="5400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F60F3-B939-FD4C-95A7-F8252274A6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322" y="4325446"/>
            <a:ext cx="5448300" cy="2190750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contact details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4230DA-749C-4D45-8B33-70D9FF90BE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690"/>
          <a:stretch>
            <a:fillRect/>
          </a:stretch>
        </p:blipFill>
        <p:spPr>
          <a:xfrm>
            <a:off x="9354208" y="5475134"/>
            <a:ext cx="2165153" cy="90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5960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-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8259B5-C1AB-6546-BE9B-3BA10CA7F7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357188"/>
            <a:ext cx="9144000" cy="673326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595082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BILING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105AF1-88C2-C647-A25F-E09B66BB89C1}"/>
              </a:ext>
            </a:extLst>
          </p:cNvPr>
          <p:cNvSpPr/>
          <p:nvPr userDrawn="1"/>
        </p:nvSpPr>
        <p:spPr>
          <a:xfrm>
            <a:off x="5399903" y="-39103"/>
            <a:ext cx="6799236" cy="55690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247B1-DF44-2A44-B320-D0E542EF38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7328" y="1557718"/>
            <a:ext cx="6264385" cy="77365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Edit Master Welsh title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1AD07-C708-7048-B2E9-80ED0C99EC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7327" y="2443089"/>
            <a:ext cx="6264385" cy="53638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39E670B-A016-1B46-AE9C-EA6D88C67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22812" y="3935269"/>
            <a:ext cx="6264387" cy="60211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4400" kern="120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4400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/>
              <a:t>Edit Master English title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CF76293-6252-AF4B-AFF6-055C484481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22812" y="4697492"/>
            <a:ext cx="6264386" cy="53593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000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r>
              <a:rPr lang="en-US"/>
              <a:t>CLICK TO EDIT MASTER SUBTITLE STYLE</a:t>
            </a:r>
          </a:p>
          <a:p>
            <a:pPr lvl="1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4A8B9-27A2-FD45-A7B0-7E1258200C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5399903" cy="55299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D6F239-9C4E-C04E-B0BE-4B27932E1F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690"/>
          <a:stretch>
            <a:fillRect/>
          </a:stretch>
        </p:blipFill>
        <p:spPr>
          <a:xfrm>
            <a:off x="9375228" y="5737893"/>
            <a:ext cx="2165153" cy="90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2721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EA0E6-4BCA-A747-9DEA-B73E85DF68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227" y="357414"/>
            <a:ext cx="9132887" cy="741362"/>
          </a:xfrm>
        </p:spPr>
        <p:txBody>
          <a:bodyPr anchor="b">
            <a:normAutofit/>
          </a:bodyPr>
          <a:lstStyle>
            <a:lvl1pPr>
              <a:defRPr lang="en-US" sz="2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285481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974B1E-B22C-0B4A-B6B6-49044BDABC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017" y="1262219"/>
            <a:ext cx="892388" cy="866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BF558-C818-994C-82C9-97DC0EFB91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2409" y="6045631"/>
            <a:ext cx="841253" cy="812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E703F4-EB92-9841-8BEE-D7CF80581C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935" y="2210482"/>
            <a:ext cx="841253" cy="8123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3D3AAE-8819-D045-8C77-C251C6B119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075" y="3595425"/>
            <a:ext cx="902945" cy="8764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0253AC-39E1-C043-BCCC-21AAD96CA52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5962" y="4907271"/>
            <a:ext cx="874148" cy="848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ABC8CA-195A-6D48-A217-6BC4A542A4E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183" y="2458575"/>
            <a:ext cx="841253" cy="8123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865DE7-6DAA-E54C-A8F0-597DEEAFFC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7156" y="1248525"/>
            <a:ext cx="829622" cy="8053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C913BD-BC91-D346-AC55-F344FDC7D7A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231" y="2427351"/>
            <a:ext cx="876222" cy="8505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55F55F-FB7B-C14B-9840-A5A6BAF8732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271" y="1256115"/>
            <a:ext cx="841253" cy="8123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8F10DE-5153-B24A-8FB5-C52C1D01F33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552" y="3146245"/>
            <a:ext cx="841253" cy="8123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F4C92A6-BFE6-AC45-A28C-DC07EEC00B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271" y="4565913"/>
            <a:ext cx="836661" cy="8121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AF2394-7651-C544-9BB7-0C014F16BCE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558" y="2487494"/>
            <a:ext cx="836661" cy="8121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3191A1-F2F1-2445-A7D0-2AC86E0EDFE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416" y="4102731"/>
            <a:ext cx="841253" cy="81236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6848B62-3627-1848-8721-31096C559AC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182" y="5927590"/>
            <a:ext cx="927349" cy="8854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0DCE063-5D22-654D-97E8-0C23A919B03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748" y="1230708"/>
            <a:ext cx="888591" cy="85142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DDA8EDF-9505-DE41-AB32-BAD146D88F2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297" y="4971986"/>
            <a:ext cx="967119" cy="9671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E2EC76A-AE9C-D44D-83B0-4FBF4D586FD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389" y="4971986"/>
            <a:ext cx="855016" cy="8362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744C18C-B570-2C4D-B6D9-8ABA856CB45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583" y="3528389"/>
            <a:ext cx="943521" cy="94352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BD0DDE-9D68-154B-AECC-0C76CF275F1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096" y="3704291"/>
            <a:ext cx="871584" cy="8425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2858E8-9662-A742-ADB1-ECC3FD58D43C}"/>
              </a:ext>
            </a:extLst>
          </p:cNvPr>
          <p:cNvSpPr/>
          <p:nvPr userDrawn="1"/>
        </p:nvSpPr>
        <p:spPr>
          <a:xfrm>
            <a:off x="358222" y="1327786"/>
            <a:ext cx="245267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/>
              <a:t>Use icons as required – copy and past from icons master page</a:t>
            </a:r>
          </a:p>
          <a:p>
            <a:pPr lvl="0"/>
            <a:r>
              <a:rPr lang="en-US" sz="1400"/>
              <a:t>Please line up icons with text . Icons can be resized.  Please keep icons to a minimum</a:t>
            </a:r>
          </a:p>
          <a:p>
            <a:pPr lvl="0"/>
            <a:endParaRPr lang="en-US" sz="1400">
              <a:solidFill>
                <a:schemeClr val="accent2"/>
              </a:solidFill>
            </a:endParaRPr>
          </a:p>
          <a:p>
            <a:pPr lvl="0"/>
            <a:r>
              <a:rPr lang="en-US" sz="1400">
                <a:solidFill>
                  <a:schemeClr val="accent2"/>
                </a:solidFill>
              </a:rPr>
              <a:t>To access icons go to the main menu:</a:t>
            </a:r>
          </a:p>
          <a:p>
            <a:pPr marL="800089" lvl="1" indent="-342900">
              <a:buFont typeface="+mj-lt"/>
              <a:buAutoNum type="arabicPeriod"/>
            </a:pPr>
            <a:r>
              <a:rPr lang="en-US" sz="1400"/>
              <a:t>View </a:t>
            </a:r>
          </a:p>
          <a:p>
            <a:pPr marL="800089" lvl="1" indent="-342900">
              <a:buFont typeface="+mj-lt"/>
              <a:buAutoNum type="arabicPeriod"/>
            </a:pPr>
            <a:r>
              <a:rPr lang="en-US" sz="1400"/>
              <a:t>Master </a:t>
            </a:r>
          </a:p>
          <a:p>
            <a:pPr marL="800089" lvl="1" indent="-342900">
              <a:buFont typeface="+mj-lt"/>
              <a:buAutoNum type="arabicPeriod"/>
            </a:pPr>
            <a:r>
              <a:rPr lang="en-US" sz="1400"/>
              <a:t>Slide master</a:t>
            </a:r>
          </a:p>
          <a:p>
            <a:pPr marL="800089" lvl="1" indent="-342900">
              <a:buFont typeface="+mj-lt"/>
              <a:buAutoNum type="arabicPeriod"/>
            </a:pPr>
            <a:r>
              <a:rPr lang="en-US" sz="1400"/>
              <a:t>Scroll down to the last slide where you will fine icons.</a:t>
            </a:r>
          </a:p>
          <a:p>
            <a:pPr marL="800089" lvl="1" indent="-342900">
              <a:buFont typeface="+mj-lt"/>
              <a:buAutoNum type="arabicPeriod"/>
            </a:pPr>
            <a:r>
              <a:rPr lang="en-US" sz="1400"/>
              <a:t>Copy icon</a:t>
            </a:r>
          </a:p>
          <a:p>
            <a:pPr marL="800089" lvl="1" indent="-342900">
              <a:buFont typeface="+mj-lt"/>
              <a:buAutoNum type="arabicPeriod"/>
            </a:pPr>
            <a:r>
              <a:rPr lang="en-US" sz="1400"/>
              <a:t>Exit master and paste on selected slide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3503436" y="925187"/>
            <a:ext cx="1109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Icons for text 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5104488" y="966383"/>
            <a:ext cx="1002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Progression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4982416" y="2177668"/>
            <a:ext cx="1293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Quality outcome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5213672" y="3348945"/>
            <a:ext cx="786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Awarded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5230537" y="4523795"/>
            <a:ext cx="875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/>
              <a:t>Employer </a:t>
            </a:r>
            <a:br>
              <a:rPr lang="en-GB" sz="1200"/>
            </a:br>
            <a:r>
              <a:rPr lang="en-GB" sz="1200"/>
              <a:t>needs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5285129" y="5816386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Contact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6863522" y="971526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Questions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6866843" y="2199698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Information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6884595" y="3348945"/>
            <a:ext cx="865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Education</a:t>
            </a:r>
          </a:p>
        </p:txBody>
      </p:sp>
      <p:sp>
        <p:nvSpPr>
          <p:cNvPr id="42" name="TextBox 41"/>
          <p:cNvSpPr txBox="1"/>
          <p:nvPr userDrawn="1"/>
        </p:nvSpPr>
        <p:spPr>
          <a:xfrm>
            <a:off x="8667016" y="983546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Bilingual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8629558" y="2266761"/>
            <a:ext cx="917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Standards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8368875" y="3433040"/>
            <a:ext cx="1326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Ready/Complete</a:t>
            </a:r>
          </a:p>
        </p:txBody>
      </p:sp>
      <p:sp>
        <p:nvSpPr>
          <p:cNvPr id="47" name="TextBox 46"/>
          <p:cNvSpPr txBox="1"/>
          <p:nvPr userDrawn="1"/>
        </p:nvSpPr>
        <p:spPr>
          <a:xfrm>
            <a:off x="8775012" y="4754627"/>
            <a:ext cx="513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View</a:t>
            </a:r>
          </a:p>
        </p:txBody>
      </p:sp>
      <p:pic>
        <p:nvPicPr>
          <p:cNvPr id="48" name="Picture 47"/>
          <p:cNvPicPr/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640" y="2367736"/>
            <a:ext cx="761373" cy="760494"/>
          </a:xfrm>
          <a:prstGeom prst="rect">
            <a:avLst/>
          </a:prstGeom>
        </p:spPr>
      </p:pic>
      <p:pic>
        <p:nvPicPr>
          <p:cNvPr id="49" name="Picture 48"/>
          <p:cNvPicPr/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640" y="3801344"/>
            <a:ext cx="759908" cy="759908"/>
          </a:xfrm>
          <a:prstGeom prst="rect">
            <a:avLst/>
          </a:prstGeom>
        </p:spPr>
      </p:pic>
      <p:sp>
        <p:nvSpPr>
          <p:cNvPr id="50" name="TextBox 49"/>
          <p:cNvSpPr txBox="1"/>
          <p:nvPr userDrawn="1"/>
        </p:nvSpPr>
        <p:spPr>
          <a:xfrm>
            <a:off x="10396319" y="1892680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Health and </a:t>
            </a:r>
            <a:br>
              <a:rPr lang="en-GB" sz="1200"/>
            </a:br>
            <a:r>
              <a:rPr lang="en-GB" sz="1200"/>
              <a:t>Social</a:t>
            </a:r>
            <a:r>
              <a:rPr lang="en-GB" sz="1200" baseline="0"/>
              <a:t> Care</a:t>
            </a:r>
            <a:endParaRPr lang="en-GB" sz="1200"/>
          </a:p>
        </p:txBody>
      </p:sp>
      <p:sp>
        <p:nvSpPr>
          <p:cNvPr id="51" name="TextBox 50"/>
          <p:cNvSpPr txBox="1"/>
          <p:nvPr userDrawn="1"/>
        </p:nvSpPr>
        <p:spPr>
          <a:xfrm>
            <a:off x="10476280" y="3521970"/>
            <a:ext cx="83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Childcare</a:t>
            </a:r>
          </a:p>
        </p:txBody>
      </p:sp>
    </p:spTree>
    <p:extLst>
      <p:ext uri="{BB962C8B-B14F-4D97-AF65-F5344CB8AC3E}">
        <p14:creationId xmlns:p14="http://schemas.microsoft.com/office/powerpoint/2010/main" val="415505523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58908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53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99ACAF1-6098-AE40-8403-1C8D637F98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2575" y="1076325"/>
            <a:ext cx="11809413" cy="52435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  <a:lvl2pPr marL="7937" indent="0">
              <a:lnSpc>
                <a:spcPct val="100000"/>
              </a:lnSpc>
              <a:buNone/>
              <a:defRPr sz="1800"/>
            </a:lvl2pPr>
            <a:lvl3pPr marL="222250" indent="-169863">
              <a:lnSpc>
                <a:spcPct val="100000"/>
              </a:lnSpc>
              <a:buFont typeface="Arial" panose="020B0604020202020204" pitchFamily="34" charset="0"/>
              <a:buChar char="•"/>
              <a:defRPr b="0"/>
            </a:lvl3pPr>
            <a:lvl4pPr marL="268288" indent="0">
              <a:lnSpc>
                <a:spcPct val="100000"/>
              </a:lnSpc>
              <a:buNone/>
              <a:defRPr b="1"/>
            </a:lvl4pPr>
            <a:lvl5pPr marL="490538" indent="-187325"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82011" y="888774"/>
            <a:ext cx="1166501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4" y="113907"/>
            <a:ext cx="1586970" cy="6850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56F39C-AFF1-D944-A9F4-72171BE81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1" y="208722"/>
            <a:ext cx="10223323" cy="4472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502677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473607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53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427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- BILING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105AF1-88C2-C647-A25F-E09B66BB89C1}"/>
              </a:ext>
            </a:extLst>
          </p:cNvPr>
          <p:cNvSpPr/>
          <p:nvPr userDrawn="1"/>
        </p:nvSpPr>
        <p:spPr>
          <a:xfrm>
            <a:off x="5399903" y="-39103"/>
            <a:ext cx="6799236" cy="55690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247B1-DF44-2A44-B320-D0E542EF38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7328" y="1557718"/>
            <a:ext cx="6264385" cy="77365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Edit Master Welsh title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1AD07-C708-7048-B2E9-80ED0C99EC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7327" y="2443089"/>
            <a:ext cx="6264385" cy="53638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39E670B-A016-1B46-AE9C-EA6D88C67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22812" y="3935269"/>
            <a:ext cx="6264387" cy="60211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4400" kern="120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4400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/>
              <a:t>Edit Master English text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CF76293-6252-AF4B-AFF6-055C484481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22812" y="4697492"/>
            <a:ext cx="6264386" cy="53593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000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r>
              <a:rPr lang="en-US"/>
              <a:t>CLICK TO EDIT MASTER SUBTITLE STYLE</a:t>
            </a:r>
          </a:p>
          <a:p>
            <a:pPr lvl="1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4A8B9-27A2-FD45-A7B0-7E1258200C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399899" cy="55299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7140A5-1D01-0747-9CD5-EA275321B3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690"/>
          <a:stretch>
            <a:fillRect/>
          </a:stretch>
        </p:blipFill>
        <p:spPr>
          <a:xfrm>
            <a:off x="9375228" y="5737893"/>
            <a:ext cx="2165153" cy="90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1859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- BILING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105AF1-88C2-C647-A25F-E09B66BB89C1}"/>
              </a:ext>
            </a:extLst>
          </p:cNvPr>
          <p:cNvSpPr/>
          <p:nvPr userDrawn="1"/>
        </p:nvSpPr>
        <p:spPr>
          <a:xfrm>
            <a:off x="5399903" y="-39103"/>
            <a:ext cx="6799236" cy="55690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247B1-DF44-2A44-B320-D0E542EF38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7328" y="1557718"/>
            <a:ext cx="6264385" cy="77365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Edit Master Welsh title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1AD07-C708-7048-B2E9-80ED0C99EC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7327" y="2443089"/>
            <a:ext cx="6264385" cy="53638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39E670B-A016-1B46-AE9C-EA6D88C67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22812" y="3935269"/>
            <a:ext cx="6264387" cy="60211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4400" kern="120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4400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/>
              <a:t>Edit Master English text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CF76293-6252-AF4B-AFF6-055C484481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22812" y="4697492"/>
            <a:ext cx="6264386" cy="53593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2000" kern="120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r>
              <a:rPr lang="en-US"/>
              <a:t>CLICK TO EDIT MASTER SUBTITLE STYLE</a:t>
            </a:r>
          </a:p>
          <a:p>
            <a:pPr lvl="1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3656D2-C8D0-AA42-923F-9E829787DC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690"/>
          <a:stretch>
            <a:fillRect/>
          </a:stretch>
        </p:blipFill>
        <p:spPr>
          <a:xfrm>
            <a:off x="9375228" y="5737893"/>
            <a:ext cx="2165153" cy="903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74A8B9-27A2-FD45-A7B0-7E1258200C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" r="29895"/>
          <a:stretch>
            <a:fillRect/>
          </a:stretch>
        </p:blipFill>
        <p:spPr>
          <a:xfrm>
            <a:off x="-55716" y="-39103"/>
            <a:ext cx="5766486" cy="556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7134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 ONLY - WEL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767C8-A34C-2644-ABBE-C75646F992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WELSH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7FE8-32F0-324C-86B5-D76457656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3500590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- ENGL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767C8-A34C-2644-ABBE-C75646F992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ENGLISH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7FE8-32F0-324C-86B5-D76457656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1613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NLY - BILING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9617C-8E9E-AB41-AE93-9BEC9ADF1D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365125"/>
            <a:ext cx="9231087" cy="38961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Welsh title style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CAA4A-A714-8143-A7A1-1E74AD64B3D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6400" y="1669144"/>
            <a:ext cx="5442176" cy="47110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US"/>
              <a:t>Edit Welsh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C3D9E7-D74B-364A-9961-EC496661F69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66973" y="1669144"/>
            <a:ext cx="5199743" cy="471102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</a:lstStyle>
          <a:p>
            <a:pPr lvl="0"/>
            <a:r>
              <a:rPr lang="en-US"/>
              <a:t>Edit English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2373E3E-7EAA-FF4C-A7F3-B0650A410B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6401" y="841147"/>
            <a:ext cx="9231086" cy="39211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English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7BF577-AB27-8549-8D2C-5C2D69007C80}"/>
              </a:ext>
            </a:extLst>
          </p:cNvPr>
          <p:cNvCxnSpPr/>
          <p:nvPr userDrawn="1"/>
        </p:nvCxnSpPr>
        <p:spPr>
          <a:xfrm flipV="1">
            <a:off x="493487" y="1356627"/>
            <a:ext cx="5297033" cy="72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9B5888-41F2-8C4E-BAE0-545ACCAE2071}"/>
              </a:ext>
            </a:extLst>
          </p:cNvPr>
          <p:cNvCxnSpPr/>
          <p:nvPr userDrawn="1"/>
        </p:nvCxnSpPr>
        <p:spPr>
          <a:xfrm>
            <a:off x="6154057" y="1356627"/>
            <a:ext cx="563086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A2B6F56-5A09-BF4C-AA14-C2678D945D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468"/>
          <a:stretch>
            <a:fillRect/>
          </a:stretch>
        </p:blipFill>
        <p:spPr>
          <a:xfrm>
            <a:off x="10130973" y="365126"/>
            <a:ext cx="1645112" cy="67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1060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TEXT - BILING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CAA4A-A714-8143-A7A1-1E74AD64B3D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6400" y="2946397"/>
            <a:ext cx="5442857" cy="352697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buClr>
                <a:schemeClr val="accent1"/>
              </a:buClr>
              <a:defRPr/>
            </a:lvl2pPr>
          </a:lstStyle>
          <a:p>
            <a:pPr lvl="0"/>
            <a:r>
              <a:rPr lang="en-US"/>
              <a:t>Edit Welsh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C3D9E7-D74B-364A-9961-EC496661F69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54739" y="2946396"/>
            <a:ext cx="5630862" cy="35269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en-US"/>
              <a:t>Edit English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 useBgFill="1">
        <p:nvSpPr>
          <p:cNvPr id="8" name="Picture Placeholder 7">
            <a:extLst>
              <a:ext uri="{FF2B5EF4-FFF2-40B4-BE49-F238E27FC236}">
                <a16:creationId xmlns:a16="http://schemas.microsoft.com/office/drawing/2014/main" id="{1A914FE2-29FB-1A42-B66A-96A12FE622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00" y="377371"/>
            <a:ext cx="11379200" cy="2292803"/>
          </a:xfrm>
        </p:spPr>
        <p:txBody>
          <a:bodyPr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EDDA3F-2662-324F-8E48-EB206FB080A0}"/>
              </a:ext>
            </a:extLst>
          </p:cNvPr>
          <p:cNvCxnSpPr/>
          <p:nvPr userDrawn="1"/>
        </p:nvCxnSpPr>
        <p:spPr>
          <a:xfrm>
            <a:off x="406400" y="2801256"/>
            <a:ext cx="54428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31524B-6206-F947-92FA-2AB19A8BEDE1}"/>
              </a:ext>
            </a:extLst>
          </p:cNvPr>
          <p:cNvCxnSpPr/>
          <p:nvPr userDrawn="1"/>
        </p:nvCxnSpPr>
        <p:spPr>
          <a:xfrm>
            <a:off x="6154738" y="2808513"/>
            <a:ext cx="563086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27995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4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46C830-BC46-2741-8298-360B6F28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65125"/>
            <a:ext cx="9724572" cy="6944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4768B-83E1-EC40-A34A-77513EEFF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480458"/>
            <a:ext cx="9722984" cy="4696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9F9E7D-756D-164B-8097-B956732673E4}"/>
              </a:ext>
            </a:extLst>
          </p:cNvPr>
          <p:cNvCxnSpPr/>
          <p:nvPr userDrawn="1"/>
        </p:nvCxnSpPr>
        <p:spPr>
          <a:xfrm>
            <a:off x="406400" y="1211943"/>
            <a:ext cx="113356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12351E7-12BB-8F4D-B797-29BD2B0269F1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468"/>
          <a:stretch>
            <a:fillRect/>
          </a:stretch>
        </p:blipFill>
        <p:spPr>
          <a:xfrm>
            <a:off x="10130973" y="365126"/>
            <a:ext cx="1645112" cy="67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9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15" r:id="rId2"/>
    <p:sldLayoutId id="2147483716" r:id="rId3"/>
    <p:sldLayoutId id="2147483717" r:id="rId4"/>
    <p:sldLayoutId id="2147483718" r:id="rId5"/>
    <p:sldLayoutId id="2147483710" r:id="rId6"/>
    <p:sldLayoutId id="2147483686" r:id="rId7"/>
    <p:sldLayoutId id="2147483688" r:id="rId8"/>
    <p:sldLayoutId id="2147483700" r:id="rId9"/>
    <p:sldLayoutId id="2147483709" r:id="rId10"/>
    <p:sldLayoutId id="2147483708" r:id="rId11"/>
    <p:sldLayoutId id="2147483687" r:id="rId12"/>
    <p:sldLayoutId id="2147483719" r:id="rId13"/>
    <p:sldLayoutId id="2147483697" r:id="rId14"/>
    <p:sldLayoutId id="2147483720" r:id="rId15"/>
    <p:sldLayoutId id="2147483698" r:id="rId16"/>
    <p:sldLayoutId id="2147483722" r:id="rId17"/>
    <p:sldLayoutId id="2147483699" r:id="rId18"/>
    <p:sldLayoutId id="2147483723" r:id="rId19"/>
    <p:sldLayoutId id="2147483702" r:id="rId20"/>
    <p:sldLayoutId id="2147483724" r:id="rId21"/>
    <p:sldLayoutId id="2147483701" r:id="rId22"/>
    <p:sldLayoutId id="2147483704" r:id="rId23"/>
    <p:sldLayoutId id="2147483721" r:id="rId24"/>
    <p:sldLayoutId id="2147483703" r:id="rId25"/>
    <p:sldLayoutId id="2147483705" r:id="rId26"/>
    <p:sldLayoutId id="2147483706" r:id="rId27"/>
    <p:sldLayoutId id="2147483707" r:id="rId28"/>
    <p:sldLayoutId id="2147483712" r:id="rId29"/>
    <p:sldLayoutId id="2147483713" r:id="rId30"/>
    <p:sldLayoutId id="2147483711" r:id="rId31"/>
    <p:sldLayoutId id="2147483725" r:id="rId3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17500" indent="-3175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35000" indent="-274638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6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77" userDrawn="1">
          <p15:clr>
            <a:srgbClr val="F26B43"/>
          </p15:clr>
        </p15:guide>
        <p15:guide id="2" pos="257" userDrawn="1">
          <p15:clr>
            <a:srgbClr val="F26B43"/>
          </p15:clr>
        </p15:guide>
        <p15:guide id="3" pos="3568" userDrawn="1">
          <p15:clr>
            <a:srgbClr val="F26B43"/>
          </p15:clr>
        </p15:guide>
        <p15:guide id="4" pos="7478" userDrawn="1">
          <p15:clr>
            <a:srgbClr val="F26B43"/>
          </p15:clr>
        </p15:guide>
        <p15:guide id="5" pos="6403" userDrawn="1">
          <p15:clr>
            <a:srgbClr val="F26B43"/>
          </p15:clr>
        </p15:guide>
        <p15:guide id="6" pos="3681" userDrawn="1">
          <p15:clr>
            <a:srgbClr val="F26B43"/>
          </p15:clr>
        </p15:guide>
        <p15:guide id="7" orient="horz" pos="3906" userDrawn="1">
          <p15:clr>
            <a:srgbClr val="F26B43"/>
          </p15:clr>
        </p15:guide>
        <p15:guide id="8" orient="horz" pos="100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2011" y="208722"/>
            <a:ext cx="10009471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A0B8476-C42C-E946-9AE6-450EBBA88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225" y="1121566"/>
            <a:ext cx="6615951" cy="50553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4B8640-7FCE-A346-B4B6-DA2804688F54}"/>
              </a:ext>
            </a:extLst>
          </p:cNvPr>
          <p:cNvCxnSpPr/>
          <p:nvPr userDrawn="1"/>
        </p:nvCxnSpPr>
        <p:spPr>
          <a:xfrm>
            <a:off x="282011" y="888774"/>
            <a:ext cx="1166501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1E9D45D-B271-5D41-A966-131A637835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4" y="113907"/>
            <a:ext cx="1586970" cy="68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1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</p:sldLayoutIdLst>
  <p:transition/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1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rgbClr val="F94130"/>
        </a:buClr>
        <a:buSzTx/>
        <a:buFont typeface="Arial"/>
        <a:buNone/>
        <a:defRPr lang="en-US" sz="1800" b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937" indent="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/>
        </a:buClr>
        <a:buFont typeface="Arial"/>
        <a:buNone/>
        <a:defRPr lang="en-US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22250" marR="0" indent="-214313" algn="l" defTabSz="914400" rtl="0" eaLnBrk="1" fontAlgn="auto" latinLnBrk="0" hangingPunct="1">
        <a:lnSpc>
          <a:spcPct val="100000"/>
        </a:lnSpc>
        <a:spcBef>
          <a:spcPct val="0"/>
        </a:spcBef>
        <a:spcAft>
          <a:spcPts val="600"/>
        </a:spcAft>
        <a:buClr>
          <a:srgbClr val="F94130"/>
        </a:buClr>
        <a:buSzTx/>
        <a:buFont typeface="Arial" panose="020B0604020202020204" pitchFamily="34" charset="0"/>
        <a:buChar char="•"/>
        <a:defRPr lang="en-US" sz="14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222250" indent="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/>
        </a:buClr>
        <a:buFont typeface="Arial"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446088" indent="-187325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>
          <p15:clr>
            <a:srgbClr val="F26B43"/>
          </p15:clr>
        </p15:guide>
        <p15:guide id="4" orient="horz" pos="4320">
          <p15:clr>
            <a:srgbClr val="F26B43"/>
          </p15:clr>
        </p15:guide>
        <p15:guide id="5">
          <p15:clr>
            <a:srgbClr val="F26B43"/>
          </p15:clr>
        </p15:guide>
        <p15:guide id="6" pos="7680">
          <p15:clr>
            <a:srgbClr val="F26B43"/>
          </p15:clr>
        </p15:guide>
        <p15:guide id="7" pos="7355">
          <p15:clr>
            <a:srgbClr val="F26B43"/>
          </p15:clr>
        </p15:guide>
        <p15:guide id="9" orient="horz" pos="3997">
          <p15:clr>
            <a:srgbClr val="F26B43"/>
          </p15:clr>
        </p15:guide>
        <p15:guide id="10" pos="325">
          <p15:clr>
            <a:srgbClr val="F26B43"/>
          </p15:clr>
        </p15:guide>
        <p15:guide id="11" orient="horz" pos="618">
          <p15:clr>
            <a:srgbClr val="F26B43"/>
          </p15:clr>
        </p15:guide>
        <p15:guide id="12" orient="horz" pos="14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8.png"/><Relationship Id="rId4" Type="http://schemas.openxmlformats.org/officeDocument/2006/relationships/image" Target="../media/image3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/>
          <p:nvPr/>
        </p:nvSpPr>
        <p:spPr>
          <a:xfrm>
            <a:off x="297080" y="1051131"/>
            <a:ext cx="10745293" cy="748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ct val="0"/>
              </a:spcAft>
              <a:buClrTx/>
              <a:buSzTx/>
              <a:buFontTx/>
              <a:buNone/>
              <a:defRPr b="0" i="0"/>
            </a:pPr>
            <a:r>
              <a:rPr kumimoji="0" lang="1106" sz="24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 pitchFamily="34" charset="0"/>
                <a:ea typeface="Lato" charset="0"/>
                <a:cs typeface="Arial" panose="020B0604020202020204" pitchFamily="34" charset="0"/>
              </a:rPr>
              <a:t>Lefel 2 Iechyd a Gofal Cymdeithasol: Egwyddorion a Chyd-destunau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ct val="0"/>
              </a:spcAft>
              <a:buClrTx/>
              <a:buSzTx/>
              <a:buFontTx/>
              <a:buNone/>
              <a:defRPr b="0" i="0"/>
            </a:pPr>
            <a:r>
              <a:rPr kumimoji="0" lang="1106" sz="24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Uned 1:  Hybu iechyd a llesiant drwy gydol camau bywyd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ct val="0"/>
              </a:spcAft>
              <a:buClrTx/>
              <a:buSzTx/>
              <a:buFontTx/>
              <a:buNone/>
              <a:defRPr b="0" i="0"/>
            </a:pPr>
            <a:r>
              <a:rPr kumimoji="0" lang="1106" sz="24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 pitchFamily="34" charset="0"/>
                <a:ea typeface="Lato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3645" y="287484"/>
            <a:ext cx="7012443" cy="457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/>
            </a:pPr>
            <a:r>
              <a:rPr kumimoji="0" lang="1106" sz="2400" b="0" i="0" u="none" strike="noStrike" kern="1200" cap="none" spc="0" normalizeH="0" baseline="0" noProof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/>
                <a:ea typeface="Lato" charset="0"/>
                <a:cs typeface="Lato" charset="0"/>
              </a:rPr>
              <a:t>Adolygu Arholiadau Ar-lein – Mehefin 2022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6642686"/>
            <a:ext cx="7742191" cy="748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F16ACB-FDEB-4EA7-A686-FA68DCDDA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80" y="1883887"/>
            <a:ext cx="11644549" cy="4758799"/>
          </a:xfrm>
          <a:prstGeom prst="rect">
            <a:avLst/>
          </a:prstGeom>
        </p:spPr>
      </p:pic>
      <p:pic>
        <p:nvPicPr>
          <p:cNvPr id="4" name="Llun 3">
            <a:extLst>
              <a:ext uri="{FF2B5EF4-FFF2-40B4-BE49-F238E27FC236}">
                <a16:creationId xmlns:a16="http://schemas.microsoft.com/office/drawing/2014/main" id="{ED9AF84D-CC4C-4910-952F-ACD969038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3069" y="123377"/>
            <a:ext cx="605286" cy="6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0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2"/>
    </mc:Choice>
    <mc:Fallback xmlns="">
      <p:transition spd="slow" advTm="1049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page1image49275632">
            <a:extLst>
              <a:ext uri="{FF2B5EF4-FFF2-40B4-BE49-F238E27FC236}">
                <a16:creationId xmlns:a16="http://schemas.microsoft.com/office/drawing/2014/main" id="{BC634645-7EC0-6FA8-E9A3-EFFA76ADF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5" t="16622" r="18393" b="28713"/>
          <a:stretch>
            <a:fillRect/>
          </a:stretch>
        </p:blipFill>
        <p:spPr bwMode="auto">
          <a:xfrm>
            <a:off x="406400" y="1320798"/>
            <a:ext cx="5346700" cy="533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CC1B5B-87E0-6E89-C001-0255E12D2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50656"/>
            <a:ext cx="9724572" cy="694418"/>
          </a:xfrm>
        </p:spPr>
        <p:txBody>
          <a:bodyPr>
            <a:normAutofit/>
          </a:bodyPr>
          <a:lstStyle/>
          <a:p>
            <a:pPr>
              <a:defRPr b="0" i="0"/>
            </a:pPr>
            <a:r>
              <a:rPr lang="1106" sz="2200"/>
              <a:t>Cwestiwn 2 Ateb ymgeisydd 3 gyda sylwadau'r arholwr</a:t>
            </a:r>
            <a:endParaRPr lang="en-US" sz="2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42891F-C1AD-2D47-079A-8402E931C838}"/>
              </a:ext>
            </a:extLst>
          </p:cNvPr>
          <p:cNvSpPr txBox="1"/>
          <p:nvPr/>
        </p:nvSpPr>
        <p:spPr>
          <a:xfrm>
            <a:off x="7747858" y="6027297"/>
            <a:ext cx="2306247" cy="915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1106"/>
              <a:t>Cyfanswm y marciau a ddyfarnwyd </a:t>
            </a:r>
          </a:p>
          <a:p>
            <a:pPr algn="ctr">
              <a:defRPr b="0" i="0"/>
            </a:pPr>
            <a:r>
              <a:rPr lang="1106"/>
              <a:t>6/6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9293165-3556-3B9A-C652-7C7C58AD76CC}"/>
              </a:ext>
            </a:extLst>
          </p:cNvPr>
          <p:cNvSpPr/>
          <p:nvPr/>
        </p:nvSpPr>
        <p:spPr>
          <a:xfrm>
            <a:off x="6095999" y="3066707"/>
            <a:ext cx="5609967" cy="1174577"/>
          </a:xfrm>
          <a:prstGeom prst="wedgeRoundRectCallout">
            <a:avLst>
              <a:gd name="adj1" fmla="val -56155"/>
              <a:gd name="adj2" fmla="val 38631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defRPr b="0" i="0"/>
            </a:pPr>
            <a:r>
              <a:rPr lang="1106">
                <a:solidFill>
                  <a:srgbClr val="000000"/>
                </a:solidFill>
              </a:rPr>
              <a:t>Mae'r ymgeisydd wedi ymateb yn fanwl, gan awgrymu </a:t>
            </a:r>
          </a:p>
          <a:p>
            <a:pPr algn="ctr">
              <a:defRPr b="0" i="0"/>
            </a:pPr>
            <a:r>
              <a:rPr lang="1106">
                <a:solidFill>
                  <a:srgbClr val="000000"/>
                </a:solidFill>
              </a:rPr>
              <a:t>iechyd corfforol dannedd a datblygiad </a:t>
            </a:r>
          </a:p>
          <a:p>
            <a:pPr algn="ctr">
              <a:defRPr b="0" i="0"/>
            </a:pPr>
            <a:r>
              <a:rPr lang="1106">
                <a:solidFill>
                  <a:srgbClr val="000000"/>
                </a:solidFill>
              </a:rPr>
              <a:t>sgiliau cydsymud drwy frwsio. 2 farc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2EA9B7A-58A2-E458-6A70-8B0FDCB3CBD5}"/>
              </a:ext>
            </a:extLst>
          </p:cNvPr>
          <p:cNvSpPr/>
          <p:nvPr/>
        </p:nvSpPr>
        <p:spPr>
          <a:xfrm>
            <a:off x="6096000" y="4635991"/>
            <a:ext cx="5609968" cy="1174577"/>
          </a:xfrm>
          <a:prstGeom prst="wedgeRoundRectCallout">
            <a:avLst>
              <a:gd name="adj1" fmla="val -57561"/>
              <a:gd name="adj2" fmla="val 45565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defRPr b="0" i="0"/>
            </a:pPr>
            <a:r>
              <a:rPr lang="1106">
                <a:solidFill>
                  <a:srgbClr val="000000"/>
                </a:solidFill>
              </a:rPr>
              <a:t>Mae'r ymgeisydd wedi ymateb yn fanwl, gan awgrymu </a:t>
            </a:r>
          </a:p>
          <a:p>
            <a:pPr algn="ctr">
              <a:defRPr b="0" i="0"/>
            </a:pPr>
            <a:r>
              <a:rPr lang="1106">
                <a:solidFill>
                  <a:srgbClr val="000000"/>
                </a:solidFill>
              </a:rPr>
              <a:t>datblygu cyfeillgarwch a </a:t>
            </a:r>
          </a:p>
          <a:p>
            <a:pPr algn="ctr">
              <a:defRPr b="0" i="0"/>
            </a:pPr>
            <a:r>
              <a:rPr lang="1106">
                <a:solidFill>
                  <a:srgbClr val="000000"/>
                </a:solidFill>
              </a:rPr>
              <a:t>moesau da. 2 farc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E4A76D8A-080E-0F55-5826-FC20029AF4CC}"/>
              </a:ext>
            </a:extLst>
          </p:cNvPr>
          <p:cNvSpPr/>
          <p:nvPr/>
        </p:nvSpPr>
        <p:spPr>
          <a:xfrm>
            <a:off x="6096000" y="1841500"/>
            <a:ext cx="5609967" cy="784114"/>
          </a:xfrm>
          <a:prstGeom prst="wedgeRoundRectCallout">
            <a:avLst>
              <a:gd name="adj1" fmla="val -55804"/>
              <a:gd name="adj2" fmla="val 77301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Mae'r ymgeisydd yn amlwg yn cysylltu newyn â llai</a:t>
            </a: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 o ddatblygiad yr ymennydd. 2 farc</a:t>
            </a:r>
          </a:p>
        </p:txBody>
      </p:sp>
      <p:pic>
        <p:nvPicPr>
          <p:cNvPr id="8" name="Llun 7">
            <a:extLst>
              <a:ext uri="{FF2B5EF4-FFF2-40B4-BE49-F238E27FC236}">
                <a16:creationId xmlns:a16="http://schemas.microsoft.com/office/drawing/2014/main" id="{945C4100-C272-486F-A7BE-51D0DD15A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0314" y="395222"/>
            <a:ext cx="605286" cy="6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8581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52596-61AF-A7EB-C942-16FD60D1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98450"/>
            <a:ext cx="9724572" cy="694418"/>
          </a:xfrm>
        </p:spPr>
        <p:txBody>
          <a:bodyPr>
            <a:normAutofit/>
          </a:bodyPr>
          <a:lstStyle/>
          <a:p>
            <a:pPr>
              <a:defRPr b="0" i="0"/>
            </a:pPr>
            <a:r>
              <a:rPr lang="1106" sz="2200"/>
              <a:t>Cwestiwn 2 cynllun marcio </a:t>
            </a:r>
            <a:endParaRPr lang="en-US" sz="2200"/>
          </a:p>
        </p:txBody>
      </p:sp>
      <p:pic>
        <p:nvPicPr>
          <p:cNvPr id="5" name="Llun 4">
            <a:extLst>
              <a:ext uri="{FF2B5EF4-FFF2-40B4-BE49-F238E27FC236}">
                <a16:creationId xmlns:a16="http://schemas.microsoft.com/office/drawing/2014/main" id="{729AA565-7F2A-46B3-8B1B-445723297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806" y="352545"/>
            <a:ext cx="605286" cy="605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FD3AEA-CA11-A881-7F2C-64FFEB40C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5" y="1297459"/>
            <a:ext cx="5429250" cy="538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6073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D752-D66E-CF40-B03D-9A81AF67A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68941"/>
            <a:ext cx="9724572" cy="694418"/>
          </a:xfrm>
        </p:spPr>
        <p:txBody>
          <a:bodyPr>
            <a:normAutofit/>
          </a:bodyPr>
          <a:lstStyle/>
          <a:p>
            <a:pPr>
              <a:defRPr b="0" i="0"/>
            </a:pPr>
            <a:r>
              <a:rPr lang="1106" sz="2200"/>
              <a:t>Cwestiwn 4 </a:t>
            </a:r>
            <a:endParaRPr lang="en-US" sz="2200"/>
          </a:p>
        </p:txBody>
      </p:sp>
      <p:pic>
        <p:nvPicPr>
          <p:cNvPr id="5" name="Llun 4">
            <a:extLst>
              <a:ext uri="{FF2B5EF4-FFF2-40B4-BE49-F238E27FC236}">
                <a16:creationId xmlns:a16="http://schemas.microsoft.com/office/drawing/2014/main" id="{DB253233-8DFA-40F8-A016-814D29AEB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0314" y="358073"/>
            <a:ext cx="605286" cy="605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52D4A5-E645-FB9D-ABA7-98554F274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67" y="1297458"/>
            <a:ext cx="6591152" cy="556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414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A4D83-ECBD-6647-A9A1-BDB183ED6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 b="0" i="0"/>
            </a:pPr>
            <a:br>
              <a:rPr lang="1106"/>
            </a:br>
            <a:r>
              <a:rPr lang="1106"/>
              <a:t>Cwestiwn 4 Ateb ymgeisydd 1</a:t>
            </a:r>
            <a:endParaRPr lang="en-US"/>
          </a:p>
        </p:txBody>
      </p:sp>
      <p:pic>
        <p:nvPicPr>
          <p:cNvPr id="4" name="Table Placeholder 3">
            <a:extLst>
              <a:ext uri="{FF2B5EF4-FFF2-40B4-BE49-F238E27FC236}">
                <a16:creationId xmlns:a16="http://schemas.microsoft.com/office/drawing/2014/main" id="{409463D0-68CF-EDBB-67C1-D6E5ECE1D9EA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406400" y="1295400"/>
            <a:ext cx="4876800" cy="5384800"/>
          </a:xfrm>
          <a:prstGeom prst="rect">
            <a:avLst/>
          </a:prstGeom>
        </p:spPr>
      </p:pic>
      <p:pic>
        <p:nvPicPr>
          <p:cNvPr id="5" name="Llun 4">
            <a:extLst>
              <a:ext uri="{FF2B5EF4-FFF2-40B4-BE49-F238E27FC236}">
                <a16:creationId xmlns:a16="http://schemas.microsoft.com/office/drawing/2014/main" id="{B2970900-04B6-4BFE-95E7-8118AC285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7806" y="365125"/>
            <a:ext cx="605286" cy="6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8801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ble Placeholder 3">
            <a:extLst>
              <a:ext uri="{FF2B5EF4-FFF2-40B4-BE49-F238E27FC236}">
                <a16:creationId xmlns:a16="http://schemas.microsoft.com/office/drawing/2014/main" id="{31E0442B-B834-253C-E2BD-9CE7AA572AEC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406400" y="1295400"/>
            <a:ext cx="4876800" cy="538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256C0D-6070-AEF4-1823-94BFD8C12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02876"/>
            <a:ext cx="9724572" cy="694418"/>
          </a:xfrm>
        </p:spPr>
        <p:txBody>
          <a:bodyPr>
            <a:normAutofit/>
          </a:bodyPr>
          <a:lstStyle/>
          <a:p>
            <a:pPr>
              <a:defRPr b="0" i="0"/>
            </a:pPr>
            <a:r>
              <a:rPr lang="1106" sz="2200"/>
              <a:t>Cwestiwn 4 Ateb ymgeisydd 1 gyda sylwadau'r arholwr</a:t>
            </a:r>
            <a:endParaRPr lang="en-US" sz="2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766475-19FA-8D3F-2D8A-746CE94659CA}"/>
              </a:ext>
            </a:extLst>
          </p:cNvPr>
          <p:cNvSpPr txBox="1"/>
          <p:nvPr/>
        </p:nvSpPr>
        <p:spPr>
          <a:xfrm>
            <a:off x="6955222" y="5846544"/>
            <a:ext cx="3794711" cy="640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b="0" i="0"/>
            </a:pPr>
            <a:r>
              <a:rPr lang="1106"/>
              <a:t>Cyfanswm y marciau a ddyfarnwyd </a:t>
            </a:r>
          </a:p>
          <a:p>
            <a:pPr algn="ctr">
              <a:defRPr b="0" i="0"/>
            </a:pPr>
            <a:r>
              <a:rPr lang="1106"/>
              <a:t>2/8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C0DEDB7A-224E-4FF1-75B5-8788B99CF0C2}"/>
              </a:ext>
            </a:extLst>
          </p:cNvPr>
          <p:cNvSpPr/>
          <p:nvPr/>
        </p:nvSpPr>
        <p:spPr>
          <a:xfrm>
            <a:off x="6308393" y="1492504"/>
            <a:ext cx="5088368" cy="1782456"/>
          </a:xfrm>
          <a:prstGeom prst="wedgeRoundRectCallout">
            <a:avLst>
              <a:gd name="adj1" fmla="val -69699"/>
              <a:gd name="adj2" fmla="val 15157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defRPr b="0" i="0"/>
            </a:pPr>
            <a:r>
              <a:rPr lang="1106">
                <a:solidFill>
                  <a:srgbClr val="000000"/>
                </a:solidFill>
              </a:rPr>
              <a:t>Dyma ymateb sylfaenol sy'n nodi bod</a:t>
            </a:r>
          </a:p>
          <a:p>
            <a:pPr algn="ctr">
              <a:defRPr b="0" i="0"/>
            </a:pPr>
            <a:r>
              <a:rPr lang="1106">
                <a:solidFill>
                  <a:srgbClr val="000000"/>
                </a:solidFill>
              </a:rPr>
              <a:t>gofalwr ifanc yn ifanc ac yn gofalu am ei</a:t>
            </a:r>
          </a:p>
          <a:p>
            <a:pPr algn="ctr">
              <a:defRPr b="0" i="0"/>
            </a:pPr>
            <a:r>
              <a:rPr lang="1106">
                <a:solidFill>
                  <a:srgbClr val="000000"/>
                </a:solidFill>
              </a:rPr>
              <a:t>mam.  Dyfarnwyd 1 marc i'r ymgeisydd.</a:t>
            </a:r>
          </a:p>
          <a:p>
            <a:pPr algn="ctr">
              <a:defRPr b="0" i="0"/>
            </a:pPr>
            <a:r>
              <a:rPr lang="1106">
                <a:solidFill>
                  <a:srgbClr val="000000"/>
                </a:solidFill>
              </a:rPr>
              <a:t>Mewn ymateb da, byddai mwy o fanylion, </a:t>
            </a:r>
          </a:p>
          <a:p>
            <a:pPr algn="ctr">
              <a:defRPr b="0" i="0"/>
            </a:pPr>
            <a:r>
              <a:rPr lang="1106">
                <a:solidFill>
                  <a:srgbClr val="000000"/>
                </a:solidFill>
              </a:rPr>
              <a:t>fel rhywun sy'n gofalu am aelod o'r teulu sy'n </a:t>
            </a:r>
          </a:p>
          <a:p>
            <a:pPr algn="ctr">
              <a:defRPr b="0" i="0"/>
            </a:pPr>
            <a:r>
              <a:rPr lang="1106">
                <a:solidFill>
                  <a:srgbClr val="000000"/>
                </a:solidFill>
              </a:rPr>
              <a:t>sâl neu'n anabl yn gorfforol neu'n feddyliol.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D0A5F5D9-9213-CE60-F486-116F262B8EF8}"/>
              </a:ext>
            </a:extLst>
          </p:cNvPr>
          <p:cNvSpPr/>
          <p:nvPr/>
        </p:nvSpPr>
        <p:spPr>
          <a:xfrm>
            <a:off x="6308393" y="3583041"/>
            <a:ext cx="5088369" cy="1967500"/>
          </a:xfrm>
          <a:prstGeom prst="wedgeRoundRectCallout">
            <a:avLst>
              <a:gd name="adj1" fmla="val -76523"/>
              <a:gd name="adj2" fmla="val 14366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Dyma ymateb sylfaenol sy'n cyfeirio’n </a:t>
            </a:r>
            <a:endParaRPr lang="en-GB" dirty="0">
              <a:solidFill>
                <a:srgbClr val="000000"/>
              </a:solidFill>
            </a:endParaRP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ailadroddus at achosi straen.</a:t>
            </a:r>
          </a:p>
          <a:p>
            <a:pPr algn="ctr">
              <a:defRPr b="0" i="0"/>
            </a:pPr>
            <a:endParaRPr lang="1106" dirty="0">
              <a:solidFill>
                <a:srgbClr val="000000"/>
              </a:solidFill>
            </a:endParaRP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Er bod yr ymgeisydd yn cyfeirio at dwf, </a:t>
            </a: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nid oes unrhyw esboniad sut gallai bod yn ofalwr </a:t>
            </a: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 ddylanwadu ar dwf y gofalwr. </a:t>
            </a: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Dyfarnwyd 1 marc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CABF5CF-A831-E5AB-05B3-C7E3406D335A}"/>
              </a:ext>
            </a:extLst>
          </p:cNvPr>
          <p:cNvCxnSpPr/>
          <p:nvPr/>
        </p:nvCxnSpPr>
        <p:spPr>
          <a:xfrm>
            <a:off x="4062714" y="5845216"/>
            <a:ext cx="9838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Llun 8">
            <a:extLst>
              <a:ext uri="{FF2B5EF4-FFF2-40B4-BE49-F238E27FC236}">
                <a16:creationId xmlns:a16="http://schemas.microsoft.com/office/drawing/2014/main" id="{F59CA462-9EEA-4ACD-95CB-ADE47D93C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0314" y="347442"/>
            <a:ext cx="605286" cy="6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1287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59F5-B9D3-3542-C166-CD838EF7D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 b="0" i="0"/>
            </a:pPr>
            <a:r>
              <a:rPr lang="1106" sz="2200"/>
              <a:t>Cwestiwn 4 Ateb ymgeisydd 2</a:t>
            </a:r>
            <a:endParaRPr lang="en-US" sz="2200"/>
          </a:p>
        </p:txBody>
      </p:sp>
      <p:pic>
        <p:nvPicPr>
          <p:cNvPr id="7" name="Table Placeholder 3">
            <a:extLst>
              <a:ext uri="{FF2B5EF4-FFF2-40B4-BE49-F238E27FC236}">
                <a16:creationId xmlns:a16="http://schemas.microsoft.com/office/drawing/2014/main" id="{EB00A897-4FB5-C43A-45BF-CE1B650A6C83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406400" y="1282700"/>
            <a:ext cx="6146800" cy="5423647"/>
          </a:xfrm>
          <a:prstGeom prst="rect">
            <a:avLst/>
          </a:prstGeom>
        </p:spPr>
      </p:pic>
      <p:pic>
        <p:nvPicPr>
          <p:cNvPr id="4" name="Llun 3">
            <a:extLst>
              <a:ext uri="{FF2B5EF4-FFF2-40B4-BE49-F238E27FC236}">
                <a16:creationId xmlns:a16="http://schemas.microsoft.com/office/drawing/2014/main" id="{5E8C1F37-E934-4716-BA53-F33596B99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0314" y="365125"/>
            <a:ext cx="605286" cy="6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5096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ble Placeholder 3">
            <a:extLst>
              <a:ext uri="{FF2B5EF4-FFF2-40B4-BE49-F238E27FC236}">
                <a16:creationId xmlns:a16="http://schemas.microsoft.com/office/drawing/2014/main" id="{5CF6E61A-D505-8ED7-4BE8-1713BFF43144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406400" y="1282700"/>
            <a:ext cx="6146800" cy="5423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7B3D77-4578-287F-F177-6574B731C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 b="0" i="0"/>
            </a:pPr>
            <a:r>
              <a:rPr lang="1106" sz="2200"/>
              <a:t>Cwestiwn 4 Ateb ymgeisydd 2 gyda sylwadau'r arholwr</a:t>
            </a:r>
            <a:endParaRPr lang="en-US" sz="2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45CF5-AF02-9E23-5646-1A1C35BE22EA}"/>
              </a:ext>
            </a:extLst>
          </p:cNvPr>
          <p:cNvSpPr txBox="1"/>
          <p:nvPr/>
        </p:nvSpPr>
        <p:spPr>
          <a:xfrm>
            <a:off x="8228012" y="5819747"/>
            <a:ext cx="2363114" cy="915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b="0" i="0"/>
            </a:pPr>
            <a:r>
              <a:rPr lang="1106" dirty="0"/>
              <a:t>Cyfanswm y marciau a ddyfarnwyd </a:t>
            </a:r>
          </a:p>
          <a:p>
            <a:pPr algn="ctr">
              <a:defRPr b="0" i="0"/>
            </a:pPr>
            <a:r>
              <a:rPr lang="1106" dirty="0"/>
              <a:t>5/8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C6F4165E-09D8-5AE0-598E-020FCD71DF09}"/>
              </a:ext>
            </a:extLst>
          </p:cNvPr>
          <p:cNvSpPr/>
          <p:nvPr/>
        </p:nvSpPr>
        <p:spPr>
          <a:xfrm>
            <a:off x="6898923" y="3052301"/>
            <a:ext cx="4886677" cy="2749415"/>
          </a:xfrm>
          <a:prstGeom prst="wedgeRoundRectCallout">
            <a:avLst>
              <a:gd name="adj1" fmla="val -58578"/>
              <a:gd name="adj2" fmla="val 16760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Dyma ymateb da sy'n esbonio'n gywir y gallai </a:t>
            </a:r>
            <a:endParaRPr lang="en-GB" dirty="0">
              <a:solidFill>
                <a:srgbClr val="000000"/>
              </a:solidFill>
            </a:endParaRP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gofalwr ifanc deimlo'n ynysig yn gymdeithasol </a:t>
            </a: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a phrofi iselder. Rhoddwyd credyd am esbonio </a:t>
            </a:r>
            <a:endParaRPr lang="en-GB" dirty="0">
              <a:solidFill>
                <a:srgbClr val="000000"/>
              </a:solidFill>
            </a:endParaRPr>
          </a:p>
          <a:p>
            <a:pPr algn="ctr">
              <a:defRPr b="0" i="0"/>
            </a:pPr>
            <a:r>
              <a:rPr lang="cy-GB" dirty="0">
                <a:solidFill>
                  <a:srgbClr val="000000"/>
                </a:solidFill>
              </a:rPr>
              <a:t>y </a:t>
            </a:r>
            <a:r>
              <a:rPr lang="1106" dirty="0">
                <a:solidFill>
                  <a:srgbClr val="000000"/>
                </a:solidFill>
              </a:rPr>
              <a:t>gall y profiad o ddarparu gofal ysbrydoli </a:t>
            </a:r>
            <a:endParaRPr lang="en-GB" dirty="0">
              <a:solidFill>
                <a:srgbClr val="000000"/>
              </a:solidFill>
            </a:endParaRP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gofalwr ifanc i ddewis gyrfa yn y sector gofal </a:t>
            </a: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 yn y dyfodol. I ennill marciau yn y band uwch, </a:t>
            </a: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dylai'r ateb esbonio dylanwadau ar y </a:t>
            </a: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 tri maes twf, iechyd a llesiant.</a:t>
            </a: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4 marc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44EB34E5-1880-230D-8B6B-9D4A7D47B654}"/>
              </a:ext>
            </a:extLst>
          </p:cNvPr>
          <p:cNvSpPr/>
          <p:nvPr/>
        </p:nvSpPr>
        <p:spPr>
          <a:xfrm>
            <a:off x="6898922" y="1821459"/>
            <a:ext cx="4886678" cy="972542"/>
          </a:xfrm>
          <a:prstGeom prst="wedgeRoundRectCallout">
            <a:avLst>
              <a:gd name="adj1" fmla="val -56832"/>
              <a:gd name="adj2" fmla="val 16010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defRPr b="0" i="0"/>
            </a:pPr>
            <a:r>
              <a:rPr lang="1106">
                <a:solidFill>
                  <a:srgbClr val="000000"/>
                </a:solidFill>
              </a:rPr>
              <a:t>Nid yw'r ymateb yn awgrymu pwy </a:t>
            </a:r>
          </a:p>
          <a:p>
            <a:pPr algn="ctr">
              <a:defRPr b="0" i="0"/>
            </a:pPr>
            <a:r>
              <a:rPr lang="1106">
                <a:solidFill>
                  <a:srgbClr val="000000"/>
                </a:solidFill>
              </a:rPr>
              <a:t>sy'n derbyn gofal, e.e. aelod o'r teulu, </a:t>
            </a:r>
          </a:p>
          <a:p>
            <a:pPr algn="ctr">
              <a:defRPr b="0" i="0"/>
            </a:pPr>
            <a:r>
              <a:rPr lang="1106">
                <a:solidFill>
                  <a:srgbClr val="000000"/>
                </a:solidFill>
              </a:rPr>
              <a:t>ffrind agos neu frawd neu chwaer, 1 marc </a:t>
            </a:r>
          </a:p>
        </p:txBody>
      </p:sp>
      <p:pic>
        <p:nvPicPr>
          <p:cNvPr id="8" name="Llun 7">
            <a:extLst>
              <a:ext uri="{FF2B5EF4-FFF2-40B4-BE49-F238E27FC236}">
                <a16:creationId xmlns:a16="http://schemas.microsoft.com/office/drawing/2014/main" id="{8A89CC95-5AEF-4704-85F2-EC3DBB0BD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0314" y="379544"/>
            <a:ext cx="605286" cy="6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5298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9E556-702C-1E6F-A113-41ECFA427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70328"/>
            <a:ext cx="9724572" cy="694418"/>
          </a:xfrm>
        </p:spPr>
        <p:txBody>
          <a:bodyPr>
            <a:normAutofit/>
          </a:bodyPr>
          <a:lstStyle/>
          <a:p>
            <a:pPr>
              <a:defRPr b="0" i="0"/>
            </a:pPr>
            <a:r>
              <a:rPr lang="1106" sz="2200"/>
              <a:t>Cwestiwn 4 Ateb ymgeisydd 3</a:t>
            </a:r>
            <a:endParaRPr lang="en-US" sz="2200"/>
          </a:p>
        </p:txBody>
      </p:sp>
      <p:pic>
        <p:nvPicPr>
          <p:cNvPr id="4" name="Table Placeholder 3">
            <a:extLst>
              <a:ext uri="{FF2B5EF4-FFF2-40B4-BE49-F238E27FC236}">
                <a16:creationId xmlns:a16="http://schemas.microsoft.com/office/drawing/2014/main" id="{5E72F969-659E-AF1A-99AB-BE8661097BBD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406400" y="1257300"/>
            <a:ext cx="4559300" cy="5533043"/>
          </a:xfrm>
          <a:prstGeom prst="rect">
            <a:avLst/>
          </a:prstGeom>
        </p:spPr>
      </p:pic>
      <p:pic>
        <p:nvPicPr>
          <p:cNvPr id="5" name="Llun 4">
            <a:extLst>
              <a:ext uri="{FF2B5EF4-FFF2-40B4-BE49-F238E27FC236}">
                <a16:creationId xmlns:a16="http://schemas.microsoft.com/office/drawing/2014/main" id="{EEA7910B-B580-4A28-B097-8357EC2C0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0314" y="359460"/>
            <a:ext cx="605286" cy="6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6971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ble Placeholder 3">
            <a:extLst>
              <a:ext uri="{FF2B5EF4-FFF2-40B4-BE49-F238E27FC236}">
                <a16:creationId xmlns:a16="http://schemas.microsoft.com/office/drawing/2014/main" id="{799FDB1D-44EC-5489-9971-E4A06CF03622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406400" y="1257300"/>
            <a:ext cx="4559300" cy="55330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CC1B5B-87E0-6E89-C001-0255E12D2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46566"/>
            <a:ext cx="9724572" cy="694418"/>
          </a:xfrm>
        </p:spPr>
        <p:txBody>
          <a:bodyPr>
            <a:normAutofit/>
          </a:bodyPr>
          <a:lstStyle/>
          <a:p>
            <a:pPr>
              <a:defRPr b="0" i="0"/>
            </a:pPr>
            <a:r>
              <a:rPr lang="1106" sz="2200"/>
              <a:t>Cwestiwn 4 Ateb ymgeisydd 3 gyda sylwadau'r arholwr</a:t>
            </a:r>
            <a:endParaRPr lang="en-US" sz="2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1BE365-67B9-8CAF-CFEC-EA4060DF23F6}"/>
              </a:ext>
            </a:extLst>
          </p:cNvPr>
          <p:cNvSpPr txBox="1"/>
          <p:nvPr/>
        </p:nvSpPr>
        <p:spPr>
          <a:xfrm>
            <a:off x="7304908" y="5982347"/>
            <a:ext cx="2444469" cy="915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b="0" i="0"/>
            </a:pPr>
            <a:r>
              <a:rPr lang="1106"/>
              <a:t>Cyfanswm y marciau a ddyfarnwyd </a:t>
            </a:r>
          </a:p>
          <a:p>
            <a:pPr algn="ctr">
              <a:defRPr b="0" i="0"/>
            </a:pPr>
            <a:r>
              <a:rPr lang="1106"/>
              <a:t>7/8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1B3BD905-0A98-5B15-91B8-F5B649CB5252}"/>
              </a:ext>
            </a:extLst>
          </p:cNvPr>
          <p:cNvSpPr/>
          <p:nvPr/>
        </p:nvSpPr>
        <p:spPr>
          <a:xfrm>
            <a:off x="5268687" y="4346079"/>
            <a:ext cx="6516914" cy="1250824"/>
          </a:xfrm>
          <a:prstGeom prst="wedgeRoundRectCallout">
            <a:avLst>
              <a:gd name="adj1" fmla="val -57291"/>
              <a:gd name="adj2" fmla="val -22086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defRPr b="0" i="0"/>
            </a:pPr>
            <a:r>
              <a:rPr lang="1106">
                <a:solidFill>
                  <a:srgbClr val="000000"/>
                </a:solidFill>
              </a:rPr>
              <a:t>Dyma ymateb da iawn, sy'n rhoi esboniad manwl o'r</a:t>
            </a:r>
          </a:p>
          <a:p>
            <a:pPr algn="ctr">
              <a:defRPr b="0" i="0"/>
            </a:pPr>
            <a:r>
              <a:rPr lang="1106">
                <a:solidFill>
                  <a:srgbClr val="000000"/>
                </a:solidFill>
              </a:rPr>
              <a:t> dylanwad ar dwf, iechyd, a llesiant,</a:t>
            </a:r>
          </a:p>
          <a:p>
            <a:pPr algn="ctr">
              <a:defRPr b="0" i="0"/>
            </a:pPr>
            <a:r>
              <a:rPr lang="1106">
                <a:solidFill>
                  <a:srgbClr val="000000"/>
                </a:solidFill>
              </a:rPr>
              <a:t> 6 marc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B580E802-1444-A1D4-4670-791508D70F7D}"/>
              </a:ext>
            </a:extLst>
          </p:cNvPr>
          <p:cNvSpPr/>
          <p:nvPr/>
        </p:nvSpPr>
        <p:spPr>
          <a:xfrm>
            <a:off x="5219700" y="1680230"/>
            <a:ext cx="6565901" cy="1926603"/>
          </a:xfrm>
          <a:prstGeom prst="wedgeRoundRectCallout">
            <a:avLst>
              <a:gd name="adj1" fmla="val -57306"/>
              <a:gd name="adj2" fmla="val -22286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Mae'r ymgeisydd wedi rhoi enghreifftiau o aelodau teulu</a:t>
            </a: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 a all fod angen cefnogaeth, ond mae'n anghywir i awgrymu y </a:t>
            </a:r>
            <a:endParaRPr lang="en-GB" dirty="0">
              <a:solidFill>
                <a:srgbClr val="000000"/>
              </a:solidFill>
            </a:endParaRP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byddai’r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1106" dirty="0">
                <a:solidFill>
                  <a:srgbClr val="000000"/>
                </a:solidFill>
              </a:rPr>
              <a:t>gofal i rywun hŷn. Gallai'r gefnogaeth fod ar gyfer </a:t>
            </a: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brawd neu chwaer neu rywun iau. Nid yw'r ymateb yn nodi </a:t>
            </a: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mai plentyn neu berson ifanc yw'r gofalwr ifanc.</a:t>
            </a: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1 marc</a:t>
            </a:r>
          </a:p>
        </p:txBody>
      </p:sp>
      <p:pic>
        <p:nvPicPr>
          <p:cNvPr id="8" name="Llun 7">
            <a:extLst>
              <a:ext uri="{FF2B5EF4-FFF2-40B4-BE49-F238E27FC236}">
                <a16:creationId xmlns:a16="http://schemas.microsoft.com/office/drawing/2014/main" id="{A801BF99-D74D-4667-B6EC-196AC937D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0315" y="335698"/>
            <a:ext cx="605286" cy="6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8211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52596-61AF-A7EB-C942-16FD60D1C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 b="0" i="0"/>
            </a:pPr>
            <a:r>
              <a:rPr lang="1106" sz="2200"/>
              <a:t>Cwestiwn 4 cynllun marcio   </a:t>
            </a:r>
            <a:endParaRPr lang="en-US" sz="2200"/>
          </a:p>
        </p:txBody>
      </p:sp>
      <p:pic>
        <p:nvPicPr>
          <p:cNvPr id="8" name="Llun 7">
            <a:extLst>
              <a:ext uri="{FF2B5EF4-FFF2-40B4-BE49-F238E27FC236}">
                <a16:creationId xmlns:a16="http://schemas.microsoft.com/office/drawing/2014/main" id="{8A592655-63DC-4BD6-B833-1708BB505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0314" y="365125"/>
            <a:ext cx="605286" cy="605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1A19D2-4052-A86A-A7EE-C4071A88C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1257010"/>
            <a:ext cx="4731293" cy="4075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78BBEF-3A04-56FB-127A-6F135DB9F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253" y="1257010"/>
            <a:ext cx="4803724" cy="55128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D79154-BA5C-4943-B1A0-C3190C6CE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076" y="3655062"/>
            <a:ext cx="3016336" cy="31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983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D8EBE1-1839-4118-B69D-7F5F54E34893}"/>
              </a:ext>
            </a:extLst>
          </p:cNvPr>
          <p:cNvSpPr txBox="1"/>
          <p:nvPr/>
        </p:nvSpPr>
        <p:spPr>
          <a:xfrm>
            <a:off x="466388" y="650933"/>
            <a:ext cx="10020936" cy="4472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150"/>
              </a:spcBef>
              <a:defRPr b="0" i="0"/>
            </a:pPr>
            <a:r>
              <a:rPr lang="1106" sz="2200"/>
              <a:t>Uned 1:  Hybu iechyd a llesiant drwy gydol camau bywyd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022771-80AD-DF78-5005-518C8A71E7C2}"/>
              </a:ext>
            </a:extLst>
          </p:cNvPr>
          <p:cNvGrpSpPr/>
          <p:nvPr/>
        </p:nvGrpSpPr>
        <p:grpSpPr>
          <a:xfrm>
            <a:off x="5795318" y="1224754"/>
            <a:ext cx="5955957" cy="5509675"/>
            <a:chOff x="5672832" y="882869"/>
            <a:chExt cx="6519168" cy="59751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97159D2-ABEC-4203-AD91-3751F6D76650}"/>
                </a:ext>
              </a:extLst>
            </p:cNvPr>
            <p:cNvSpPr/>
            <p:nvPr/>
          </p:nvSpPr>
          <p:spPr>
            <a:xfrm>
              <a:off x="5672832" y="882869"/>
              <a:ext cx="6519168" cy="5975131"/>
            </a:xfrm>
            <a:prstGeom prst="rect">
              <a:avLst/>
            </a:prstGeom>
            <a:solidFill>
              <a:schemeClr val="accent3"/>
            </a:solidFill>
            <a:effectLst>
              <a:outerShdw blurRad="50800" dist="50800" dir="5400000" algn="ctr" rotWithShape="0">
                <a:schemeClr val="accent3"/>
              </a:outerShdw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C2D5AF-5D3B-4276-B36C-97AFA6E5BBF9}"/>
                </a:ext>
              </a:extLst>
            </p:cNvPr>
            <p:cNvSpPr txBox="1"/>
            <p:nvPr/>
          </p:nvSpPr>
          <p:spPr>
            <a:xfrm>
              <a:off x="6510844" y="5615756"/>
              <a:ext cx="5500804" cy="49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 b="0" i="0"/>
              </a:pPr>
              <a:r>
                <a:rPr lang="1106" sz="2400" b="1">
                  <a:solidFill>
                    <a:schemeClr val="bg1"/>
                  </a:solidFill>
                </a:rPr>
                <a:t>Adolygu arholiadau ar-lein (AAA)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0D25735-823F-4728-8EDA-51AB7473F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8428" y="1563623"/>
              <a:ext cx="3807976" cy="3371380"/>
            </a:xfrm>
            <a:prstGeom prst="rect">
              <a:avLst/>
            </a:prstGeom>
            <a:effectLst/>
          </p:spPr>
        </p:pic>
      </p:grpSp>
      <p:pic>
        <p:nvPicPr>
          <p:cNvPr id="10" name="Llun 9">
            <a:extLst>
              <a:ext uri="{FF2B5EF4-FFF2-40B4-BE49-F238E27FC236}">
                <a16:creationId xmlns:a16="http://schemas.microsoft.com/office/drawing/2014/main" id="{63AB9EC0-0685-4FEF-AABC-D75FE4F05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5989" y="348290"/>
            <a:ext cx="605286" cy="605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FC0716-EA90-8F54-0624-DF1648052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88" y="1224754"/>
            <a:ext cx="4435386" cy="55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45"/>
    </mc:Choice>
    <mc:Fallback xmlns="">
      <p:transition spd="slow" advTm="12444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D752-D66E-CF40-B03D-9A81AF67A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 b="0" i="0"/>
            </a:pPr>
            <a:r>
              <a:rPr lang="1106" sz="2200"/>
              <a:t>Cwestiwn 8 (b) </a:t>
            </a:r>
            <a:endParaRPr lang="en-US" sz="2200"/>
          </a:p>
        </p:txBody>
      </p:sp>
      <p:pic>
        <p:nvPicPr>
          <p:cNvPr id="5" name="Llun 4">
            <a:extLst>
              <a:ext uri="{FF2B5EF4-FFF2-40B4-BE49-F238E27FC236}">
                <a16:creationId xmlns:a16="http://schemas.microsoft.com/office/drawing/2014/main" id="{0FEFA2B8-4BE1-4CA9-9A32-2ED346A4D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0314" y="365125"/>
            <a:ext cx="605286" cy="605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A27E9D-AAEE-B8CB-B680-34A2D02B7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07" y="1400562"/>
            <a:ext cx="5716161" cy="545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9266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A4D83-ECBD-6647-A9A1-BDB183ED6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 b="0" i="0"/>
            </a:pPr>
            <a:br>
              <a:rPr lang="1106"/>
            </a:br>
            <a:r>
              <a:rPr lang="1106"/>
              <a:t>Cwestiwn 8 (b) Ateb ymgeisydd 1</a:t>
            </a:r>
            <a:endParaRPr lang="en-US"/>
          </a:p>
        </p:txBody>
      </p:sp>
      <p:pic>
        <p:nvPicPr>
          <p:cNvPr id="4" name="Table Placeholder 3">
            <a:extLst>
              <a:ext uri="{FF2B5EF4-FFF2-40B4-BE49-F238E27FC236}">
                <a16:creationId xmlns:a16="http://schemas.microsoft.com/office/drawing/2014/main" id="{F35C1EB7-06CA-A072-A7FC-D47038688BD2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406399" y="1297386"/>
            <a:ext cx="8114021" cy="3960414"/>
          </a:xfrm>
          <a:prstGeom prst="rect">
            <a:avLst/>
          </a:prstGeom>
        </p:spPr>
      </p:pic>
      <p:pic>
        <p:nvPicPr>
          <p:cNvPr id="5" name="Llun 4">
            <a:extLst>
              <a:ext uri="{FF2B5EF4-FFF2-40B4-BE49-F238E27FC236}">
                <a16:creationId xmlns:a16="http://schemas.microsoft.com/office/drawing/2014/main" id="{3C6EE43D-3AEE-4923-A9A4-6F89F0138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0314" y="365125"/>
            <a:ext cx="605286" cy="6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6605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56C0D-6070-AEF4-1823-94BFD8C1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 b="0" i="0"/>
            </a:pPr>
            <a:r>
              <a:rPr lang="1106" sz="2200"/>
              <a:t>Cwestiwn 8 (b) Ateb ymgeisydd 1 gyda sylwadau'r arholwr</a:t>
            </a:r>
            <a:endParaRPr lang="en-US" sz="2200"/>
          </a:p>
        </p:txBody>
      </p:sp>
      <p:pic>
        <p:nvPicPr>
          <p:cNvPr id="4" name="Table Placeholder 3">
            <a:extLst>
              <a:ext uri="{FF2B5EF4-FFF2-40B4-BE49-F238E27FC236}">
                <a16:creationId xmlns:a16="http://schemas.microsoft.com/office/drawing/2014/main" id="{3EE0459D-E209-DAB4-EE92-4420346B6FD4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561026" y="3243043"/>
            <a:ext cx="7172077" cy="3500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5627E9-5ECB-0C41-6459-40DB4932DC57}"/>
              </a:ext>
            </a:extLst>
          </p:cNvPr>
          <p:cNvSpPr txBox="1"/>
          <p:nvPr/>
        </p:nvSpPr>
        <p:spPr>
          <a:xfrm>
            <a:off x="8694676" y="5846543"/>
            <a:ext cx="2390627" cy="915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b="0" i="0"/>
            </a:pPr>
            <a:r>
              <a:rPr lang="1106"/>
              <a:t>Cyfanswm y marciau a ddyfarnwyd </a:t>
            </a:r>
          </a:p>
          <a:p>
            <a:pPr algn="ctr">
              <a:defRPr b="0" i="0"/>
            </a:pPr>
            <a:r>
              <a:rPr lang="1106"/>
              <a:t>2/8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DC352129-6968-350A-616D-C62A29FCBE51}"/>
              </a:ext>
            </a:extLst>
          </p:cNvPr>
          <p:cNvSpPr/>
          <p:nvPr/>
        </p:nvSpPr>
        <p:spPr>
          <a:xfrm>
            <a:off x="7886700" y="2337693"/>
            <a:ext cx="3744274" cy="1091307"/>
          </a:xfrm>
          <a:prstGeom prst="wedgeRoundRectCallout">
            <a:avLst>
              <a:gd name="adj1" fmla="val -54629"/>
              <a:gd name="adj2" fmla="val 165814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defRPr b="0" i="0"/>
            </a:pPr>
            <a:r>
              <a:rPr lang="1106">
                <a:solidFill>
                  <a:srgbClr val="000000"/>
                </a:solidFill>
              </a:rPr>
              <a:t>Dyma ymateb sylfaenol, </a:t>
            </a:r>
          </a:p>
          <a:p>
            <a:pPr algn="ctr">
              <a:defRPr b="0" i="0"/>
            </a:pPr>
            <a:r>
              <a:rPr lang="1106">
                <a:solidFill>
                  <a:srgbClr val="000000"/>
                </a:solidFill>
              </a:rPr>
              <a:t>sy'n cyfeirio'n gryno at un fantais.</a:t>
            </a:r>
          </a:p>
          <a:p>
            <a:pPr algn="ctr">
              <a:defRPr b="0" i="0"/>
            </a:pPr>
            <a:r>
              <a:rPr lang="1106">
                <a:solidFill>
                  <a:srgbClr val="000000"/>
                </a:solidFill>
              </a:rPr>
              <a:t>2 farc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BCCEF7BE-AD0B-E543-1C64-1A05431200FD}"/>
              </a:ext>
            </a:extLst>
          </p:cNvPr>
          <p:cNvSpPr/>
          <p:nvPr/>
        </p:nvSpPr>
        <p:spPr>
          <a:xfrm>
            <a:off x="1168400" y="1600199"/>
            <a:ext cx="5092357" cy="1335241"/>
          </a:xfrm>
          <a:prstGeom prst="wedgeRoundRectCallout">
            <a:avLst>
              <a:gd name="adj1" fmla="val -42332"/>
              <a:gd name="adj2" fmla="val 79938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defRPr b="0" i="0"/>
            </a:pPr>
            <a:r>
              <a:rPr lang="1106">
                <a:solidFill>
                  <a:srgbClr val="000000"/>
                </a:solidFill>
              </a:rPr>
              <a:t>Y ferf orchmynnol yw TRAFODWCH, </a:t>
            </a:r>
          </a:p>
          <a:p>
            <a:pPr algn="ctr">
              <a:defRPr b="0" i="0"/>
            </a:pPr>
            <a:r>
              <a:rPr lang="1106">
                <a:solidFill>
                  <a:srgbClr val="000000"/>
                </a:solidFill>
              </a:rPr>
              <a:t>lle mae angen archwiliad manwl o'r materion,</a:t>
            </a:r>
          </a:p>
          <a:p>
            <a:pPr algn="ctr">
              <a:defRPr b="0" i="0"/>
            </a:pPr>
            <a:r>
              <a:rPr lang="1106">
                <a:solidFill>
                  <a:srgbClr val="000000"/>
                </a:solidFill>
              </a:rPr>
              <a:t> yn cynnwys manteision a gwendidau</a:t>
            </a:r>
          </a:p>
          <a:p>
            <a:pPr algn="ctr">
              <a:defRPr b="0" i="0"/>
            </a:pPr>
            <a:r>
              <a:rPr lang="1106">
                <a:solidFill>
                  <a:srgbClr val="000000"/>
                </a:solidFill>
              </a:rPr>
              <a:t> hysbysebu drwy deledu a phapurau newydd.</a:t>
            </a:r>
          </a:p>
        </p:txBody>
      </p:sp>
      <p:pic>
        <p:nvPicPr>
          <p:cNvPr id="8" name="Llun 7">
            <a:extLst>
              <a:ext uri="{FF2B5EF4-FFF2-40B4-BE49-F238E27FC236}">
                <a16:creationId xmlns:a16="http://schemas.microsoft.com/office/drawing/2014/main" id="{BDF07501-456D-4056-9A0E-B9C7868B0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0314" y="365125"/>
            <a:ext cx="605286" cy="6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1812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59F5-B9D3-3542-C166-CD838EF7D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 b="0" i="0"/>
            </a:pPr>
            <a:r>
              <a:rPr lang="1106" sz="2200"/>
              <a:t>Cwestiwn 8 (b) Ateb ymgeisydd 2</a:t>
            </a:r>
            <a:endParaRPr lang="en-US" sz="2200"/>
          </a:p>
        </p:txBody>
      </p:sp>
      <p:pic>
        <p:nvPicPr>
          <p:cNvPr id="4" name="Table Placeholder 3">
            <a:extLst>
              <a:ext uri="{FF2B5EF4-FFF2-40B4-BE49-F238E27FC236}">
                <a16:creationId xmlns:a16="http://schemas.microsoft.com/office/drawing/2014/main" id="{2D2AD5D9-F734-FCDB-FEBA-37E307FE793D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406400" y="1241224"/>
            <a:ext cx="5689600" cy="5611839"/>
          </a:xfrm>
          <a:prstGeom prst="rect">
            <a:avLst/>
          </a:prstGeom>
        </p:spPr>
      </p:pic>
      <p:pic>
        <p:nvPicPr>
          <p:cNvPr id="5" name="Llun 4">
            <a:extLst>
              <a:ext uri="{FF2B5EF4-FFF2-40B4-BE49-F238E27FC236}">
                <a16:creationId xmlns:a16="http://schemas.microsoft.com/office/drawing/2014/main" id="{53172BB9-60C7-4F48-A571-D77DDD1E6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0314" y="365125"/>
            <a:ext cx="605286" cy="6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220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able Placeholder 3">
            <a:extLst>
              <a:ext uri="{FF2B5EF4-FFF2-40B4-BE49-F238E27FC236}">
                <a16:creationId xmlns:a16="http://schemas.microsoft.com/office/drawing/2014/main" id="{FB2B4E2B-2C83-3379-1F44-EAC216F6C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1241224"/>
            <a:ext cx="5689600" cy="5611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7B3D77-4578-287F-F177-6574B731C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 b="0" i="0"/>
            </a:pPr>
            <a:r>
              <a:rPr lang="1106" sz="2200"/>
              <a:t>Cwestiwn 8 (b) Ateb ymgeisydd 2 gyda sylwadau'r arholwr</a:t>
            </a:r>
            <a:endParaRPr lang="en-US" sz="2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50599E-FE4A-B2C0-441C-A4CBE276ACDB}"/>
              </a:ext>
            </a:extLst>
          </p:cNvPr>
          <p:cNvSpPr txBox="1"/>
          <p:nvPr/>
        </p:nvSpPr>
        <p:spPr>
          <a:xfrm>
            <a:off x="9332154" y="5846544"/>
            <a:ext cx="2454671" cy="915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b="0" i="0"/>
            </a:pPr>
            <a:r>
              <a:rPr lang="1106"/>
              <a:t>Cyfanswm y marciau a ddyfarnwyd </a:t>
            </a:r>
          </a:p>
          <a:p>
            <a:pPr algn="ctr">
              <a:defRPr b="0" i="0"/>
            </a:pPr>
            <a:r>
              <a:rPr lang="1106"/>
              <a:t>6/8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BA82BA9E-A612-3176-39B5-212278906367}"/>
              </a:ext>
            </a:extLst>
          </p:cNvPr>
          <p:cNvSpPr/>
          <p:nvPr/>
        </p:nvSpPr>
        <p:spPr>
          <a:xfrm>
            <a:off x="6451600" y="2402576"/>
            <a:ext cx="5422900" cy="2052848"/>
          </a:xfrm>
          <a:prstGeom prst="wedgeRoundRectCallout">
            <a:avLst>
              <a:gd name="adj1" fmla="val -57351"/>
              <a:gd name="adj2" fmla="val 16527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Dyma ymateb da sy'n trafod yn fanwl </a:t>
            </a: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gryfderau defnyddio teledu a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1106" dirty="0">
                <a:solidFill>
                  <a:srgbClr val="000000"/>
                </a:solidFill>
              </a:rPr>
              <a:t>phapurau newydd i </a:t>
            </a:r>
            <a:endParaRPr lang="en-GB" dirty="0">
              <a:solidFill>
                <a:srgbClr val="000000"/>
              </a:solidFill>
            </a:endParaRP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dargedu unigolion mewn oedolaeth ddiweddarach. </a:t>
            </a: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I ennill y marciau uchaf, dylai gwendidau/anfanteision </a:t>
            </a: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y dulliau fod wedi'u cynnwys </a:t>
            </a: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er mwyn rhoi trafodaeth gytbwys. </a:t>
            </a: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6 marc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609510-41DE-63DB-D9A9-F4DE22CE7FD7}"/>
              </a:ext>
            </a:extLst>
          </p:cNvPr>
          <p:cNvCxnSpPr/>
          <p:nvPr/>
        </p:nvCxnSpPr>
        <p:spPr>
          <a:xfrm>
            <a:off x="3264061" y="4872942"/>
            <a:ext cx="22223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3CBEF737-7046-E7C5-EFB4-2CAD0D00C38D}"/>
              </a:ext>
            </a:extLst>
          </p:cNvPr>
          <p:cNvSpPr/>
          <p:nvPr/>
        </p:nvSpPr>
        <p:spPr>
          <a:xfrm>
            <a:off x="6234895" y="5069971"/>
            <a:ext cx="2452219" cy="1422904"/>
          </a:xfrm>
          <a:prstGeom prst="wedgeEllipseCallout">
            <a:avLst>
              <a:gd name="adj1" fmla="val -65002"/>
              <a:gd name="adj2" fmla="val -57501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b="0" i="0"/>
            </a:pPr>
            <a:r>
              <a:rPr lang="1106">
                <a:solidFill>
                  <a:schemeClr val="tx1"/>
                </a:solidFill>
              </a:rPr>
              <a:t>Pwynt da sy'n dangos dealltwriaeth</a:t>
            </a:r>
          </a:p>
        </p:txBody>
      </p:sp>
      <p:pic>
        <p:nvPicPr>
          <p:cNvPr id="9" name="Llun 8">
            <a:extLst>
              <a:ext uri="{FF2B5EF4-FFF2-40B4-BE49-F238E27FC236}">
                <a16:creationId xmlns:a16="http://schemas.microsoft.com/office/drawing/2014/main" id="{896A70D9-7DCA-43BE-B28C-E2E294BF7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0314" y="365125"/>
            <a:ext cx="605286" cy="6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4226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9E556-702C-1E6F-A113-41ECFA427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 b="0" i="0"/>
            </a:pPr>
            <a:r>
              <a:rPr lang="1106" sz="2200"/>
              <a:t>Cwestiwn 8 (b) Ateb ymgeisydd 3</a:t>
            </a:r>
            <a:endParaRPr lang="en-US" sz="2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47A0AB-000A-315B-FD88-A257E89BC0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75" t="6250" r="7165" b="9662"/>
          <a:stretch>
            <a:fillRect/>
          </a:stretch>
        </p:blipFill>
        <p:spPr>
          <a:xfrm>
            <a:off x="406400" y="1257299"/>
            <a:ext cx="4076700" cy="5527953"/>
          </a:xfrm>
          <a:prstGeom prst="rect">
            <a:avLst/>
          </a:prstGeom>
        </p:spPr>
      </p:pic>
      <p:pic>
        <p:nvPicPr>
          <p:cNvPr id="4" name="Llun 3">
            <a:extLst>
              <a:ext uri="{FF2B5EF4-FFF2-40B4-BE49-F238E27FC236}">
                <a16:creationId xmlns:a16="http://schemas.microsoft.com/office/drawing/2014/main" id="{E55E20CE-E836-4C9F-8828-6CACCA70D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0314" y="365125"/>
            <a:ext cx="605286" cy="6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9895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C1B5B-87E0-6E89-C001-0255E12D2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 b="0" i="0"/>
            </a:pPr>
            <a:r>
              <a:rPr lang="1106" sz="2200"/>
              <a:t>Cwestiwn 8 (b) Ateb ymgeisydd 3 gyda sylwadau'r arholwr</a:t>
            </a:r>
            <a:endParaRPr lang="en-US" sz="2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9AF164-F0E3-C5C7-64DA-7BB3293EDBC8}"/>
              </a:ext>
            </a:extLst>
          </p:cNvPr>
          <p:cNvSpPr txBox="1"/>
          <p:nvPr/>
        </p:nvSpPr>
        <p:spPr>
          <a:xfrm>
            <a:off x="7504748" y="5846544"/>
            <a:ext cx="2461926" cy="915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b="0" i="0"/>
            </a:pPr>
            <a:r>
              <a:rPr lang="1106"/>
              <a:t>Cyfanswm y marciau a ddyfarnwyd </a:t>
            </a:r>
          </a:p>
          <a:p>
            <a:pPr algn="ctr">
              <a:defRPr b="0" i="0"/>
            </a:pPr>
            <a:r>
              <a:rPr lang="1106"/>
              <a:t>8/8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AA36C235-9903-EB58-BD01-8003E507FE3D}"/>
              </a:ext>
            </a:extLst>
          </p:cNvPr>
          <p:cNvSpPr/>
          <p:nvPr/>
        </p:nvSpPr>
        <p:spPr>
          <a:xfrm>
            <a:off x="5905500" y="2049322"/>
            <a:ext cx="5660423" cy="1582878"/>
          </a:xfrm>
          <a:prstGeom prst="wedgeRoundRectCallout">
            <a:avLst>
              <a:gd name="adj1" fmla="val -76163"/>
              <a:gd name="adj2" fmla="val 32203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Mae hwn yn ateb da iawn. Mae'r ymgeisydd wedi </a:t>
            </a:r>
            <a:endParaRPr lang="en-GB" dirty="0">
              <a:solidFill>
                <a:srgbClr val="000000"/>
              </a:solidFill>
            </a:endParaRP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dangos gwybodaeth a dealltwriaeth glir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1106" dirty="0">
                <a:solidFill>
                  <a:srgbClr val="000000"/>
                </a:solidFill>
              </a:rPr>
              <a:t>ac mae’n </a:t>
            </a:r>
            <a:endParaRPr lang="en-GB" dirty="0">
              <a:solidFill>
                <a:srgbClr val="000000"/>
              </a:solidFill>
            </a:endParaRP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trafod yn fanwl amrywiaeth o safbwyntiau cadarnhaol </a:t>
            </a:r>
            <a:endParaRPr lang="en-GB" dirty="0">
              <a:solidFill>
                <a:srgbClr val="000000"/>
              </a:solidFill>
            </a:endParaRP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a negyddol ar gyfer teledu a phapurau newydd.</a:t>
            </a:r>
          </a:p>
          <a:p>
            <a:pPr algn="ctr">
              <a:defRPr b="0" i="0"/>
            </a:pPr>
            <a:r>
              <a:rPr lang="1106" dirty="0">
                <a:solidFill>
                  <a:srgbClr val="000000"/>
                </a:solidFill>
              </a:rPr>
              <a:t> 8 marc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8DF12B-380F-3288-5748-3FA42079EA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75" t="6250" r="7165" b="9662"/>
          <a:stretch>
            <a:fillRect/>
          </a:stretch>
        </p:blipFill>
        <p:spPr>
          <a:xfrm>
            <a:off x="406400" y="1257299"/>
            <a:ext cx="4076700" cy="5527953"/>
          </a:xfrm>
          <a:prstGeom prst="rect">
            <a:avLst/>
          </a:prstGeom>
        </p:spPr>
      </p:pic>
      <p:pic>
        <p:nvPicPr>
          <p:cNvPr id="8" name="Llun 7">
            <a:extLst>
              <a:ext uri="{FF2B5EF4-FFF2-40B4-BE49-F238E27FC236}">
                <a16:creationId xmlns:a16="http://schemas.microsoft.com/office/drawing/2014/main" id="{BE4D2403-C411-4947-9906-DC8233E02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0314" y="365125"/>
            <a:ext cx="605286" cy="6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6637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52596-61AF-A7EB-C942-16FD60D1C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 b="0" i="0"/>
            </a:pPr>
            <a:r>
              <a:rPr lang="1106" sz="2200"/>
              <a:t>Cwestiwn 8 (b) cynllun marcio</a:t>
            </a:r>
            <a:endParaRPr lang="en-US" sz="2200"/>
          </a:p>
        </p:txBody>
      </p:sp>
      <p:pic>
        <p:nvPicPr>
          <p:cNvPr id="7" name="Llun 6">
            <a:extLst>
              <a:ext uri="{FF2B5EF4-FFF2-40B4-BE49-F238E27FC236}">
                <a16:creationId xmlns:a16="http://schemas.microsoft.com/office/drawing/2014/main" id="{B1C1C4EA-4629-475A-99A7-F99BB57CB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0314" y="365125"/>
            <a:ext cx="605286" cy="6052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6050D7-096F-654F-D103-8F67551F5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1206" y="2126683"/>
            <a:ext cx="3248025" cy="41433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79FD18-74F9-E6E1-C63F-CFDF4A27B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1567060"/>
            <a:ext cx="5731400" cy="49258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6EC980-2B1D-928E-0B35-837BA5661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4676" y="2170516"/>
            <a:ext cx="3102999" cy="43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9227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4A5134F-027E-40D2-8439-B2F7A631BCF8}"/>
              </a:ext>
            </a:extLst>
          </p:cNvPr>
          <p:cNvSpPr txBox="1"/>
          <p:nvPr/>
        </p:nvSpPr>
        <p:spPr>
          <a:xfrm>
            <a:off x="361629" y="1247248"/>
            <a:ext cx="10734740" cy="46857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>
              <a:latin typeface="+mn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1106" sz="2800" dirty="0">
                <a:ea typeface="Cambria" panose="02040503050406030204" pitchFamily="18" charset="0"/>
              </a:rPr>
              <a:t>Darllenwch drwy'r holl gwestiwn cyn dechrau ateb. Bydd hyn yn eich helpu i ddeall beth y mae angen i chi ei wneud.</a:t>
            </a: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1106" sz="2800" dirty="0">
                <a:ea typeface="Cambria" panose="02040503050406030204" pitchFamily="18" charset="0"/>
              </a:rPr>
              <a:t>Defnyddiwch uwcholeuydd i ddewis geiriau allweddol.</a:t>
            </a: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1106" sz="2800" dirty="0">
                <a:ea typeface="Cambria" panose="02040503050406030204" pitchFamily="18" charset="0"/>
              </a:rPr>
              <a:t>Edrychwch ar y geiriau gorchymyn a nifer y marciau sydd ar gael ar gyfer pob cwestiwn – byddan nhw'n eich helpu i benderfynu faint o fanylion y mae eu hangen.</a:t>
            </a: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1106" sz="2800" dirty="0">
                <a:ea typeface="Cambria" panose="02040503050406030204" pitchFamily="18" charset="0"/>
              </a:rPr>
              <a:t>Os yw gair mewn print </a:t>
            </a:r>
            <a:r>
              <a:rPr lang="1106" sz="2800" b="1" dirty="0">
                <a:ea typeface="Cambria" panose="02040503050406030204" pitchFamily="18" charset="0"/>
              </a:rPr>
              <a:t>trwm</a:t>
            </a:r>
            <a:r>
              <a:rPr lang="1106" sz="2800" dirty="0">
                <a:ea typeface="Cambria" panose="02040503050406030204" pitchFamily="18" charset="0"/>
              </a:rPr>
              <a:t>, mae'n bwysig.</a:t>
            </a: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1106" sz="2800" dirty="0">
                <a:ea typeface="Cambria" panose="02040503050406030204" pitchFamily="18" charset="0"/>
              </a:rPr>
              <a:t>Cadwch eich papur arholiad ar agor ar y taeniad tudalen ddwbl – peidiwch â'i blygu yn ei hanner.</a:t>
            </a: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1106" sz="2800" dirty="0">
                <a:ea typeface="Cambria" panose="02040503050406030204" pitchFamily="18" charset="0"/>
              </a:rPr>
              <a:t>Darllenwch eich atebion i wneud yn siŵr eu bod yn gwneud synnwyr.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4C625DB-E3B3-408B-9722-FE6F5866355D}"/>
              </a:ext>
            </a:extLst>
          </p:cNvPr>
          <p:cNvSpPr txBox="1"/>
          <p:nvPr/>
        </p:nvSpPr>
        <p:spPr>
          <a:xfrm>
            <a:off x="361629" y="634142"/>
            <a:ext cx="6278022" cy="61310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pPr>
              <a:defRPr b="0" i="0"/>
            </a:pPr>
            <a:r>
              <a:rPr lang="1106" sz="2200">
                <a:solidFill>
                  <a:srgbClr val="0077C8"/>
                </a:solidFill>
              </a:rPr>
              <a:t>Pwyntiau cyffredinol ar dechneg arholiadau</a:t>
            </a:r>
          </a:p>
        </p:txBody>
      </p:sp>
      <p:pic>
        <p:nvPicPr>
          <p:cNvPr id="4" name="Llun 3">
            <a:extLst>
              <a:ext uri="{FF2B5EF4-FFF2-40B4-BE49-F238E27FC236}">
                <a16:creationId xmlns:a16="http://schemas.microsoft.com/office/drawing/2014/main" id="{DE06E0A6-A7D9-492E-8E35-D0B3CDF6B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6359" y="249254"/>
            <a:ext cx="694012" cy="68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46"/>
    </mc:Choice>
    <mc:Fallback xmlns:p15="http://schemas.microsoft.com/office/powerpoint/2012/main" xmlns="">
      <p:transition spd="slow" advTm="3144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D752-D66E-CF40-B03D-9A81AF67A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77825"/>
            <a:ext cx="9724572" cy="694418"/>
          </a:xfrm>
        </p:spPr>
        <p:txBody>
          <a:bodyPr>
            <a:normAutofit/>
          </a:bodyPr>
          <a:lstStyle/>
          <a:p>
            <a:pPr>
              <a:defRPr b="0" i="0"/>
            </a:pPr>
            <a:r>
              <a:rPr lang="1106" sz="2200"/>
              <a:t>Cwestiwn 2 </a:t>
            </a:r>
            <a:endParaRPr lang="en-US" sz="2200"/>
          </a:p>
        </p:txBody>
      </p:sp>
      <p:pic>
        <p:nvPicPr>
          <p:cNvPr id="4" name="Llun 3">
            <a:extLst>
              <a:ext uri="{FF2B5EF4-FFF2-40B4-BE49-F238E27FC236}">
                <a16:creationId xmlns:a16="http://schemas.microsoft.com/office/drawing/2014/main" id="{FA2BD830-EB25-4E29-8B26-B9268CE18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0314" y="377825"/>
            <a:ext cx="605286" cy="605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C7FB2C-CCE7-8F56-101A-4BA87D081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58" y="1331735"/>
            <a:ext cx="5191125" cy="538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088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A4D83-ECBD-6647-A9A1-BDB183ED6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41062"/>
            <a:ext cx="9724572" cy="694418"/>
          </a:xfrm>
        </p:spPr>
        <p:txBody>
          <a:bodyPr>
            <a:normAutofit fontScale="90000"/>
          </a:bodyPr>
          <a:lstStyle/>
          <a:p>
            <a:pPr>
              <a:defRPr b="0" i="0"/>
            </a:pPr>
            <a:br>
              <a:rPr lang="1106"/>
            </a:br>
            <a:r>
              <a:rPr lang="1106"/>
              <a:t>Cwestiwn 2 Ateb ymgeisydd 1</a:t>
            </a:r>
            <a:endParaRPr lang="en-US"/>
          </a:p>
        </p:txBody>
      </p:sp>
      <p:pic>
        <p:nvPicPr>
          <p:cNvPr id="4" name="Table Placeholder 3">
            <a:extLst>
              <a:ext uri="{FF2B5EF4-FFF2-40B4-BE49-F238E27FC236}">
                <a16:creationId xmlns:a16="http://schemas.microsoft.com/office/drawing/2014/main" id="{FF21FB2D-0274-B98F-844D-449441D47992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406400" y="1241438"/>
            <a:ext cx="5332156" cy="5502262"/>
          </a:xfrm>
          <a:prstGeom prst="rect">
            <a:avLst/>
          </a:prstGeom>
        </p:spPr>
      </p:pic>
      <p:pic>
        <p:nvPicPr>
          <p:cNvPr id="5" name="Llun 4">
            <a:extLst>
              <a:ext uri="{FF2B5EF4-FFF2-40B4-BE49-F238E27FC236}">
                <a16:creationId xmlns:a16="http://schemas.microsoft.com/office/drawing/2014/main" id="{FE31721A-064E-4E78-88B6-2872D91A2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0314" y="341062"/>
            <a:ext cx="605286" cy="6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3714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able Placeholder 3">
            <a:extLst>
              <a:ext uri="{FF2B5EF4-FFF2-40B4-BE49-F238E27FC236}">
                <a16:creationId xmlns:a16="http://schemas.microsoft.com/office/drawing/2014/main" id="{8AC92A61-A5B3-9FC8-81C5-407CDF497F5B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406400" y="1241438"/>
            <a:ext cx="5282926" cy="54514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256C0D-6070-AEF4-1823-94BFD8C12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466907"/>
            <a:ext cx="9724572" cy="694418"/>
          </a:xfrm>
        </p:spPr>
        <p:txBody>
          <a:bodyPr>
            <a:normAutofit/>
          </a:bodyPr>
          <a:lstStyle/>
          <a:p>
            <a:pPr>
              <a:defRPr b="0" i="0"/>
            </a:pPr>
            <a:r>
              <a:rPr lang="1106" sz="2200" dirty="0"/>
              <a:t>Cwestiwn 2 Ateb ymgeisydd 1 gyda sylwadau'r arholwr</a:t>
            </a:r>
            <a:endParaRPr lang="en-US" sz="2200" dirty="0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C6AC2BAF-0ABD-1B14-7B1A-6CF82E91BA90}"/>
              </a:ext>
            </a:extLst>
          </p:cNvPr>
          <p:cNvSpPr/>
          <p:nvPr/>
        </p:nvSpPr>
        <p:spPr>
          <a:xfrm>
            <a:off x="7680562" y="1979032"/>
            <a:ext cx="3796066" cy="1148757"/>
          </a:xfrm>
          <a:prstGeom prst="wedgeRoundRectCallout">
            <a:avLst>
              <a:gd name="adj1" fmla="val -103914"/>
              <a:gd name="adj2" fmla="val 21366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defRPr b="0" i="0"/>
            </a:pPr>
            <a:r>
              <a:rPr lang="1106" sz="1600"/>
              <a:t>Ni ddyfarnwyd marc i'r ymgeisydd</a:t>
            </a:r>
          </a:p>
          <a:p>
            <a:pPr algn="ctr">
              <a:defRPr b="0" i="0"/>
            </a:pPr>
            <a:r>
              <a:rPr lang="1106" sz="1600"/>
              <a:t>am fod yr ateb yn cyfeirio'n annelwig </a:t>
            </a:r>
          </a:p>
          <a:p>
            <a:pPr algn="ctr">
              <a:defRPr b="0" i="0"/>
            </a:pPr>
            <a:r>
              <a:rPr lang="1106" sz="1600"/>
              <a:t>at ddewis bwyd heb unrhyw gyfeiriad at</a:t>
            </a:r>
          </a:p>
          <a:p>
            <a:pPr algn="ctr">
              <a:defRPr b="0" i="0"/>
            </a:pPr>
            <a:r>
              <a:rPr lang="1106" sz="1600"/>
              <a:t>ddatblygiad deallusol.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6DCA1382-D08A-40B9-21D3-F31A92D35E22}"/>
              </a:ext>
            </a:extLst>
          </p:cNvPr>
          <p:cNvSpPr/>
          <p:nvPr/>
        </p:nvSpPr>
        <p:spPr>
          <a:xfrm>
            <a:off x="7645012" y="3402351"/>
            <a:ext cx="3816203" cy="963001"/>
          </a:xfrm>
          <a:prstGeom prst="wedgeRoundRectCallout">
            <a:avLst>
              <a:gd name="adj1" fmla="val -101372"/>
              <a:gd name="adj2" fmla="val 28002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defRPr b="0" i="0"/>
            </a:pPr>
            <a:r>
              <a:rPr lang="1106" sz="1600"/>
              <a:t>Ni ddyfarnwyd marc i'r ymgeisydd</a:t>
            </a:r>
          </a:p>
          <a:p>
            <a:pPr algn="ctr">
              <a:defRPr b="0" i="0"/>
            </a:pPr>
            <a:r>
              <a:rPr lang="1106" sz="1600"/>
              <a:t> gan na awgrymwyd unrhyw ddylanwad ar </a:t>
            </a:r>
          </a:p>
          <a:p>
            <a:pPr algn="ctr">
              <a:defRPr b="0" i="0"/>
            </a:pPr>
            <a:r>
              <a:rPr lang="1106" sz="1600"/>
              <a:t> ar ddatblygiad corfforol. 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E94B46A7-808F-F042-3798-ABDEA6E76643}"/>
              </a:ext>
            </a:extLst>
          </p:cNvPr>
          <p:cNvSpPr/>
          <p:nvPr/>
        </p:nvSpPr>
        <p:spPr>
          <a:xfrm>
            <a:off x="7680562" y="4639914"/>
            <a:ext cx="3796066" cy="963001"/>
          </a:xfrm>
          <a:prstGeom prst="wedgeRoundRectCallout">
            <a:avLst>
              <a:gd name="adj1" fmla="val -102995"/>
              <a:gd name="adj2" fmla="val 23067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defRPr b="0" i="0"/>
            </a:pPr>
            <a:r>
              <a:rPr lang="1106" sz="1600"/>
              <a:t>Dyfarnwyd 1 marc i'r ymgeisydd</a:t>
            </a:r>
          </a:p>
          <a:p>
            <a:pPr algn="ctr">
              <a:defRPr b="0" i="0"/>
            </a:pPr>
            <a:r>
              <a:rPr lang="1106" sz="1600"/>
              <a:t> am awgrymu y bydd chwarae yn </a:t>
            </a:r>
          </a:p>
          <a:p>
            <a:pPr algn="ctr">
              <a:defRPr b="0" i="0"/>
            </a:pPr>
            <a:r>
              <a:rPr lang="1106" sz="1600"/>
              <a:t>helpu plentyn i wneud ffrindiau.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83B8EF-07C0-7C05-34B9-8E98D30630A3}"/>
              </a:ext>
            </a:extLst>
          </p:cNvPr>
          <p:cNvSpPr txBox="1"/>
          <p:nvPr/>
        </p:nvSpPr>
        <p:spPr>
          <a:xfrm>
            <a:off x="8351515" y="5844018"/>
            <a:ext cx="2423332" cy="915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b="0" i="0"/>
            </a:pPr>
            <a:r>
              <a:rPr lang="1106"/>
              <a:t>Cyfanswm y marciau a ddyfarnwyd</a:t>
            </a:r>
          </a:p>
          <a:p>
            <a:pPr algn="ctr">
              <a:defRPr b="0" i="0"/>
            </a:pPr>
            <a:r>
              <a:rPr lang="1106"/>
              <a:t>1/6</a:t>
            </a:r>
          </a:p>
        </p:txBody>
      </p:sp>
      <p:pic>
        <p:nvPicPr>
          <p:cNvPr id="8" name="Llun 7">
            <a:extLst>
              <a:ext uri="{FF2B5EF4-FFF2-40B4-BE49-F238E27FC236}">
                <a16:creationId xmlns:a16="http://schemas.microsoft.com/office/drawing/2014/main" id="{B890071F-7785-4F49-AFAE-AEE0C4E03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0314" y="315041"/>
            <a:ext cx="605286" cy="6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8263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59F5-B9D3-3542-C166-CD838EF7D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66700"/>
            <a:ext cx="9724572" cy="694418"/>
          </a:xfrm>
        </p:spPr>
        <p:txBody>
          <a:bodyPr>
            <a:normAutofit/>
          </a:bodyPr>
          <a:lstStyle/>
          <a:p>
            <a:pPr>
              <a:defRPr b="0" i="0"/>
            </a:pPr>
            <a:r>
              <a:rPr lang="1106" sz="2200"/>
              <a:t>Cwestiwn 2 Ateb ymgeisydd 2</a:t>
            </a:r>
            <a:endParaRPr lang="en-US" sz="2200"/>
          </a:p>
        </p:txBody>
      </p:sp>
      <p:pic>
        <p:nvPicPr>
          <p:cNvPr id="4" name="Table Placeholder 3">
            <a:extLst>
              <a:ext uri="{FF2B5EF4-FFF2-40B4-BE49-F238E27FC236}">
                <a16:creationId xmlns:a16="http://schemas.microsoft.com/office/drawing/2014/main" id="{05A2058F-00BF-4217-0E5D-8B8DDD023D3D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rcRect r="2330" b="6747"/>
          <a:stretch>
            <a:fillRect/>
          </a:stretch>
        </p:blipFill>
        <p:spPr>
          <a:xfrm>
            <a:off x="406400" y="1222744"/>
            <a:ext cx="5861543" cy="5368556"/>
          </a:xfrm>
          <a:prstGeom prst="rect">
            <a:avLst/>
          </a:prstGeom>
        </p:spPr>
      </p:pic>
      <p:pic>
        <p:nvPicPr>
          <p:cNvPr id="5" name="Llun 4">
            <a:extLst>
              <a:ext uri="{FF2B5EF4-FFF2-40B4-BE49-F238E27FC236}">
                <a16:creationId xmlns:a16="http://schemas.microsoft.com/office/drawing/2014/main" id="{78583DA0-339A-43EB-9322-849D9F249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0314" y="355832"/>
            <a:ext cx="605286" cy="6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2096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ble Placeholder 3">
            <a:extLst>
              <a:ext uri="{FF2B5EF4-FFF2-40B4-BE49-F238E27FC236}">
                <a16:creationId xmlns:a16="http://schemas.microsoft.com/office/drawing/2014/main" id="{63C8B43E-6355-06D6-71A1-BAD297C6B5A6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3"/>
          <a:srcRect r="2330" b="6747"/>
          <a:stretch>
            <a:fillRect/>
          </a:stretch>
        </p:blipFill>
        <p:spPr>
          <a:xfrm>
            <a:off x="406400" y="1222743"/>
            <a:ext cx="5947663" cy="54474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7B3D77-4578-287F-F177-6574B731C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61469"/>
            <a:ext cx="9724572" cy="694418"/>
          </a:xfrm>
        </p:spPr>
        <p:txBody>
          <a:bodyPr>
            <a:normAutofit/>
          </a:bodyPr>
          <a:lstStyle/>
          <a:p>
            <a:pPr>
              <a:defRPr b="0" i="0"/>
            </a:pPr>
            <a:r>
              <a:rPr lang="1106" sz="2200"/>
              <a:t>Cwestiwn 2 Ateb ymgeisydd 2 gyda sylwadau'r arholwr</a:t>
            </a:r>
            <a:endParaRPr lang="en-US" sz="2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CFAD22-4DB3-5293-6BFE-35CEAEA4F88B}"/>
              </a:ext>
            </a:extLst>
          </p:cNvPr>
          <p:cNvSpPr txBox="1"/>
          <p:nvPr/>
        </p:nvSpPr>
        <p:spPr>
          <a:xfrm>
            <a:off x="8253387" y="5942686"/>
            <a:ext cx="2402700" cy="915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b="0" i="0"/>
            </a:pPr>
            <a:r>
              <a:rPr lang="1106" dirty="0"/>
              <a:t>Cyfanswm y marciau a ddyfarnwyd</a:t>
            </a:r>
          </a:p>
          <a:p>
            <a:pPr algn="ctr">
              <a:defRPr b="0" i="0"/>
            </a:pPr>
            <a:r>
              <a:rPr lang="1106" dirty="0"/>
              <a:t>4/6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553ABA9E-AD90-4B5E-BA51-1D4996E1C9F0}"/>
              </a:ext>
            </a:extLst>
          </p:cNvPr>
          <p:cNvSpPr/>
          <p:nvPr/>
        </p:nvSpPr>
        <p:spPr>
          <a:xfrm>
            <a:off x="6827877" y="1642454"/>
            <a:ext cx="4957724" cy="694418"/>
          </a:xfrm>
          <a:prstGeom prst="wedgeRoundRectCallout">
            <a:avLst>
              <a:gd name="adj1" fmla="val -61081"/>
              <a:gd name="adj2" fmla="val 11297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defRPr b="0" i="0"/>
            </a:pPr>
            <a:r>
              <a:rPr lang="1106" sz="1600"/>
              <a:t>Dyfarnwyd 1 marc i'r ymgeisydd</a:t>
            </a:r>
          </a:p>
          <a:p>
            <a:pPr algn="ctr">
              <a:defRPr b="0" i="0"/>
            </a:pPr>
            <a:r>
              <a:rPr lang="1106" sz="1600"/>
              <a:t> am ymateb sylfaenol.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AC971A6F-C927-7D5A-344D-BDE8CAA833AB}"/>
              </a:ext>
            </a:extLst>
          </p:cNvPr>
          <p:cNvSpPr/>
          <p:nvPr/>
        </p:nvSpPr>
        <p:spPr>
          <a:xfrm>
            <a:off x="6827877" y="2815588"/>
            <a:ext cx="4957724" cy="1226824"/>
          </a:xfrm>
          <a:prstGeom prst="wedgeRoundRectCallout">
            <a:avLst>
              <a:gd name="adj1" fmla="val -60761"/>
              <a:gd name="adj2" fmla="val 12059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defRPr b="0" i="0"/>
            </a:pPr>
            <a:r>
              <a:rPr lang="1106" sz="1600"/>
              <a:t>Dyfarnwyd 2 farc i'r ymgeisydd am</a:t>
            </a:r>
          </a:p>
          <a:p>
            <a:pPr algn="ctr">
              <a:defRPr b="0" i="0"/>
            </a:pPr>
            <a:r>
              <a:rPr lang="1106" sz="1600"/>
              <a:t>ymateb da a oedd yn awgrymu'n gywir </a:t>
            </a:r>
          </a:p>
          <a:p>
            <a:pPr algn="ctr">
              <a:defRPr b="0" i="0"/>
            </a:pPr>
            <a:r>
              <a:rPr lang="1106" sz="1600"/>
              <a:t>y byddai brwsio dannedd yn datblygu arfer hylendid da</a:t>
            </a:r>
          </a:p>
          <a:p>
            <a:pPr algn="ctr">
              <a:defRPr b="0" i="0"/>
            </a:pPr>
            <a:r>
              <a:rPr lang="1106" sz="1600"/>
              <a:t> a dannedd a deintgig iach. 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834B572D-CA0E-1397-58AB-626ED113853F}"/>
              </a:ext>
            </a:extLst>
          </p:cNvPr>
          <p:cNvSpPr/>
          <p:nvPr/>
        </p:nvSpPr>
        <p:spPr>
          <a:xfrm>
            <a:off x="6827879" y="4318305"/>
            <a:ext cx="4957722" cy="1502717"/>
          </a:xfrm>
          <a:prstGeom prst="wedgeRoundRectCallout">
            <a:avLst>
              <a:gd name="adj1" fmla="val -60326"/>
              <a:gd name="adj2" fmla="val 19659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defRPr b="0" i="0"/>
            </a:pPr>
            <a:r>
              <a:rPr lang="1106" sz="1600" dirty="0"/>
              <a:t>Dyfarnwyd 1 marc i'r ymgeisydd am awgrymu y bydd </a:t>
            </a:r>
            <a:endParaRPr lang="en-GB" sz="1600" dirty="0"/>
          </a:p>
          <a:p>
            <a:pPr algn="ctr">
              <a:defRPr b="0" i="0"/>
            </a:pPr>
            <a:r>
              <a:rPr lang="1106" sz="1600" dirty="0"/>
              <a:t>plant yn gwneud ffrindiau ac yn chwarae</a:t>
            </a:r>
            <a:r>
              <a:rPr lang="en-GB" sz="1600" dirty="0"/>
              <a:t> </a:t>
            </a:r>
            <a:r>
              <a:rPr lang="1106" sz="1600" dirty="0"/>
              <a:t>gemau </a:t>
            </a:r>
            <a:endParaRPr lang="en-GB" sz="1600" dirty="0"/>
          </a:p>
          <a:p>
            <a:pPr algn="ctr">
              <a:defRPr b="0" i="0"/>
            </a:pPr>
            <a:r>
              <a:rPr lang="1106" sz="1600" dirty="0"/>
              <a:t>gwahanol. Ni roddwyd credyd am nodi mynegi eu </a:t>
            </a:r>
            <a:endParaRPr lang="en-GB" sz="1600" dirty="0"/>
          </a:p>
          <a:p>
            <a:pPr algn="ctr">
              <a:defRPr b="0" i="0"/>
            </a:pPr>
            <a:r>
              <a:rPr lang="1106" sz="1600" dirty="0"/>
              <a:t>hunain ('express themselves’)</a:t>
            </a:r>
            <a:r>
              <a:rPr lang="en-GB" sz="1600" dirty="0"/>
              <a:t> </a:t>
            </a:r>
            <a:r>
              <a:rPr lang="1106" sz="1600" dirty="0"/>
              <a:t>gan ei fod yn cysylltu </a:t>
            </a:r>
            <a:endParaRPr lang="en-GB" sz="1600" dirty="0"/>
          </a:p>
          <a:p>
            <a:pPr algn="ctr">
              <a:defRPr b="0" i="0"/>
            </a:pPr>
            <a:r>
              <a:rPr lang="1106" sz="1600" dirty="0"/>
              <a:t>â datblygiad emosiynol.</a:t>
            </a:r>
          </a:p>
        </p:txBody>
      </p:sp>
      <p:pic>
        <p:nvPicPr>
          <p:cNvPr id="11" name="Llun 10">
            <a:extLst>
              <a:ext uri="{FF2B5EF4-FFF2-40B4-BE49-F238E27FC236}">
                <a16:creationId xmlns:a16="http://schemas.microsoft.com/office/drawing/2014/main" id="{6C8E5EEF-B4EE-4F50-8591-E90916B72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0315" y="361469"/>
            <a:ext cx="605286" cy="6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1839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9E556-702C-1E6F-A113-41ECFA427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404042"/>
            <a:ext cx="9724572" cy="694418"/>
          </a:xfrm>
        </p:spPr>
        <p:txBody>
          <a:bodyPr>
            <a:normAutofit/>
          </a:bodyPr>
          <a:lstStyle/>
          <a:p>
            <a:pPr>
              <a:defRPr b="0" i="0"/>
            </a:pPr>
            <a:r>
              <a:rPr lang="1106" sz="2200"/>
              <a:t>Cwestiwn 2 Ateb ymgeisydd 3</a:t>
            </a:r>
            <a:endParaRPr lang="en-US" sz="2200"/>
          </a:p>
        </p:txBody>
      </p:sp>
      <p:pic>
        <p:nvPicPr>
          <p:cNvPr id="1025" name="Picture 1" descr="page1image49275632">
            <a:extLst>
              <a:ext uri="{FF2B5EF4-FFF2-40B4-BE49-F238E27FC236}">
                <a16:creationId xmlns:a16="http://schemas.microsoft.com/office/drawing/2014/main" id="{53CBEC5C-39E1-55CA-ADEA-012050FA4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5" t="16622" r="18393" b="28713"/>
          <a:stretch>
            <a:fillRect/>
          </a:stretch>
        </p:blipFill>
        <p:spPr bwMode="auto">
          <a:xfrm>
            <a:off x="406400" y="1320798"/>
            <a:ext cx="5346700" cy="533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lun 3">
            <a:extLst>
              <a:ext uri="{FF2B5EF4-FFF2-40B4-BE49-F238E27FC236}">
                <a16:creationId xmlns:a16="http://schemas.microsoft.com/office/drawing/2014/main" id="{3E69A80C-7DCB-4114-9383-884F41830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0314" y="306257"/>
            <a:ext cx="605286" cy="6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15086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8.04.09"/>
  <p:tag name="AS_TITLE" val="Aspose.Slides for .NET 4.0 Client Profile"/>
  <p:tag name="AS_VERSION" val="18.4"/>
</p:tagLst>
</file>

<file path=ppt/theme/theme1.xml><?xml version="1.0" encoding="utf-8"?>
<a:theme xmlns:a="http://schemas.openxmlformats.org/drawingml/2006/main" name="Custom Design">
  <a:themeElements>
    <a:clrScheme name="C AND G">
      <a:dk1>
        <a:srgbClr val="140000"/>
      </a:dk1>
      <a:lt1>
        <a:srgbClr val="FFFFFF"/>
      </a:lt1>
      <a:dk2>
        <a:srgbClr val="F94130"/>
      </a:dk2>
      <a:lt2>
        <a:srgbClr val="00B5E2"/>
      </a:lt2>
      <a:accent1>
        <a:srgbClr val="007BB9"/>
      </a:accent1>
      <a:accent2>
        <a:srgbClr val="00BFB3"/>
      </a:accent2>
      <a:accent3>
        <a:srgbClr val="FFC841"/>
      </a:accent3>
      <a:accent4>
        <a:srgbClr val="65B2E6"/>
      </a:accent4>
      <a:accent5>
        <a:srgbClr val="97D700"/>
      </a:accent5>
      <a:accent6>
        <a:srgbClr val="C6C6C6"/>
      </a:accent6>
      <a:hlink>
        <a:srgbClr val="8C286E"/>
      </a:hlink>
      <a:folHlink>
        <a:srgbClr val="CE0058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ity and guilds 0119">
      <a:dk1>
        <a:srgbClr val="140000"/>
      </a:dk1>
      <a:lt1>
        <a:srgbClr val="FFFFFF"/>
      </a:lt1>
      <a:dk2>
        <a:srgbClr val="F94130"/>
      </a:dk2>
      <a:lt2>
        <a:srgbClr val="00B5E2"/>
      </a:lt2>
      <a:accent1>
        <a:srgbClr val="007BB9"/>
      </a:accent1>
      <a:accent2>
        <a:srgbClr val="00BFB3"/>
      </a:accent2>
      <a:accent3>
        <a:srgbClr val="FFC841"/>
      </a:accent3>
      <a:accent4>
        <a:srgbClr val="65B2E6"/>
      </a:accent4>
      <a:accent5>
        <a:srgbClr val="97D700"/>
      </a:accent5>
      <a:accent6>
        <a:srgbClr val="C6C6C6"/>
      </a:accent6>
      <a:hlink>
        <a:srgbClr val="8C286E"/>
      </a:hlink>
      <a:folHlink>
        <a:srgbClr val="CE0058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 lIns="0" tIns="0" rIns="0" bIns="0">
        <a:noAutofit/>
      </a:bodyPr>
      <a:lstStyle>
        <a:defPPr>
          <a:defRPr>
            <a:solidFill>
              <a:srgbClr val="000000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C&amp;G_PowerPoint_New_Template_V1 [Read-Only]" id="{9814EAAC-C1C9-41D0-82E1-0AF7615562C8}" vid="{3259BF9B-0B01-4419-95C1-0789706EF41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C488717DDF946B2A6B7D59C42B271" ma:contentTypeVersion="17" ma:contentTypeDescription="Create a new document." ma:contentTypeScope="" ma:versionID="fb86d1365be683fe988a56be04f2637f">
  <xsd:schema xmlns:xsd="http://www.w3.org/2001/XMLSchema" xmlns:xs="http://www.w3.org/2001/XMLSchema" xmlns:p="http://schemas.microsoft.com/office/2006/metadata/properties" xmlns:ns2="cca7418a-a5a4-41cc-ad9f-bbf8fadcfcf8" xmlns:ns3="36f98b4f-ba65-4a7d-9a34-48b23de556cb" targetNamespace="http://schemas.microsoft.com/office/2006/metadata/properties" ma:root="true" ma:fieldsID="31ecb1117caa3a529f09d06a9d2212d0" ns2:_="" ns3:_="">
    <xsd:import namespace="cca7418a-a5a4-41cc-ad9f-bbf8fadcfcf8"/>
    <xsd:import namespace="36f98b4f-ba65-4a7d-9a34-48b23de556cb"/>
    <xsd:element name="properties">
      <xsd:complexType>
        <xsd:sequence>
          <xsd:element name="documentManagement">
            <xsd:complexType>
              <xsd:all>
                <xsd:element ref="ns2:Description_x0020_of_x0020_Work"/>
                <xsd:element ref="ns2:Due_x0020_Date"/>
                <xsd:element ref="ns2:Word_x0020_Count"/>
                <xsd:element ref="ns2:Translation_x0020_Status" minOccurs="0"/>
                <xsd:element ref="ns2:Requestors_x0020_email"/>
                <xsd:element ref="ns2:Date_x0020_Uploaded" minOccurs="0"/>
                <xsd:element ref="ns2:Category" minOccurs="0"/>
                <xsd:element ref="ns2:MediaServiceMetadata" minOccurs="0"/>
                <xsd:element ref="ns2:MediaServiceFastMetadata" minOccurs="0"/>
                <xsd:element ref="ns2:Send_x0020_Completion_x0020_Email" minOccurs="0"/>
                <xsd:element ref="ns3:SharedWithUsers" minOccurs="0"/>
                <xsd:element ref="ns3:SharedWithDetails" minOccurs="0"/>
                <xsd:element ref="ns2:Cost_x0020_Centre_x0020_Code" minOccurs="0"/>
                <xsd:element ref="ns2:email_x0020_new_x0020_upload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a7418a-a5a4-41cc-ad9f-bbf8fadcfcf8" elementFormDefault="qualified">
    <xsd:import namespace="http://schemas.microsoft.com/office/2006/documentManagement/types"/>
    <xsd:import namespace="http://schemas.microsoft.com/office/infopath/2007/PartnerControls"/>
    <xsd:element name="Description_x0020_of_x0020_Work" ma:index="8" ma:displayName="Description of Work" ma:internalName="Description_x0020_of_x0020_Work">
      <xsd:simpleType>
        <xsd:restriction base="dms:Note">
          <xsd:maxLength value="255"/>
        </xsd:restriction>
      </xsd:simpleType>
    </xsd:element>
    <xsd:element name="Due_x0020_Date" ma:index="9" ma:displayName="Due Date" ma:format="DateOnly" ma:internalName="Due_x0020_Date">
      <xsd:simpleType>
        <xsd:restriction base="dms:DateTime"/>
      </xsd:simpleType>
    </xsd:element>
    <xsd:element name="Word_x0020_Count" ma:index="10" ma:displayName="Word Count" ma:internalName="Word_x0020_Count">
      <xsd:simpleType>
        <xsd:restriction base="dms:Number"/>
      </xsd:simpleType>
    </xsd:element>
    <xsd:element name="Translation_x0020_Status" ma:index="11" nillable="true" ma:displayName="Translation Status" ma:default="Not Started" ma:format="Dropdown" ma:internalName="Translation_x0020_Status">
      <xsd:simpleType>
        <xsd:restriction base="dms:Choice">
          <xsd:enumeration value="Not Started"/>
          <xsd:enumeration value="In Progress"/>
          <xsd:enumeration value="Completed"/>
          <xsd:enumeration value="Canceled"/>
          <xsd:enumeration value="Requires Updates"/>
          <xsd:enumeration value="With External Translator"/>
          <xsd:enumeration value="Proofreading"/>
          <xsd:enumeration value="25% Translated"/>
          <xsd:enumeration value="50% translated"/>
          <xsd:enumeration value="75% translated"/>
          <xsd:enumeration value="Images to be added"/>
          <xsd:enumeration value="Sent to external translator"/>
          <xsd:enumeration value="External translation completed"/>
          <xsd:enumeration value="Editing"/>
        </xsd:restriction>
      </xsd:simpleType>
    </xsd:element>
    <xsd:element name="Requestors_x0020_email" ma:index="12" ma:displayName="Requestors email" ma:list="UserInfo" ma:SharePointGroup="0" ma:internalName="Requestors_x0020_email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ate_x0020_Uploaded" ma:index="13" nillable="true" ma:displayName="Date Uploaded" ma:default="[today]" ma:format="DateOnly" ma:internalName="Date_x0020_Uploaded">
      <xsd:simpleType>
        <xsd:restriction base="dms:DateTime"/>
      </xsd:simpleType>
    </xsd:element>
    <xsd:element name="Category" ma:index="14" nillable="true" ma:displayName="Category" ma:default="General document" ma:format="Dropdown" ma:internalName="Category">
      <xsd:simpleType>
        <xsd:restriction base="dms:Choice">
          <xsd:enumeration value="General document"/>
          <xsd:enumeration value="Letter"/>
          <xsd:enumeration value="Flyer"/>
          <xsd:enumeration value="Corporate document"/>
          <xsd:enumeration value="CPD"/>
          <xsd:enumeration value="PowerPoint"/>
          <xsd:enumeration value="CPD Document"/>
          <xsd:enumeration value="Email"/>
          <xsd:enumeration value="Web page content"/>
          <xsd:enumeration value="Confidential document"/>
        </xsd:restriction>
      </xsd:simpleType>
    </xsd:element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Send_x0020_Completion_x0020_Email" ma:index="17" nillable="true" ma:displayName="Send Completion Email" ma:internalName="Send_x0020_Completion_x0020_Emai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Cost_x0020_Centre_x0020_Code" ma:index="20" nillable="true" ma:displayName="Cost Centre Code" ma:internalName="Cost_x0020_Centre_x0020_Code">
      <xsd:simpleType>
        <xsd:restriction base="dms:Text">
          <xsd:maxLength value="255"/>
        </xsd:restriction>
      </xsd:simpleType>
    </xsd:element>
    <xsd:element name="email_x0020_new_x0020_upload" ma:index="21" nillable="true" ma:displayName="email new upload 240119" ma:internalName="email_x0020_new_x0020_upload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f98b4f-ba65-4a7d-9a34-48b23de556c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6f98b4f-ba65-4a7d-9a34-48b23de556cb">
      <UserInfo>
        <DisplayName>Walls, Sarah</DisplayName>
        <AccountId>242</AccountId>
        <AccountType/>
      </UserInfo>
      <UserInfo>
        <DisplayName>Metcalf, Emily</DisplayName>
        <AccountId>185</AccountId>
        <AccountType/>
      </UserInfo>
      <UserInfo>
        <DisplayName>Barfoot, Christopher</DisplayName>
        <AccountId>122</AccountId>
        <AccountType/>
      </UserInfo>
      <UserInfo>
        <DisplayName>Wyman, Hilary</DisplayName>
        <AccountId>260</AccountId>
        <AccountType/>
      </UserInfo>
    </SharedWithUsers>
    <Translation_x0020_Status xmlns="cca7418a-a5a4-41cc-ad9f-bbf8fadcfcf8">Completed</Translation_x0020_Status>
    <Category xmlns="cca7418a-a5a4-41cc-ad9f-bbf8fadcfcf8">PowerPoint</Category>
    <email_x0020_new_x0020_upload xmlns="cca7418a-a5a4-41cc-ad9f-bbf8fadcfcf8">
      <Url xsi:nil="true"/>
      <Description xsi:nil="true"/>
    </email_x0020_new_x0020_upload>
    <Send_x0020_Completion_x0020_Email xmlns="cca7418a-a5a4-41cc-ad9f-bbf8fadcfcf8">
      <Url xsi:nil="true"/>
      <Description xsi:nil="true"/>
    </Send_x0020_Completion_x0020_Email>
    <Cost_x0020_Centre_x0020_Code xmlns="cca7418a-a5a4-41cc-ad9f-bbf8fadcfcf8" xsi:nil="true"/>
    <Description_x0020_of_x0020_Work xmlns="cca7418a-a5a4-41cc-ad9f-bbf8fadcfcf8">OER S2022 - Level 2 HSC: Principles and Contexts Unit 1</Description_x0020_of_x0020_Work>
    <Word_x0020_Count xmlns="cca7418a-a5a4-41cc-ad9f-bbf8fadcfcf8">923</Word_x0020_Count>
    <Due_x0020_Date xmlns="cca7418a-a5a4-41cc-ad9f-bbf8fadcfcf8">2022-08-10T23:00:00+00:00</Due_x0020_Date>
    <Date_x0020_Uploaded xmlns="cca7418a-a5a4-41cc-ad9f-bbf8fadcfcf8">2022-08-04T23:00:00+00:00</Date_x0020_Uploaded>
    <Requestors_x0020_email xmlns="cca7418a-a5a4-41cc-ad9f-bbf8fadcfcf8">
      <UserInfo>
        <DisplayName>Wyman, Hilary</DisplayName>
        <AccountId>260</AccountId>
        <AccountType/>
      </UserInfo>
    </Requestors_x0020_emai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FE20DE-CEB4-4E92-93A5-3AB438B8D3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a7418a-a5a4-41cc-ad9f-bbf8fadcfcf8"/>
    <ds:schemaRef ds:uri="36f98b4f-ba65-4a7d-9a34-48b23de556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E0514B1-7015-47D3-8B33-208C186FC557}">
  <ds:schemaRefs>
    <ds:schemaRef ds:uri="36f98b4f-ba65-4a7d-9a34-48b23de556cb"/>
    <ds:schemaRef ds:uri="http://schemas.microsoft.com/office/2006/metadata/properties"/>
    <ds:schemaRef ds:uri="http://purl.org/dc/terms/"/>
    <ds:schemaRef ds:uri="http://schemas.microsoft.com/office/2006/documentManagement/types"/>
    <ds:schemaRef ds:uri="cca7418a-a5a4-41cc-ad9f-bbf8fadcfcf8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D796AE2-7CF1-4206-AC3D-8FB239D605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3924</TotalTime>
  <Words>952</Words>
  <Application>Microsoft Office PowerPoint</Application>
  <PresentationFormat>Widescreen</PresentationFormat>
  <Paragraphs>144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Lato</vt:lpstr>
      <vt:lpstr>Custom Design</vt:lpstr>
      <vt:lpstr>Office Theme</vt:lpstr>
      <vt:lpstr>PowerPoint Presentation</vt:lpstr>
      <vt:lpstr>PowerPoint Presentation</vt:lpstr>
      <vt:lpstr>PowerPoint Presentation</vt:lpstr>
      <vt:lpstr>Cwestiwn 2 </vt:lpstr>
      <vt:lpstr> Cwestiwn 2 Ateb ymgeisydd 1</vt:lpstr>
      <vt:lpstr>Cwestiwn 2 Ateb ymgeisydd 1 gyda sylwadau'r arholwr</vt:lpstr>
      <vt:lpstr>Cwestiwn 2 Ateb ymgeisydd 2</vt:lpstr>
      <vt:lpstr>Cwestiwn 2 Ateb ymgeisydd 2 gyda sylwadau'r arholwr</vt:lpstr>
      <vt:lpstr>Cwestiwn 2 Ateb ymgeisydd 3</vt:lpstr>
      <vt:lpstr>Cwestiwn 2 Ateb ymgeisydd 3 gyda sylwadau'r arholwr</vt:lpstr>
      <vt:lpstr>Cwestiwn 2 cynllun marcio </vt:lpstr>
      <vt:lpstr>Cwestiwn 4 </vt:lpstr>
      <vt:lpstr> Cwestiwn 4 Ateb ymgeisydd 1</vt:lpstr>
      <vt:lpstr>Cwestiwn 4 Ateb ymgeisydd 1 gyda sylwadau'r arholwr</vt:lpstr>
      <vt:lpstr>Cwestiwn 4 Ateb ymgeisydd 2</vt:lpstr>
      <vt:lpstr>Cwestiwn 4 Ateb ymgeisydd 2 gyda sylwadau'r arholwr</vt:lpstr>
      <vt:lpstr>Cwestiwn 4 Ateb ymgeisydd 3</vt:lpstr>
      <vt:lpstr>Cwestiwn 4 Ateb ymgeisydd 3 gyda sylwadau'r arholwr</vt:lpstr>
      <vt:lpstr>Cwestiwn 4 cynllun marcio   </vt:lpstr>
      <vt:lpstr>Cwestiwn 8 (b) </vt:lpstr>
      <vt:lpstr> Cwestiwn 8 (b) Ateb ymgeisydd 1</vt:lpstr>
      <vt:lpstr>Cwestiwn 8 (b) Ateb ymgeisydd 1 gyda sylwadau'r arholwr</vt:lpstr>
      <vt:lpstr>Cwestiwn 8 (b) Ateb ymgeisydd 2</vt:lpstr>
      <vt:lpstr>Cwestiwn 8 (b) Ateb ymgeisydd 2 gyda sylwadau'r arholwr</vt:lpstr>
      <vt:lpstr>Cwestiwn 8 (b) Ateb ymgeisydd 3</vt:lpstr>
      <vt:lpstr>Cwestiwn 8 (b) Ateb ymgeisydd 3 gyda sylwadau'r arholwr</vt:lpstr>
      <vt:lpstr>Cwestiwn 8 (b) cynllun marcio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Cyflwyniad PowerPoint</dc:title>
  <dc:creator>City &amp; Guilds/WJEC</dc:creator>
  <cp:lastModifiedBy>Wyman, Hilary</cp:lastModifiedBy>
  <cp:revision>65</cp:revision>
  <cp:lastPrinted>2022-08-03T16:17:27Z</cp:lastPrinted>
  <dcterms:created xsi:type="dcterms:W3CDTF">2019-02-21T11:49:42Z</dcterms:created>
  <dcterms:modified xsi:type="dcterms:W3CDTF">2022-09-09T11:06:48Z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mplianceAssetId">
    <vt:lpwstr/>
  </property>
  <property fmtid="{D5CDD505-2E9C-101B-9397-08002B2CF9AE}" pid="3" name="ContentTypeId">
    <vt:lpwstr>0x010100935C488717DDF946B2A6B7D59C42B271</vt:lpwstr>
  </property>
  <property fmtid="{D5CDD505-2E9C-101B-9397-08002B2CF9AE}" pid="4" name="Order">
    <vt:r8>34900</vt:r8>
  </property>
  <property fmtid="{D5CDD505-2E9C-101B-9397-08002B2CF9AE}" pid="5" name="TemplateUrl">
    <vt:lpwstr/>
  </property>
  <property fmtid="{D5CDD505-2E9C-101B-9397-08002B2CF9AE}" pid="6" name="xd_ProgID">
    <vt:lpwstr/>
  </property>
  <property fmtid="{D5CDD505-2E9C-101B-9397-08002B2CF9AE}" pid="7" name="xd_Signature">
    <vt:bool>false</vt:bool>
  </property>
</Properties>
</file>