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405" r:id="rId5"/>
    <p:sldId id="715" r:id="rId6"/>
    <p:sldId id="679" r:id="rId7"/>
    <p:sldId id="779" r:id="rId8"/>
    <p:sldId id="847" r:id="rId9"/>
    <p:sldId id="841" r:id="rId10"/>
    <p:sldId id="774" r:id="rId11"/>
    <p:sldId id="780" r:id="rId12"/>
    <p:sldId id="848" r:id="rId13"/>
    <p:sldId id="781" r:id="rId14"/>
    <p:sldId id="849" r:id="rId15"/>
    <p:sldId id="782" r:id="rId16"/>
    <p:sldId id="850" r:id="rId17"/>
    <p:sldId id="833" r:id="rId18"/>
    <p:sldId id="842" r:id="rId19"/>
    <p:sldId id="762" r:id="rId20"/>
    <p:sldId id="783" r:id="rId21"/>
    <p:sldId id="851" r:id="rId22"/>
    <p:sldId id="784" r:id="rId23"/>
    <p:sldId id="852" r:id="rId24"/>
    <p:sldId id="785" r:id="rId25"/>
    <p:sldId id="853" r:id="rId26"/>
    <p:sldId id="830" r:id="rId27"/>
    <p:sldId id="843" r:id="rId28"/>
    <p:sldId id="763" r:id="rId29"/>
    <p:sldId id="786" r:id="rId30"/>
    <p:sldId id="854" r:id="rId31"/>
    <p:sldId id="844" r:id="rId32"/>
    <p:sldId id="764" r:id="rId33"/>
    <p:sldId id="787" r:id="rId34"/>
    <p:sldId id="855" r:id="rId35"/>
    <p:sldId id="845" r:id="rId36"/>
    <p:sldId id="790" r:id="rId37"/>
    <p:sldId id="791" r:id="rId38"/>
    <p:sldId id="856" r:id="rId39"/>
    <p:sldId id="834" r:id="rId40"/>
    <p:sldId id="857" r:id="rId41"/>
    <p:sldId id="792" r:id="rId42"/>
    <p:sldId id="767" r:id="rId43"/>
    <p:sldId id="793" r:id="rId44"/>
    <p:sldId id="858" r:id="rId45"/>
    <p:sldId id="794" r:id="rId46"/>
    <p:sldId id="859" r:id="rId47"/>
    <p:sldId id="838" r:id="rId48"/>
    <p:sldId id="835" r:id="rId49"/>
    <p:sldId id="839" r:id="rId50"/>
    <p:sldId id="860" r:id="rId51"/>
    <p:sldId id="840" r:id="rId52"/>
    <p:sldId id="861" r:id="rId53"/>
    <p:sldId id="836" r:id="rId54"/>
    <p:sldId id="862" r:id="rId55"/>
    <p:sldId id="846" r:id="rId56"/>
  </p:sldIdLst>
  <p:sldSz cx="12192000" cy="6858000"/>
  <p:notesSz cx="6805613" cy="99441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457" userDrawn="1">
          <p15:clr>
            <a:srgbClr val="A4A3A4"/>
          </p15:clr>
        </p15:guide>
        <p15:guide id="1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8898E0-9EAF-1833-700E-F264EE425CD9}" name="Matt Williams" initials="MW" userId="0ca66e6c2ff2c8a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Onuzuruike" initials="JO" lastIdx="0" clrIdx="0"/>
  <p:cmAuthor id="2" name="Jenna Redelinghuys" initials="JR" lastIdx="0" clrIdx="1"/>
  <p:cmAuthor id="3" name="William Nightingale" initials="WN" lastIdx="0" clrIdx="2"/>
  <p:cmAuthor id="4" name="Suzi Gray" initials="SG" lastIdx="0" clrIdx="3">
    <p:extLst>
      <p:ext uri="{19B8F6BF-5375-455C-9EA6-DF929625EA0E}">
        <p15:presenceInfo xmlns:p15="http://schemas.microsoft.com/office/powerpoint/2012/main" userId="S-1-5-21-1308356437-3399562541-1039870623-3914" providerId="AD"/>
      </p:ext>
    </p:extLst>
  </p:cmAuthor>
  <p:cmAuthor id="5" name="Lucas, Tania" initials="LT" lastIdx="0" clrIdx="4">
    <p:extLst>
      <p:ext uri="{19B8F6BF-5375-455C-9EA6-DF929625EA0E}">
        <p15:presenceInfo xmlns:p15="http://schemas.microsoft.com/office/powerpoint/2012/main" userId="S::lucast@wjec.co.uk::232b37cb-a817-446c-b5f8-6c2be3ba9e7b" providerId="AD"/>
      </p:ext>
    </p:extLst>
  </p:cmAuthor>
  <p:cmAuthor id="6" name="Matt Williams" initials="MW" lastIdx="0" clrIdx="5">
    <p:extLst>
      <p:ext uri="{19B8F6BF-5375-455C-9EA6-DF929625EA0E}">
        <p15:presenceInfo xmlns:p15="http://schemas.microsoft.com/office/powerpoint/2012/main" userId="0ca66e6c2ff2c8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70C0"/>
    <a:srgbClr val="0096FF"/>
    <a:srgbClr val="FFC000"/>
    <a:srgbClr val="65B2E6"/>
    <a:srgbClr val="CBD6EB"/>
    <a:srgbClr val="CB076E"/>
    <a:srgbClr val="E7ECF5"/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E4811-D7F7-4BB2-81A9-9EF0B0D824D3}" v="2" dt="2023-01-20T15:05:41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57" d="100"/>
          <a:sy n="57" d="100"/>
        </p:scale>
        <p:origin x="984" y="36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gs" Target="tags/tag1.xml"/><Relationship Id="rId67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man, Hilary" userId="f3bca22b-3a42-4d89-8a24-ce254d13f28a" providerId="ADAL" clId="{B66E4811-D7F7-4BB2-81A9-9EF0B0D824D3}"/>
    <pc:docChg chg="undo custSel modSld sldOrd">
      <pc:chgData name="Wyman, Hilary" userId="f3bca22b-3a42-4d89-8a24-ce254d13f28a" providerId="ADAL" clId="{B66E4811-D7F7-4BB2-81A9-9EF0B0D824D3}" dt="2023-01-20T15:16:03.592" v="372" actId="1076"/>
      <pc:docMkLst>
        <pc:docMk/>
      </pc:docMkLst>
      <pc:sldChg chg="modSp mod">
        <pc:chgData name="Wyman, Hilary" userId="f3bca22b-3a42-4d89-8a24-ce254d13f28a" providerId="ADAL" clId="{B66E4811-D7F7-4BB2-81A9-9EF0B0D824D3}" dt="2023-01-20T09:36:24.460" v="6" actId="179"/>
        <pc:sldMkLst>
          <pc:docMk/>
          <pc:sldMk cId="1614504874" sldId="405"/>
        </pc:sldMkLst>
        <pc:spChg chg="mod">
          <ac:chgData name="Wyman, Hilary" userId="f3bca22b-3a42-4d89-8a24-ce254d13f28a" providerId="ADAL" clId="{B66E4811-D7F7-4BB2-81A9-9EF0B0D824D3}" dt="2023-01-20T09:36:24.460" v="6" actId="179"/>
          <ac:spMkLst>
            <pc:docMk/>
            <pc:sldMk cId="1614504874" sldId="405"/>
            <ac:spMk id="9" creationId="{00000000-0000-0000-0000-000000000000}"/>
          </ac:spMkLst>
        </pc:spChg>
      </pc:sldChg>
      <pc:sldChg chg="addSp delSp modSp mod">
        <pc:chgData name="Wyman, Hilary" userId="f3bca22b-3a42-4d89-8a24-ce254d13f28a" providerId="ADAL" clId="{B66E4811-D7F7-4BB2-81A9-9EF0B0D824D3}" dt="2023-01-20T14:40:51.152" v="193" actId="14100"/>
        <pc:sldMkLst>
          <pc:docMk/>
          <pc:sldMk cId="3630742754" sldId="679"/>
        </pc:sldMkLst>
        <pc:picChg chg="del">
          <ac:chgData name="Wyman, Hilary" userId="f3bca22b-3a42-4d89-8a24-ce254d13f28a" providerId="ADAL" clId="{B66E4811-D7F7-4BB2-81A9-9EF0B0D824D3}" dt="2023-01-20T14:40:31.869" v="190" actId="478"/>
          <ac:picMkLst>
            <pc:docMk/>
            <pc:sldMk cId="3630742754" sldId="679"/>
            <ac:picMk id="4" creationId="{46855AD0-2611-09C1-3D82-9D1900180DA4}"/>
          </ac:picMkLst>
        </pc:picChg>
        <pc:picChg chg="add mod">
          <ac:chgData name="Wyman, Hilary" userId="f3bca22b-3a42-4d89-8a24-ce254d13f28a" providerId="ADAL" clId="{B66E4811-D7F7-4BB2-81A9-9EF0B0D824D3}" dt="2023-01-20T14:40:51.152" v="193" actId="14100"/>
          <ac:picMkLst>
            <pc:docMk/>
            <pc:sldMk cId="3630742754" sldId="679"/>
            <ac:picMk id="6" creationId="{02DC485A-D499-5DE9-8A14-1E9D67136708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39:36.510" v="189" actId="1035"/>
        <pc:sldMkLst>
          <pc:docMk/>
          <pc:sldMk cId="1643471483" sldId="715"/>
        </pc:sldMkLst>
        <pc:spChg chg="mod">
          <ac:chgData name="Wyman, Hilary" userId="f3bca22b-3a42-4d89-8a24-ce254d13f28a" providerId="ADAL" clId="{B66E4811-D7F7-4BB2-81A9-9EF0B0D824D3}" dt="2023-01-20T09:36:14.347" v="5" actId="179"/>
          <ac:spMkLst>
            <pc:docMk/>
            <pc:sldMk cId="1643471483" sldId="715"/>
            <ac:spMk id="3" creationId="{CED8EBE1-1839-4118-B69D-7F5F54E34893}"/>
          </ac:spMkLst>
        </pc:spChg>
        <pc:picChg chg="del">
          <ac:chgData name="Wyman, Hilary" userId="f3bca22b-3a42-4d89-8a24-ce254d13f28a" providerId="ADAL" clId="{B66E4811-D7F7-4BB2-81A9-9EF0B0D824D3}" dt="2023-01-20T14:39:02.255" v="174" actId="478"/>
          <ac:picMkLst>
            <pc:docMk/>
            <pc:sldMk cId="1643471483" sldId="715"/>
            <ac:picMk id="5" creationId="{F5AEAF28-86AA-6FBE-7568-BB7EB23D9F3A}"/>
          </ac:picMkLst>
        </pc:picChg>
        <pc:picChg chg="add mod">
          <ac:chgData name="Wyman, Hilary" userId="f3bca22b-3a42-4d89-8a24-ce254d13f28a" providerId="ADAL" clId="{B66E4811-D7F7-4BB2-81A9-9EF0B0D824D3}" dt="2023-01-20T14:39:36.510" v="189" actId="1035"/>
          <ac:picMkLst>
            <pc:docMk/>
            <pc:sldMk cId="1643471483" sldId="715"/>
            <ac:picMk id="6" creationId="{9E5EC745-C1F3-7CC4-D8D9-8B2839283244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4:08.365" v="239" actId="1076"/>
        <pc:sldMkLst>
          <pc:docMk/>
          <pc:sldMk cId="3120041833" sldId="762"/>
        </pc:sldMkLst>
        <pc:picChg chg="add mod">
          <ac:chgData name="Wyman, Hilary" userId="f3bca22b-3a42-4d89-8a24-ce254d13f28a" providerId="ADAL" clId="{B66E4811-D7F7-4BB2-81A9-9EF0B0D824D3}" dt="2023-01-20T14:54:08.365" v="239" actId="1076"/>
          <ac:picMkLst>
            <pc:docMk/>
            <pc:sldMk cId="3120041833" sldId="762"/>
            <ac:picMk id="5" creationId="{34B0F1F1-0981-F12F-204B-778B12F46B53}"/>
          </ac:picMkLst>
        </pc:picChg>
        <pc:picChg chg="del">
          <ac:chgData name="Wyman, Hilary" userId="f3bca22b-3a42-4d89-8a24-ce254d13f28a" providerId="ADAL" clId="{B66E4811-D7F7-4BB2-81A9-9EF0B0D824D3}" dt="2023-01-20T14:53:52.705" v="234" actId="478"/>
          <ac:picMkLst>
            <pc:docMk/>
            <pc:sldMk cId="3120041833" sldId="762"/>
            <ac:picMk id="7" creationId="{DBFC8AB0-200B-8E9A-C6D6-93FF1CE2C4A3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8:04.385" v="256" actId="14100"/>
        <pc:sldMkLst>
          <pc:docMk/>
          <pc:sldMk cId="3524250454" sldId="763"/>
        </pc:sldMkLst>
        <pc:picChg chg="add mod">
          <ac:chgData name="Wyman, Hilary" userId="f3bca22b-3a42-4d89-8a24-ce254d13f28a" providerId="ADAL" clId="{B66E4811-D7F7-4BB2-81A9-9EF0B0D824D3}" dt="2023-01-20T14:58:04.385" v="256" actId="14100"/>
          <ac:picMkLst>
            <pc:docMk/>
            <pc:sldMk cId="3524250454" sldId="763"/>
            <ac:picMk id="5" creationId="{7D8CC46C-A824-2E84-BA40-A8A7D34D9832}"/>
          </ac:picMkLst>
        </pc:picChg>
        <pc:picChg chg="del">
          <ac:chgData name="Wyman, Hilary" userId="f3bca22b-3a42-4d89-8a24-ce254d13f28a" providerId="ADAL" clId="{B66E4811-D7F7-4BB2-81A9-9EF0B0D824D3}" dt="2023-01-20T14:57:55.853" v="253" actId="478"/>
          <ac:picMkLst>
            <pc:docMk/>
            <pc:sldMk cId="3524250454" sldId="763"/>
            <ac:picMk id="6" creationId="{239B1376-A508-0676-1832-430E8BFB3F06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9:46.843" v="266" actId="1076"/>
        <pc:sldMkLst>
          <pc:docMk/>
          <pc:sldMk cId="1062539461" sldId="764"/>
        </pc:sldMkLst>
        <pc:picChg chg="add mod">
          <ac:chgData name="Wyman, Hilary" userId="f3bca22b-3a42-4d89-8a24-ce254d13f28a" providerId="ADAL" clId="{B66E4811-D7F7-4BB2-81A9-9EF0B0D824D3}" dt="2023-01-20T14:59:46.843" v="266" actId="1076"/>
          <ac:picMkLst>
            <pc:docMk/>
            <pc:sldMk cId="1062539461" sldId="764"/>
            <ac:picMk id="5" creationId="{D108CC72-2864-240B-2694-2564AA40143A}"/>
          </ac:picMkLst>
        </pc:picChg>
        <pc:picChg chg="del">
          <ac:chgData name="Wyman, Hilary" userId="f3bca22b-3a42-4d89-8a24-ce254d13f28a" providerId="ADAL" clId="{B66E4811-D7F7-4BB2-81A9-9EF0B0D824D3}" dt="2023-01-20T14:59:39.668" v="264" actId="478"/>
          <ac:picMkLst>
            <pc:docMk/>
            <pc:sldMk cId="1062539461" sldId="764"/>
            <ac:picMk id="7" creationId="{D633C7DE-83B2-0526-62F3-79A8D30DED64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5:07:30.604" v="311" actId="1076"/>
        <pc:sldMkLst>
          <pc:docMk/>
          <pc:sldMk cId="3700394460" sldId="767"/>
        </pc:sldMkLst>
        <pc:picChg chg="add mod">
          <ac:chgData name="Wyman, Hilary" userId="f3bca22b-3a42-4d89-8a24-ce254d13f28a" providerId="ADAL" clId="{B66E4811-D7F7-4BB2-81A9-9EF0B0D824D3}" dt="2023-01-20T15:07:30.604" v="311" actId="1076"/>
          <ac:picMkLst>
            <pc:docMk/>
            <pc:sldMk cId="3700394460" sldId="767"/>
            <ac:picMk id="4" creationId="{FBDB1B63-864E-B6B4-5CCC-87BF814E6EA1}"/>
          </ac:picMkLst>
        </pc:picChg>
        <pc:picChg chg="del">
          <ac:chgData name="Wyman, Hilary" userId="f3bca22b-3a42-4d89-8a24-ce254d13f28a" providerId="ADAL" clId="{B66E4811-D7F7-4BB2-81A9-9EF0B0D824D3}" dt="2023-01-20T15:07:26.489" v="309" actId="478"/>
          <ac:picMkLst>
            <pc:docMk/>
            <pc:sldMk cId="3700394460" sldId="767"/>
            <ac:picMk id="5" creationId="{926D135B-C0BE-6519-F14A-1E43B370E060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47:47.890" v="204" actId="1076"/>
        <pc:sldMkLst>
          <pc:docMk/>
          <pc:sldMk cId="2690325307" sldId="774"/>
        </pc:sldMkLst>
        <pc:picChg chg="add mod">
          <ac:chgData name="Wyman, Hilary" userId="f3bca22b-3a42-4d89-8a24-ce254d13f28a" providerId="ADAL" clId="{B66E4811-D7F7-4BB2-81A9-9EF0B0D824D3}" dt="2023-01-20T14:47:47.890" v="204" actId="1076"/>
          <ac:picMkLst>
            <pc:docMk/>
            <pc:sldMk cId="2690325307" sldId="774"/>
            <ac:picMk id="5" creationId="{99444F02-4767-B029-D2F5-3961294B3AAB}"/>
          </ac:picMkLst>
        </pc:picChg>
        <pc:picChg chg="del">
          <ac:chgData name="Wyman, Hilary" userId="f3bca22b-3a42-4d89-8a24-ce254d13f28a" providerId="ADAL" clId="{B66E4811-D7F7-4BB2-81A9-9EF0B0D824D3}" dt="2023-01-20T14:47:29.488" v="199" actId="478"/>
          <ac:picMkLst>
            <pc:docMk/>
            <pc:sldMk cId="2690325307" sldId="774"/>
            <ac:picMk id="7" creationId="{B858082B-DC70-3DA4-DFE7-D9EF66641AD4}"/>
          </ac:picMkLst>
        </pc:picChg>
      </pc:sldChg>
      <pc:sldChg chg="modSp mod">
        <pc:chgData name="Wyman, Hilary" userId="f3bca22b-3a42-4d89-8a24-ce254d13f28a" providerId="ADAL" clId="{B66E4811-D7F7-4BB2-81A9-9EF0B0D824D3}" dt="2023-01-20T09:38:40.470" v="20" actId="20577"/>
        <pc:sldMkLst>
          <pc:docMk/>
          <pc:sldMk cId="3060748130" sldId="779"/>
        </pc:sldMkLst>
        <pc:spChg chg="mod">
          <ac:chgData name="Wyman, Hilary" userId="f3bca22b-3a42-4d89-8a24-ce254d13f28a" providerId="ADAL" clId="{B66E4811-D7F7-4BB2-81A9-9EF0B0D824D3}" dt="2023-01-20T09:38:40.470" v="20" actId="20577"/>
          <ac:spMkLst>
            <pc:docMk/>
            <pc:sldMk cId="3060748130" sldId="779"/>
            <ac:spMk id="3" creationId="{BADA4157-89DF-4AB3-8A6E-40CC6601D54C}"/>
          </ac:spMkLst>
        </pc:spChg>
      </pc:sldChg>
      <pc:sldChg chg="modSp mod ord">
        <pc:chgData name="Wyman, Hilary" userId="f3bca22b-3a42-4d89-8a24-ce254d13f28a" providerId="ADAL" clId="{B66E4811-D7F7-4BB2-81A9-9EF0B0D824D3}" dt="2023-01-20T14:48:34.055" v="207"/>
        <pc:sldMkLst>
          <pc:docMk/>
          <pc:sldMk cId="3157434045" sldId="780"/>
        </pc:sldMkLst>
        <pc:spChg chg="mod">
          <ac:chgData name="Wyman, Hilary" userId="f3bca22b-3a42-4d89-8a24-ce254d13f28a" providerId="ADAL" clId="{B66E4811-D7F7-4BB2-81A9-9EF0B0D824D3}" dt="2023-01-20T09:38:57.346" v="24" actId="20577"/>
          <ac:spMkLst>
            <pc:docMk/>
            <pc:sldMk cId="3157434045" sldId="780"/>
            <ac:spMk id="2" creationId="{FD5BE72E-4510-FE85-797E-E00CF89E5DC9}"/>
          </ac:spMkLst>
        </pc:spChg>
        <pc:picChg chg="mod">
          <ac:chgData name="Wyman, Hilary" userId="f3bca22b-3a42-4d89-8a24-ce254d13f28a" providerId="ADAL" clId="{B66E4811-D7F7-4BB2-81A9-9EF0B0D824D3}" dt="2023-01-20T14:48:02.480" v="205" actId="1076"/>
          <ac:picMkLst>
            <pc:docMk/>
            <pc:sldMk cId="3157434045" sldId="780"/>
            <ac:picMk id="8" creationId="{AF94A7A4-8E72-819D-DBF2-2D69F6D289CA}"/>
          </ac:picMkLst>
        </pc:picChg>
      </pc:sldChg>
      <pc:sldChg chg="modSp mod">
        <pc:chgData name="Wyman, Hilary" userId="f3bca22b-3a42-4d89-8a24-ce254d13f28a" providerId="ADAL" clId="{B66E4811-D7F7-4BB2-81A9-9EF0B0D824D3}" dt="2023-01-20T09:39:06.821" v="30" actId="20577"/>
        <pc:sldMkLst>
          <pc:docMk/>
          <pc:sldMk cId="2732908375" sldId="781"/>
        </pc:sldMkLst>
        <pc:spChg chg="mod">
          <ac:chgData name="Wyman, Hilary" userId="f3bca22b-3a42-4d89-8a24-ce254d13f28a" providerId="ADAL" clId="{B66E4811-D7F7-4BB2-81A9-9EF0B0D824D3}" dt="2023-01-20T09:39:06.821" v="30" actId="20577"/>
          <ac:spMkLst>
            <pc:docMk/>
            <pc:sldMk cId="2732908375" sldId="781"/>
            <ac:spMk id="3" creationId="{2F61AF48-C89E-430A-24C6-91AEE6C4DD32}"/>
          </ac:spMkLst>
        </pc:spChg>
      </pc:sldChg>
      <pc:sldChg chg="modSp mod">
        <pc:chgData name="Wyman, Hilary" userId="f3bca22b-3a42-4d89-8a24-ce254d13f28a" providerId="ADAL" clId="{B66E4811-D7F7-4BB2-81A9-9EF0B0D824D3}" dt="2023-01-20T09:39:18.436" v="36" actId="20577"/>
        <pc:sldMkLst>
          <pc:docMk/>
          <pc:sldMk cId="9240003" sldId="782"/>
        </pc:sldMkLst>
        <pc:spChg chg="mod">
          <ac:chgData name="Wyman, Hilary" userId="f3bca22b-3a42-4d89-8a24-ce254d13f28a" providerId="ADAL" clId="{B66E4811-D7F7-4BB2-81A9-9EF0B0D824D3}" dt="2023-01-20T09:39:18.436" v="36" actId="20577"/>
          <ac:spMkLst>
            <pc:docMk/>
            <pc:sldMk cId="9240003" sldId="782"/>
            <ac:spMk id="3" creationId="{07EBE2F1-0941-C0BB-1402-1E9F8799D287}"/>
          </ac:spMkLst>
        </pc:spChg>
      </pc:sldChg>
      <pc:sldChg chg="modSp mod">
        <pc:chgData name="Wyman, Hilary" userId="f3bca22b-3a42-4d89-8a24-ce254d13f28a" providerId="ADAL" clId="{B66E4811-D7F7-4BB2-81A9-9EF0B0D824D3}" dt="2023-01-20T09:41:47.761" v="80" actId="20577"/>
        <pc:sldMkLst>
          <pc:docMk/>
          <pc:sldMk cId="1882432018" sldId="786"/>
        </pc:sldMkLst>
        <pc:spChg chg="mod">
          <ac:chgData name="Wyman, Hilary" userId="f3bca22b-3a42-4d89-8a24-ce254d13f28a" providerId="ADAL" clId="{B66E4811-D7F7-4BB2-81A9-9EF0B0D824D3}" dt="2023-01-20T09:41:47.761" v="80" actId="20577"/>
          <ac:spMkLst>
            <pc:docMk/>
            <pc:sldMk cId="1882432018" sldId="786"/>
            <ac:spMk id="3" creationId="{74F40130-EE47-ADDA-8143-8F19DE179AF5}"/>
          </ac:spMkLst>
        </pc:spChg>
      </pc:sldChg>
      <pc:sldChg chg="addSp delSp modSp mod">
        <pc:chgData name="Wyman, Hilary" userId="f3bca22b-3a42-4d89-8a24-ce254d13f28a" providerId="ADAL" clId="{B66E4811-D7F7-4BB2-81A9-9EF0B0D824D3}" dt="2023-01-20T15:03:46.479" v="288" actId="1076"/>
        <pc:sldMkLst>
          <pc:docMk/>
          <pc:sldMk cId="665699496" sldId="790"/>
        </pc:sldMkLst>
        <pc:picChg chg="add mod">
          <ac:chgData name="Wyman, Hilary" userId="f3bca22b-3a42-4d89-8a24-ce254d13f28a" providerId="ADAL" clId="{B66E4811-D7F7-4BB2-81A9-9EF0B0D824D3}" dt="2023-01-20T15:03:46.479" v="288" actId="1076"/>
          <ac:picMkLst>
            <pc:docMk/>
            <pc:sldMk cId="665699496" sldId="790"/>
            <ac:picMk id="5" creationId="{3011775A-9215-A7D9-9632-DF31E3CFD0C1}"/>
          </ac:picMkLst>
        </pc:picChg>
        <pc:picChg chg="del">
          <ac:chgData name="Wyman, Hilary" userId="f3bca22b-3a42-4d89-8a24-ce254d13f28a" providerId="ADAL" clId="{B66E4811-D7F7-4BB2-81A9-9EF0B0D824D3}" dt="2023-01-20T15:03:41.893" v="286" actId="478"/>
          <ac:picMkLst>
            <pc:docMk/>
            <pc:sldMk cId="665699496" sldId="790"/>
            <ac:picMk id="7" creationId="{BAE223A8-9D76-7380-404B-C6EF12A4107F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5:06:59.664" v="308" actId="1076"/>
        <pc:sldMkLst>
          <pc:docMk/>
          <pc:sldMk cId="2060667195" sldId="792"/>
        </pc:sldMkLst>
        <pc:spChg chg="mod">
          <ac:chgData name="Wyman, Hilary" userId="f3bca22b-3a42-4d89-8a24-ce254d13f28a" providerId="ADAL" clId="{B66E4811-D7F7-4BB2-81A9-9EF0B0D824D3}" dt="2023-01-20T10:38:18.564" v="136" actId="20577"/>
          <ac:spMkLst>
            <pc:docMk/>
            <pc:sldMk cId="2060667195" sldId="792"/>
            <ac:spMk id="2" creationId="{4C8631E8-030B-35D4-CBD9-FA7B408A6B30}"/>
          </ac:spMkLst>
        </pc:spChg>
        <pc:grpChg chg="add mod">
          <ac:chgData name="Wyman, Hilary" userId="f3bca22b-3a42-4d89-8a24-ce254d13f28a" providerId="ADAL" clId="{B66E4811-D7F7-4BB2-81A9-9EF0B0D824D3}" dt="2023-01-20T15:06:59.664" v="308" actId="1076"/>
          <ac:grpSpMkLst>
            <pc:docMk/>
            <pc:sldMk cId="2060667195" sldId="792"/>
            <ac:grpSpMk id="10" creationId="{AEC07566-C5ED-BAF9-0FAF-F470F0D0C6C0}"/>
          </ac:grpSpMkLst>
        </pc:grpChg>
        <pc:picChg chg="del">
          <ac:chgData name="Wyman, Hilary" userId="f3bca22b-3a42-4d89-8a24-ce254d13f28a" providerId="ADAL" clId="{B66E4811-D7F7-4BB2-81A9-9EF0B0D824D3}" dt="2023-01-20T15:04:58.556" v="295" actId="478"/>
          <ac:picMkLst>
            <pc:docMk/>
            <pc:sldMk cId="2060667195" sldId="792"/>
            <ac:picMk id="5" creationId="{43B2DCF1-50BB-9D66-9776-951F0D61C7B8}"/>
          </ac:picMkLst>
        </pc:picChg>
        <pc:picChg chg="del">
          <ac:chgData name="Wyman, Hilary" userId="f3bca22b-3a42-4d89-8a24-ce254d13f28a" providerId="ADAL" clId="{B66E4811-D7F7-4BB2-81A9-9EF0B0D824D3}" dt="2023-01-20T15:05:00.413" v="296" actId="478"/>
          <ac:picMkLst>
            <pc:docMk/>
            <pc:sldMk cId="2060667195" sldId="792"/>
            <ac:picMk id="6" creationId="{65C596F9-B8F0-1B95-2434-FDDFDE032F99}"/>
          </ac:picMkLst>
        </pc:picChg>
        <pc:picChg chg="add mod">
          <ac:chgData name="Wyman, Hilary" userId="f3bca22b-3a42-4d89-8a24-ce254d13f28a" providerId="ADAL" clId="{B66E4811-D7F7-4BB2-81A9-9EF0B0D824D3}" dt="2023-01-20T15:05:41.469" v="301" actId="164"/>
          <ac:picMkLst>
            <pc:docMk/>
            <pc:sldMk cId="2060667195" sldId="792"/>
            <ac:picMk id="7" creationId="{666B8B9F-BB6E-B579-BAEB-E3108A9A6A15}"/>
          </ac:picMkLst>
        </pc:picChg>
        <pc:picChg chg="add mod">
          <ac:chgData name="Wyman, Hilary" userId="f3bca22b-3a42-4d89-8a24-ce254d13f28a" providerId="ADAL" clId="{B66E4811-D7F7-4BB2-81A9-9EF0B0D824D3}" dt="2023-01-20T15:05:41.469" v="301" actId="164"/>
          <ac:picMkLst>
            <pc:docMk/>
            <pc:sldMk cId="2060667195" sldId="792"/>
            <ac:picMk id="9" creationId="{62A56F0C-8EDA-78EA-303F-C19324DC79BA}"/>
          </ac:picMkLst>
        </pc:picChg>
        <pc:picChg chg="add mod">
          <ac:chgData name="Wyman, Hilary" userId="f3bca22b-3a42-4d89-8a24-ce254d13f28a" providerId="ADAL" clId="{B66E4811-D7F7-4BB2-81A9-9EF0B0D824D3}" dt="2023-01-20T15:06:59.664" v="308" actId="1076"/>
          <ac:picMkLst>
            <pc:docMk/>
            <pc:sldMk cId="2060667195" sldId="792"/>
            <ac:picMk id="12" creationId="{03F670AF-C676-951C-4C15-27ED72CED913}"/>
          </ac:picMkLst>
        </pc:picChg>
      </pc:sldChg>
      <pc:sldChg chg="modSp mod">
        <pc:chgData name="Wyman, Hilary" userId="f3bca22b-3a42-4d89-8a24-ce254d13f28a" providerId="ADAL" clId="{B66E4811-D7F7-4BB2-81A9-9EF0B0D824D3}" dt="2023-01-20T10:38:34.075" v="139" actId="20577"/>
        <pc:sldMkLst>
          <pc:docMk/>
          <pc:sldMk cId="2415520521" sldId="793"/>
        </pc:sldMkLst>
        <pc:spChg chg="mod">
          <ac:chgData name="Wyman, Hilary" userId="f3bca22b-3a42-4d89-8a24-ce254d13f28a" providerId="ADAL" clId="{B66E4811-D7F7-4BB2-81A9-9EF0B0D824D3}" dt="2023-01-20T10:38:34.075" v="139" actId="20577"/>
          <ac:spMkLst>
            <pc:docMk/>
            <pc:sldMk cId="2415520521" sldId="793"/>
            <ac:spMk id="2" creationId="{F6D3D001-2850-5038-92DC-44AA8DB29919}"/>
          </ac:spMkLst>
        </pc:spChg>
      </pc:sldChg>
      <pc:sldChg chg="modSp mod">
        <pc:chgData name="Wyman, Hilary" userId="f3bca22b-3a42-4d89-8a24-ce254d13f28a" providerId="ADAL" clId="{B66E4811-D7F7-4BB2-81A9-9EF0B0D824D3}" dt="2023-01-20T10:38:44.746" v="144" actId="20577"/>
        <pc:sldMkLst>
          <pc:docMk/>
          <pc:sldMk cId="1903428304" sldId="794"/>
        </pc:sldMkLst>
        <pc:spChg chg="mod">
          <ac:chgData name="Wyman, Hilary" userId="f3bca22b-3a42-4d89-8a24-ce254d13f28a" providerId="ADAL" clId="{B66E4811-D7F7-4BB2-81A9-9EF0B0D824D3}" dt="2023-01-20T10:38:44.746" v="144" actId="20577"/>
          <ac:spMkLst>
            <pc:docMk/>
            <pc:sldMk cId="1903428304" sldId="794"/>
            <ac:spMk id="2" creationId="{766BB050-D446-BF0B-D8BE-45BEC36FF37D}"/>
          </ac:spMkLst>
        </pc:spChg>
      </pc:sldChg>
      <pc:sldChg chg="addSp delSp modSp mod">
        <pc:chgData name="Wyman, Hilary" userId="f3bca22b-3a42-4d89-8a24-ce254d13f28a" providerId="ADAL" clId="{B66E4811-D7F7-4BB2-81A9-9EF0B0D824D3}" dt="2023-01-20T14:57:01.449" v="250" actId="1076"/>
        <pc:sldMkLst>
          <pc:docMk/>
          <pc:sldMk cId="1213271201" sldId="830"/>
        </pc:sldMkLst>
        <pc:spChg chg="mod">
          <ac:chgData name="Wyman, Hilary" userId="f3bca22b-3a42-4d89-8a24-ce254d13f28a" providerId="ADAL" clId="{B66E4811-D7F7-4BB2-81A9-9EF0B0D824D3}" dt="2023-01-20T09:41:33.913" v="78" actId="20577"/>
          <ac:spMkLst>
            <pc:docMk/>
            <pc:sldMk cId="1213271201" sldId="830"/>
            <ac:spMk id="3" creationId="{F119DB57-215B-3C52-5777-1AE84A61F666}"/>
          </ac:spMkLst>
        </pc:spChg>
        <pc:picChg chg="add mod">
          <ac:chgData name="Wyman, Hilary" userId="f3bca22b-3a42-4d89-8a24-ce254d13f28a" providerId="ADAL" clId="{B66E4811-D7F7-4BB2-81A9-9EF0B0D824D3}" dt="2023-01-20T14:57:01.449" v="250" actId="1076"/>
          <ac:picMkLst>
            <pc:docMk/>
            <pc:sldMk cId="1213271201" sldId="830"/>
            <ac:picMk id="5" creationId="{3A40DB00-F78A-22E9-E493-0EE8F2E47E4B}"/>
          </ac:picMkLst>
        </pc:picChg>
        <pc:picChg chg="del mod">
          <ac:chgData name="Wyman, Hilary" userId="f3bca22b-3a42-4d89-8a24-ce254d13f28a" providerId="ADAL" clId="{B66E4811-D7F7-4BB2-81A9-9EF0B0D824D3}" dt="2023-01-20T14:55:13.502" v="241" actId="478"/>
          <ac:picMkLst>
            <pc:docMk/>
            <pc:sldMk cId="1213271201" sldId="830"/>
            <ac:picMk id="6" creationId="{3E9F48D9-13F3-BA53-E6C5-4C5E5C7DB28C}"/>
          </ac:picMkLst>
        </pc:picChg>
        <pc:picChg chg="del">
          <ac:chgData name="Wyman, Hilary" userId="f3bca22b-3a42-4d89-8a24-ce254d13f28a" providerId="ADAL" clId="{B66E4811-D7F7-4BB2-81A9-9EF0B0D824D3}" dt="2023-01-20T14:55:59.417" v="245" actId="478"/>
          <ac:picMkLst>
            <pc:docMk/>
            <pc:sldMk cId="1213271201" sldId="830"/>
            <ac:picMk id="7" creationId="{4F40BB17-C48B-9DC8-90F0-C2EF6316F2A8}"/>
          </ac:picMkLst>
        </pc:picChg>
        <pc:picChg chg="add mod">
          <ac:chgData name="Wyman, Hilary" userId="f3bca22b-3a42-4d89-8a24-ce254d13f28a" providerId="ADAL" clId="{B66E4811-D7F7-4BB2-81A9-9EF0B0D824D3}" dt="2023-01-20T14:57:01.449" v="250" actId="1076"/>
          <ac:picMkLst>
            <pc:docMk/>
            <pc:sldMk cId="1213271201" sldId="830"/>
            <ac:picMk id="9" creationId="{E88EF6BB-5821-12DD-EFFD-E724F8ED7220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2:44.754" v="231" actId="1035"/>
        <pc:sldMkLst>
          <pc:docMk/>
          <pc:sldMk cId="1152076370" sldId="833"/>
        </pc:sldMkLst>
        <pc:spChg chg="mod">
          <ac:chgData name="Wyman, Hilary" userId="f3bca22b-3a42-4d89-8a24-ce254d13f28a" providerId="ADAL" clId="{B66E4811-D7F7-4BB2-81A9-9EF0B0D824D3}" dt="2023-01-20T09:41:14.256" v="72" actId="20577"/>
          <ac:spMkLst>
            <pc:docMk/>
            <pc:sldMk cId="1152076370" sldId="833"/>
            <ac:spMk id="3" creationId="{73935595-896D-B2A9-8D53-5057311812ED}"/>
          </ac:spMkLst>
        </pc:spChg>
        <pc:picChg chg="add mod">
          <ac:chgData name="Wyman, Hilary" userId="f3bca22b-3a42-4d89-8a24-ce254d13f28a" providerId="ADAL" clId="{B66E4811-D7F7-4BB2-81A9-9EF0B0D824D3}" dt="2023-01-20T14:52:38.592" v="230" actId="1035"/>
          <ac:picMkLst>
            <pc:docMk/>
            <pc:sldMk cId="1152076370" sldId="833"/>
            <ac:picMk id="5" creationId="{B5491B02-E90F-1A1F-43F1-A8F5AB9E89E1}"/>
          </ac:picMkLst>
        </pc:picChg>
        <pc:picChg chg="del">
          <ac:chgData name="Wyman, Hilary" userId="f3bca22b-3a42-4d89-8a24-ce254d13f28a" providerId="ADAL" clId="{B66E4811-D7F7-4BB2-81A9-9EF0B0D824D3}" dt="2023-01-20T14:50:52.853" v="213" actId="478"/>
          <ac:picMkLst>
            <pc:docMk/>
            <pc:sldMk cId="1152076370" sldId="833"/>
            <ac:picMk id="6" creationId="{83F5324A-8BBF-B534-51EA-8339FD64A1DF}"/>
          </ac:picMkLst>
        </pc:picChg>
        <pc:picChg chg="del">
          <ac:chgData name="Wyman, Hilary" userId="f3bca22b-3a42-4d89-8a24-ce254d13f28a" providerId="ADAL" clId="{B66E4811-D7F7-4BB2-81A9-9EF0B0D824D3}" dt="2023-01-20T14:50:48.139" v="212" actId="478"/>
          <ac:picMkLst>
            <pc:docMk/>
            <pc:sldMk cId="1152076370" sldId="833"/>
            <ac:picMk id="7" creationId="{6A1DBD4B-16D5-8E69-D16C-C94DC08138F1}"/>
          </ac:picMkLst>
        </pc:picChg>
        <pc:picChg chg="del">
          <ac:chgData name="Wyman, Hilary" userId="f3bca22b-3a42-4d89-8a24-ce254d13f28a" providerId="ADAL" clId="{B66E4811-D7F7-4BB2-81A9-9EF0B0D824D3}" dt="2023-01-20T14:50:52.853" v="213" actId="478"/>
          <ac:picMkLst>
            <pc:docMk/>
            <pc:sldMk cId="1152076370" sldId="833"/>
            <ac:picMk id="8" creationId="{754A3310-4A4D-5645-AFAB-0F1D725F9712}"/>
          </ac:picMkLst>
        </pc:picChg>
        <pc:picChg chg="add mod">
          <ac:chgData name="Wyman, Hilary" userId="f3bca22b-3a42-4d89-8a24-ce254d13f28a" providerId="ADAL" clId="{B66E4811-D7F7-4BB2-81A9-9EF0B0D824D3}" dt="2023-01-20T14:52:44.754" v="231" actId="1035"/>
          <ac:picMkLst>
            <pc:docMk/>
            <pc:sldMk cId="1152076370" sldId="833"/>
            <ac:picMk id="10" creationId="{EABE71D6-494B-1EDB-BF85-763C968FCFAE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5:12:32.044" v="358" actId="1035"/>
        <pc:sldMkLst>
          <pc:docMk/>
          <pc:sldMk cId="3150029721" sldId="835"/>
        </pc:sldMkLst>
        <pc:picChg chg="add mod">
          <ac:chgData name="Wyman, Hilary" userId="f3bca22b-3a42-4d89-8a24-ce254d13f28a" providerId="ADAL" clId="{B66E4811-D7F7-4BB2-81A9-9EF0B0D824D3}" dt="2023-01-20T15:12:25.202" v="350" actId="14100"/>
          <ac:picMkLst>
            <pc:docMk/>
            <pc:sldMk cId="3150029721" sldId="835"/>
            <ac:picMk id="5" creationId="{0C9F5E32-B9A6-95A8-7432-D6C8C7C7BF7A}"/>
          </ac:picMkLst>
        </pc:picChg>
        <pc:picChg chg="del">
          <ac:chgData name="Wyman, Hilary" userId="f3bca22b-3a42-4d89-8a24-ce254d13f28a" providerId="ADAL" clId="{B66E4811-D7F7-4BB2-81A9-9EF0B0D824D3}" dt="2023-01-20T15:11:22.055" v="327" actId="478"/>
          <ac:picMkLst>
            <pc:docMk/>
            <pc:sldMk cId="3150029721" sldId="835"/>
            <ac:picMk id="6" creationId="{A2731875-586F-D2F9-EBDF-830FBB58B3A4}"/>
          </ac:picMkLst>
        </pc:picChg>
        <pc:picChg chg="add mod">
          <ac:chgData name="Wyman, Hilary" userId="f3bca22b-3a42-4d89-8a24-ce254d13f28a" providerId="ADAL" clId="{B66E4811-D7F7-4BB2-81A9-9EF0B0D824D3}" dt="2023-01-20T15:12:32.044" v="358" actId="1035"/>
          <ac:picMkLst>
            <pc:docMk/>
            <pc:sldMk cId="3150029721" sldId="835"/>
            <ac:picMk id="8" creationId="{AA1F8073-8B3C-664B-4CDB-9BD1CF8D387B}"/>
          </ac:picMkLst>
        </pc:picChg>
        <pc:picChg chg="del">
          <ac:chgData name="Wyman, Hilary" userId="f3bca22b-3a42-4d89-8a24-ce254d13f28a" providerId="ADAL" clId="{B66E4811-D7F7-4BB2-81A9-9EF0B0D824D3}" dt="2023-01-20T15:11:29.255" v="330" actId="478"/>
          <ac:picMkLst>
            <pc:docMk/>
            <pc:sldMk cId="3150029721" sldId="835"/>
            <ac:picMk id="10" creationId="{74B19F0A-1950-5197-FA4F-DC60FB89F3A5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5:10:31.369" v="326" actId="1035"/>
        <pc:sldMkLst>
          <pc:docMk/>
          <pc:sldMk cId="3859805774" sldId="838"/>
        </pc:sldMkLst>
        <pc:spChg chg="mod">
          <ac:chgData name="Wyman, Hilary" userId="f3bca22b-3a42-4d89-8a24-ce254d13f28a" providerId="ADAL" clId="{B66E4811-D7F7-4BB2-81A9-9EF0B0D824D3}" dt="2023-01-20T10:38:54.783" v="151" actId="20577"/>
          <ac:spMkLst>
            <pc:docMk/>
            <pc:sldMk cId="3859805774" sldId="838"/>
            <ac:spMk id="2" creationId="{642E81F7-FCED-9624-C44C-19ECBBBDFA66}"/>
          </ac:spMkLst>
        </pc:spChg>
        <pc:picChg chg="add mod">
          <ac:chgData name="Wyman, Hilary" userId="f3bca22b-3a42-4d89-8a24-ce254d13f28a" providerId="ADAL" clId="{B66E4811-D7F7-4BB2-81A9-9EF0B0D824D3}" dt="2023-01-20T15:10:31.369" v="326" actId="1035"/>
          <ac:picMkLst>
            <pc:docMk/>
            <pc:sldMk cId="3859805774" sldId="838"/>
            <ac:picMk id="5" creationId="{EB874A4A-0DCA-92D7-81AC-89E411C4B54B}"/>
          </ac:picMkLst>
        </pc:picChg>
        <pc:picChg chg="add mod">
          <ac:chgData name="Wyman, Hilary" userId="f3bca22b-3a42-4d89-8a24-ce254d13f28a" providerId="ADAL" clId="{B66E4811-D7F7-4BB2-81A9-9EF0B0D824D3}" dt="2023-01-20T15:10:26.391" v="325" actId="1036"/>
          <ac:picMkLst>
            <pc:docMk/>
            <pc:sldMk cId="3859805774" sldId="838"/>
            <ac:picMk id="7" creationId="{983CD195-AAF3-6DE9-A026-143E5A284E09}"/>
          </ac:picMkLst>
        </pc:picChg>
        <pc:picChg chg="add mod">
          <ac:chgData name="Wyman, Hilary" userId="f3bca22b-3a42-4d89-8a24-ce254d13f28a" providerId="ADAL" clId="{B66E4811-D7F7-4BB2-81A9-9EF0B0D824D3}" dt="2023-01-20T15:10:26.391" v="325" actId="1036"/>
          <ac:picMkLst>
            <pc:docMk/>
            <pc:sldMk cId="3859805774" sldId="838"/>
            <ac:picMk id="9" creationId="{1600F08E-6E7D-F59F-D10E-F6ECF527EEBD}"/>
          </ac:picMkLst>
        </pc:picChg>
        <pc:picChg chg="del">
          <ac:chgData name="Wyman, Hilary" userId="f3bca22b-3a42-4d89-8a24-ce254d13f28a" providerId="ADAL" clId="{B66E4811-D7F7-4BB2-81A9-9EF0B0D824D3}" dt="2023-01-20T15:08:50.864" v="312" actId="478"/>
          <ac:picMkLst>
            <pc:docMk/>
            <pc:sldMk cId="3859805774" sldId="838"/>
            <ac:picMk id="14" creationId="{F59A0D99-A569-1A7F-B0CB-03FD55544546}"/>
          </ac:picMkLst>
        </pc:picChg>
        <pc:picChg chg="del">
          <ac:chgData name="Wyman, Hilary" userId="f3bca22b-3a42-4d89-8a24-ce254d13f28a" providerId="ADAL" clId="{B66E4811-D7F7-4BB2-81A9-9EF0B0D824D3}" dt="2023-01-20T15:09:04.438" v="316" actId="478"/>
          <ac:picMkLst>
            <pc:docMk/>
            <pc:sldMk cId="3859805774" sldId="838"/>
            <ac:picMk id="18" creationId="{0395AD93-A732-090F-474F-42B507AE6475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44:59.729" v="198" actId="1076"/>
        <pc:sldMkLst>
          <pc:docMk/>
          <pc:sldMk cId="2812725062" sldId="841"/>
        </pc:sldMkLst>
        <pc:spChg chg="mod">
          <ac:chgData name="Wyman, Hilary" userId="f3bca22b-3a42-4d89-8a24-ce254d13f28a" providerId="ADAL" clId="{B66E4811-D7F7-4BB2-81A9-9EF0B0D824D3}" dt="2023-01-20T09:41:02.837" v="67" actId="20577"/>
          <ac:spMkLst>
            <pc:docMk/>
            <pc:sldMk cId="2812725062" sldId="841"/>
            <ac:spMk id="2" creationId="{A96390B2-7AFC-3792-7895-FC5D1A175EAF}"/>
          </ac:spMkLst>
        </pc:spChg>
        <pc:picChg chg="del">
          <ac:chgData name="Wyman, Hilary" userId="f3bca22b-3a42-4d89-8a24-ce254d13f28a" providerId="ADAL" clId="{B66E4811-D7F7-4BB2-81A9-9EF0B0D824D3}" dt="2023-01-20T14:44:45.303" v="194" actId="478"/>
          <ac:picMkLst>
            <pc:docMk/>
            <pc:sldMk cId="2812725062" sldId="841"/>
            <ac:picMk id="5" creationId="{512BCFF6-A49F-5864-FBD3-FC8ED10669E7}"/>
          </ac:picMkLst>
        </pc:picChg>
        <pc:picChg chg="add mod">
          <ac:chgData name="Wyman, Hilary" userId="f3bca22b-3a42-4d89-8a24-ce254d13f28a" providerId="ADAL" clId="{B66E4811-D7F7-4BB2-81A9-9EF0B0D824D3}" dt="2023-01-20T14:44:59.729" v="198" actId="1076"/>
          <ac:picMkLst>
            <pc:docMk/>
            <pc:sldMk cId="2812725062" sldId="841"/>
            <ac:picMk id="6" creationId="{E7E41483-2A7C-0BAD-82D5-4BFC7153C07D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3:08.833" v="233" actId="22"/>
        <pc:sldMkLst>
          <pc:docMk/>
          <pc:sldMk cId="2520940431" sldId="842"/>
        </pc:sldMkLst>
        <pc:spChg chg="mod">
          <ac:chgData name="Wyman, Hilary" userId="f3bca22b-3a42-4d89-8a24-ce254d13f28a" providerId="ADAL" clId="{B66E4811-D7F7-4BB2-81A9-9EF0B0D824D3}" dt="2023-01-20T09:41:20.446" v="77" actId="20577"/>
          <ac:spMkLst>
            <pc:docMk/>
            <pc:sldMk cId="2520940431" sldId="842"/>
            <ac:spMk id="2" creationId="{B2E38C4E-92E8-E9ED-A347-2BBED03F0A93}"/>
          </ac:spMkLst>
        </pc:spChg>
        <pc:picChg chg="del">
          <ac:chgData name="Wyman, Hilary" userId="f3bca22b-3a42-4d89-8a24-ce254d13f28a" providerId="ADAL" clId="{B66E4811-D7F7-4BB2-81A9-9EF0B0D824D3}" dt="2023-01-20T14:53:06.682" v="232" actId="478"/>
          <ac:picMkLst>
            <pc:docMk/>
            <pc:sldMk cId="2520940431" sldId="842"/>
            <ac:picMk id="3" creationId="{5655D01D-6798-CBE9-D1D0-4DA80DD45B41}"/>
          </ac:picMkLst>
        </pc:picChg>
        <pc:picChg chg="add">
          <ac:chgData name="Wyman, Hilary" userId="f3bca22b-3a42-4d89-8a24-ce254d13f28a" providerId="ADAL" clId="{B66E4811-D7F7-4BB2-81A9-9EF0B0D824D3}" dt="2023-01-20T14:53:08.833" v="233" actId="22"/>
          <ac:picMkLst>
            <pc:docMk/>
            <pc:sldMk cId="2520940431" sldId="842"/>
            <ac:picMk id="6" creationId="{E7B1FC4F-8C77-E08D-61B4-4397DA1089C9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7:28.621" v="252" actId="22"/>
        <pc:sldMkLst>
          <pc:docMk/>
          <pc:sldMk cId="559796576" sldId="843"/>
        </pc:sldMkLst>
        <pc:spChg chg="mod">
          <ac:chgData name="Wyman, Hilary" userId="f3bca22b-3a42-4d89-8a24-ce254d13f28a" providerId="ADAL" clId="{B66E4811-D7F7-4BB2-81A9-9EF0B0D824D3}" dt="2023-01-20T09:41:39.095" v="79" actId="20577"/>
          <ac:spMkLst>
            <pc:docMk/>
            <pc:sldMk cId="559796576" sldId="843"/>
            <ac:spMk id="4" creationId="{12FC3CBE-1B9C-13B0-70B2-3A60091734C9}"/>
          </ac:spMkLst>
        </pc:spChg>
        <pc:picChg chg="del">
          <ac:chgData name="Wyman, Hilary" userId="f3bca22b-3a42-4d89-8a24-ce254d13f28a" providerId="ADAL" clId="{B66E4811-D7F7-4BB2-81A9-9EF0B0D824D3}" dt="2023-01-20T14:57:26.963" v="251" actId="478"/>
          <ac:picMkLst>
            <pc:docMk/>
            <pc:sldMk cId="559796576" sldId="843"/>
            <ac:picMk id="2" creationId="{438747DE-2126-D72C-EBD5-2B33E17B7DBE}"/>
          </ac:picMkLst>
        </pc:picChg>
        <pc:picChg chg="add">
          <ac:chgData name="Wyman, Hilary" userId="f3bca22b-3a42-4d89-8a24-ce254d13f28a" providerId="ADAL" clId="{B66E4811-D7F7-4BB2-81A9-9EF0B0D824D3}" dt="2023-01-20T14:57:28.621" v="252" actId="22"/>
          <ac:picMkLst>
            <pc:docMk/>
            <pc:sldMk cId="559796576" sldId="843"/>
            <ac:picMk id="6" creationId="{1C4E3631-5293-CEF8-EBAE-9A80491A93F7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4:58:51.334" v="263" actId="1035"/>
        <pc:sldMkLst>
          <pc:docMk/>
          <pc:sldMk cId="455964109" sldId="844"/>
        </pc:sldMkLst>
        <pc:spChg chg="mod">
          <ac:chgData name="Wyman, Hilary" userId="f3bca22b-3a42-4d89-8a24-ce254d13f28a" providerId="ADAL" clId="{B66E4811-D7F7-4BB2-81A9-9EF0B0D824D3}" dt="2023-01-20T10:37:29.276" v="114" actId="20577"/>
          <ac:spMkLst>
            <pc:docMk/>
            <pc:sldMk cId="455964109" sldId="844"/>
            <ac:spMk id="3" creationId="{DBDEB55D-A840-3090-9FA2-D056C0366237}"/>
          </ac:spMkLst>
        </pc:spChg>
        <pc:picChg chg="add mod">
          <ac:chgData name="Wyman, Hilary" userId="f3bca22b-3a42-4d89-8a24-ce254d13f28a" providerId="ADAL" clId="{B66E4811-D7F7-4BB2-81A9-9EF0B0D824D3}" dt="2023-01-20T14:58:51.334" v="263" actId="1035"/>
          <ac:picMkLst>
            <pc:docMk/>
            <pc:sldMk cId="455964109" sldId="844"/>
            <ac:picMk id="5" creationId="{1D9168CF-9AF8-BA4F-92D6-8C057990CDF1}"/>
          </ac:picMkLst>
        </pc:picChg>
        <pc:picChg chg="del">
          <ac:chgData name="Wyman, Hilary" userId="f3bca22b-3a42-4d89-8a24-ce254d13f28a" providerId="ADAL" clId="{B66E4811-D7F7-4BB2-81A9-9EF0B0D824D3}" dt="2023-01-20T14:58:37.628" v="257" actId="478"/>
          <ac:picMkLst>
            <pc:docMk/>
            <pc:sldMk cId="455964109" sldId="844"/>
            <ac:picMk id="6" creationId="{91DCD0D1-5176-0B4D-1722-50D618156CB1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5:03:11.399" v="285" actId="1076"/>
        <pc:sldMkLst>
          <pc:docMk/>
          <pc:sldMk cId="2827325540" sldId="845"/>
        </pc:sldMkLst>
        <pc:spChg chg="mod">
          <ac:chgData name="Wyman, Hilary" userId="f3bca22b-3a42-4d89-8a24-ce254d13f28a" providerId="ADAL" clId="{B66E4811-D7F7-4BB2-81A9-9EF0B0D824D3}" dt="2023-01-20T10:37:40.991" v="121" actId="20577"/>
          <ac:spMkLst>
            <pc:docMk/>
            <pc:sldMk cId="2827325540" sldId="845"/>
            <ac:spMk id="2" creationId="{8DB2A2BF-A698-0D28-00F2-5B7C5F3DF7C7}"/>
          </ac:spMkLst>
        </pc:spChg>
        <pc:grpChg chg="add mod">
          <ac:chgData name="Wyman, Hilary" userId="f3bca22b-3a42-4d89-8a24-ce254d13f28a" providerId="ADAL" clId="{B66E4811-D7F7-4BB2-81A9-9EF0B0D824D3}" dt="2023-01-20T15:03:11.399" v="285" actId="1076"/>
          <ac:grpSpMkLst>
            <pc:docMk/>
            <pc:sldMk cId="2827325540" sldId="845"/>
            <ac:grpSpMk id="9" creationId="{1F2547CF-2534-1E62-4344-79B56A989379}"/>
          </ac:grpSpMkLst>
        </pc:grpChg>
        <pc:grpChg chg="add del mod">
          <ac:chgData name="Wyman, Hilary" userId="f3bca22b-3a42-4d89-8a24-ce254d13f28a" providerId="ADAL" clId="{B66E4811-D7F7-4BB2-81A9-9EF0B0D824D3}" dt="2023-01-20T15:01:38.938" v="275" actId="478"/>
          <ac:grpSpMkLst>
            <pc:docMk/>
            <pc:sldMk cId="2827325540" sldId="845"/>
            <ac:grpSpMk id="11" creationId="{460ACA4F-09FF-5072-62B6-17FD262E09F9}"/>
          </ac:grpSpMkLst>
        </pc:grpChg>
        <pc:picChg chg="add mod">
          <ac:chgData name="Wyman, Hilary" userId="f3bca22b-3a42-4d89-8a24-ce254d13f28a" providerId="ADAL" clId="{B66E4811-D7F7-4BB2-81A9-9EF0B0D824D3}" dt="2023-01-20T15:01:33.290" v="274" actId="164"/>
          <ac:picMkLst>
            <pc:docMk/>
            <pc:sldMk cId="2827325540" sldId="845"/>
            <ac:picMk id="5" creationId="{929934A8-FBE8-A2AF-5213-ED994AFDCEB1}"/>
          </ac:picMkLst>
        </pc:picChg>
        <pc:picChg chg="add mod">
          <ac:chgData name="Wyman, Hilary" userId="f3bca22b-3a42-4d89-8a24-ce254d13f28a" providerId="ADAL" clId="{B66E4811-D7F7-4BB2-81A9-9EF0B0D824D3}" dt="2023-01-20T15:01:33.290" v="274" actId="164"/>
          <ac:picMkLst>
            <pc:docMk/>
            <pc:sldMk cId="2827325540" sldId="845"/>
            <ac:picMk id="7" creationId="{34BC3BAE-6FE9-8DE2-6B1F-A0C0B4D6FCC3}"/>
          </ac:picMkLst>
        </pc:picChg>
        <pc:picChg chg="add mod">
          <ac:chgData name="Wyman, Hilary" userId="f3bca22b-3a42-4d89-8a24-ce254d13f28a" providerId="ADAL" clId="{B66E4811-D7F7-4BB2-81A9-9EF0B0D824D3}" dt="2023-01-20T15:03:11.399" v="285" actId="1076"/>
          <ac:picMkLst>
            <pc:docMk/>
            <pc:sldMk cId="2827325540" sldId="845"/>
            <ac:picMk id="13" creationId="{6586B67A-8361-3375-16E1-DB2E387301AF}"/>
          </ac:picMkLst>
        </pc:picChg>
      </pc:sldChg>
      <pc:sldChg chg="addSp delSp modSp mod">
        <pc:chgData name="Wyman, Hilary" userId="f3bca22b-3a42-4d89-8a24-ce254d13f28a" providerId="ADAL" clId="{B66E4811-D7F7-4BB2-81A9-9EF0B0D824D3}" dt="2023-01-20T15:16:03.592" v="372" actId="1076"/>
        <pc:sldMkLst>
          <pc:docMk/>
          <pc:sldMk cId="2812590588" sldId="846"/>
        </pc:sldMkLst>
        <pc:spChg chg="mod">
          <ac:chgData name="Wyman, Hilary" userId="f3bca22b-3a42-4d89-8a24-ce254d13f28a" providerId="ADAL" clId="{B66E4811-D7F7-4BB2-81A9-9EF0B0D824D3}" dt="2023-01-20T10:39:41.392" v="173" actId="20577"/>
          <ac:spMkLst>
            <pc:docMk/>
            <pc:sldMk cId="2812590588" sldId="846"/>
            <ac:spMk id="2" creationId="{11B7BF74-72B8-98A6-78C1-F1DE4FB8E8C0}"/>
          </ac:spMkLst>
        </pc:spChg>
        <pc:picChg chg="add mod">
          <ac:chgData name="Wyman, Hilary" userId="f3bca22b-3a42-4d89-8a24-ce254d13f28a" providerId="ADAL" clId="{B66E4811-D7F7-4BB2-81A9-9EF0B0D824D3}" dt="2023-01-20T15:15:56.546" v="371" actId="1036"/>
          <ac:picMkLst>
            <pc:docMk/>
            <pc:sldMk cId="2812590588" sldId="846"/>
            <ac:picMk id="5" creationId="{2793B2A5-2F0B-5C44-2A32-3C912CB889F7}"/>
          </ac:picMkLst>
        </pc:picChg>
        <pc:picChg chg="del">
          <ac:chgData name="Wyman, Hilary" userId="f3bca22b-3a42-4d89-8a24-ce254d13f28a" providerId="ADAL" clId="{B66E4811-D7F7-4BB2-81A9-9EF0B0D824D3}" dt="2023-01-20T15:15:00.711" v="359" actId="478"/>
          <ac:picMkLst>
            <pc:docMk/>
            <pc:sldMk cId="2812590588" sldId="846"/>
            <ac:picMk id="6" creationId="{BAFF5461-BA4A-7A6A-FC1C-77710AA6B1B5}"/>
          </ac:picMkLst>
        </pc:picChg>
        <pc:picChg chg="del">
          <ac:chgData name="Wyman, Hilary" userId="f3bca22b-3a42-4d89-8a24-ce254d13f28a" providerId="ADAL" clId="{B66E4811-D7F7-4BB2-81A9-9EF0B0D824D3}" dt="2023-01-20T15:15:12.612" v="362" actId="478"/>
          <ac:picMkLst>
            <pc:docMk/>
            <pc:sldMk cId="2812590588" sldId="846"/>
            <ac:picMk id="8" creationId="{928301CB-51BA-44CE-054E-9696E783432B}"/>
          </ac:picMkLst>
        </pc:picChg>
        <pc:picChg chg="add mod">
          <ac:chgData name="Wyman, Hilary" userId="f3bca22b-3a42-4d89-8a24-ce254d13f28a" providerId="ADAL" clId="{B66E4811-D7F7-4BB2-81A9-9EF0B0D824D3}" dt="2023-01-20T15:16:03.592" v="372" actId="1076"/>
          <ac:picMkLst>
            <pc:docMk/>
            <pc:sldMk cId="2812590588" sldId="846"/>
            <ac:picMk id="9" creationId="{D0D37E6B-C194-987D-A6EA-0A669125D7A0}"/>
          </ac:picMkLst>
        </pc:picChg>
      </pc:sldChg>
      <pc:sldChg chg="modSp mod">
        <pc:chgData name="Wyman, Hilary" userId="f3bca22b-3a42-4d89-8a24-ce254d13f28a" providerId="ADAL" clId="{B66E4811-D7F7-4BB2-81A9-9EF0B0D824D3}" dt="2023-01-20T10:36:48.986" v="97" actId="20577"/>
        <pc:sldMkLst>
          <pc:docMk/>
          <pc:sldMk cId="4079653254" sldId="847"/>
        </pc:sldMkLst>
        <pc:spChg chg="mod">
          <ac:chgData name="Wyman, Hilary" userId="f3bca22b-3a42-4d89-8a24-ce254d13f28a" providerId="ADAL" clId="{B66E4811-D7F7-4BB2-81A9-9EF0B0D824D3}" dt="2023-01-20T09:38:44.462" v="21" actId="20577"/>
          <ac:spMkLst>
            <pc:docMk/>
            <pc:sldMk cId="4079653254" sldId="847"/>
            <ac:spMk id="3" creationId="{BADA4157-89DF-4AB3-8A6E-40CC6601D54C}"/>
          </ac:spMkLst>
        </pc:spChg>
        <pc:spChg chg="mod">
          <ac:chgData name="Wyman, Hilary" userId="f3bca22b-3a42-4d89-8a24-ce254d13f28a" providerId="ADAL" clId="{B66E4811-D7F7-4BB2-81A9-9EF0B0D824D3}" dt="2023-01-20T10:36:48.986" v="97" actId="20577"/>
          <ac:spMkLst>
            <pc:docMk/>
            <pc:sldMk cId="4079653254" sldId="847"/>
            <ac:spMk id="17" creationId="{AEAA3FA7-F8B8-47C2-B05E-6A4CCFC45D2E}"/>
          </ac:spMkLst>
        </pc:spChg>
      </pc:sldChg>
      <pc:sldChg chg="modSp mod">
        <pc:chgData name="Wyman, Hilary" userId="f3bca22b-3a42-4d89-8a24-ce254d13f28a" providerId="ADAL" clId="{B66E4811-D7F7-4BB2-81A9-9EF0B0D824D3}" dt="2023-01-20T10:36:55.381" v="99" actId="20577"/>
        <pc:sldMkLst>
          <pc:docMk/>
          <pc:sldMk cId="3795803809" sldId="848"/>
        </pc:sldMkLst>
        <pc:spChg chg="mod">
          <ac:chgData name="Wyman, Hilary" userId="f3bca22b-3a42-4d89-8a24-ce254d13f28a" providerId="ADAL" clId="{B66E4811-D7F7-4BB2-81A9-9EF0B0D824D3}" dt="2023-01-20T09:39:02.928" v="27" actId="20577"/>
          <ac:spMkLst>
            <pc:docMk/>
            <pc:sldMk cId="3795803809" sldId="848"/>
            <ac:spMk id="2" creationId="{FD5BE72E-4510-FE85-797E-E00CF89E5DC9}"/>
          </ac:spMkLst>
        </pc:spChg>
        <pc:spChg chg="mod">
          <ac:chgData name="Wyman, Hilary" userId="f3bca22b-3a42-4d89-8a24-ce254d13f28a" providerId="ADAL" clId="{B66E4811-D7F7-4BB2-81A9-9EF0B0D824D3}" dt="2023-01-20T10:36:55.381" v="99" actId="20577"/>
          <ac:spMkLst>
            <pc:docMk/>
            <pc:sldMk cId="3795803809" sldId="848"/>
            <ac:spMk id="6" creationId="{7944C2A5-207F-5DC3-DE75-2126107BF88E}"/>
          </ac:spMkLst>
        </pc:spChg>
      </pc:sldChg>
      <pc:sldChg chg="modSp mod">
        <pc:chgData name="Wyman, Hilary" userId="f3bca22b-3a42-4d89-8a24-ce254d13f28a" providerId="ADAL" clId="{B66E4811-D7F7-4BB2-81A9-9EF0B0D824D3}" dt="2023-01-20T14:49:40.530" v="211" actId="113"/>
        <pc:sldMkLst>
          <pc:docMk/>
          <pc:sldMk cId="3201376442" sldId="849"/>
        </pc:sldMkLst>
        <pc:spChg chg="mod">
          <ac:chgData name="Wyman, Hilary" userId="f3bca22b-3a42-4d89-8a24-ce254d13f28a" providerId="ADAL" clId="{B66E4811-D7F7-4BB2-81A9-9EF0B0D824D3}" dt="2023-01-20T09:39:11.851" v="33" actId="20577"/>
          <ac:spMkLst>
            <pc:docMk/>
            <pc:sldMk cId="3201376442" sldId="849"/>
            <ac:spMk id="3" creationId="{2F61AF48-C89E-430A-24C6-91AEE6C4DD32}"/>
          </ac:spMkLst>
        </pc:spChg>
        <pc:spChg chg="mod">
          <ac:chgData name="Wyman, Hilary" userId="f3bca22b-3a42-4d89-8a24-ce254d13f28a" providerId="ADAL" clId="{B66E4811-D7F7-4BB2-81A9-9EF0B0D824D3}" dt="2023-01-20T14:49:40.530" v="211" actId="113"/>
          <ac:spMkLst>
            <pc:docMk/>
            <pc:sldMk cId="3201376442" sldId="849"/>
            <ac:spMk id="8" creationId="{FCA9A26E-9F18-34E5-065F-CA50F8C0E60D}"/>
          </ac:spMkLst>
        </pc:spChg>
      </pc:sldChg>
      <pc:sldChg chg="modSp mod">
        <pc:chgData name="Wyman, Hilary" userId="f3bca22b-3a42-4d89-8a24-ce254d13f28a" providerId="ADAL" clId="{B66E4811-D7F7-4BB2-81A9-9EF0B0D824D3}" dt="2023-01-20T10:37:00.239" v="101" actId="20577"/>
        <pc:sldMkLst>
          <pc:docMk/>
          <pc:sldMk cId="4261669038" sldId="850"/>
        </pc:sldMkLst>
        <pc:spChg chg="mod">
          <ac:chgData name="Wyman, Hilary" userId="f3bca22b-3a42-4d89-8a24-ce254d13f28a" providerId="ADAL" clId="{B66E4811-D7F7-4BB2-81A9-9EF0B0D824D3}" dt="2023-01-20T09:39:24.137" v="38" actId="20577"/>
          <ac:spMkLst>
            <pc:docMk/>
            <pc:sldMk cId="4261669038" sldId="850"/>
            <ac:spMk id="3" creationId="{07EBE2F1-0941-C0BB-1402-1E9F8799D287}"/>
          </ac:spMkLst>
        </pc:spChg>
        <pc:spChg chg="mod">
          <ac:chgData name="Wyman, Hilary" userId="f3bca22b-3a42-4d89-8a24-ce254d13f28a" providerId="ADAL" clId="{B66E4811-D7F7-4BB2-81A9-9EF0B0D824D3}" dt="2023-01-20T10:37:00.239" v="101" actId="20577"/>
          <ac:spMkLst>
            <pc:docMk/>
            <pc:sldMk cId="4261669038" sldId="850"/>
            <ac:spMk id="6" creationId="{1360323C-152B-D095-2EF2-E2433C80F734}"/>
          </ac:spMkLst>
        </pc:spChg>
      </pc:sldChg>
      <pc:sldChg chg="modSp mod">
        <pc:chgData name="Wyman, Hilary" userId="f3bca22b-3a42-4d89-8a24-ce254d13f28a" providerId="ADAL" clId="{B66E4811-D7F7-4BB2-81A9-9EF0B0D824D3}" dt="2023-01-20T10:37:05.566" v="103" actId="20577"/>
        <pc:sldMkLst>
          <pc:docMk/>
          <pc:sldMk cId="1053195080" sldId="851"/>
        </pc:sldMkLst>
        <pc:spChg chg="mod">
          <ac:chgData name="Wyman, Hilary" userId="f3bca22b-3a42-4d89-8a24-ce254d13f28a" providerId="ADAL" clId="{B66E4811-D7F7-4BB2-81A9-9EF0B0D824D3}" dt="2023-01-20T09:39:37.432" v="41" actId="20577"/>
          <ac:spMkLst>
            <pc:docMk/>
            <pc:sldMk cId="1053195080" sldId="851"/>
            <ac:spMk id="2" creationId="{DFDA06B4-5947-C52A-3A1B-F77785862CA5}"/>
          </ac:spMkLst>
        </pc:spChg>
        <pc:spChg chg="mod">
          <ac:chgData name="Wyman, Hilary" userId="f3bca22b-3a42-4d89-8a24-ce254d13f28a" providerId="ADAL" clId="{B66E4811-D7F7-4BB2-81A9-9EF0B0D824D3}" dt="2023-01-20T10:37:05.566" v="103" actId="20577"/>
          <ac:spMkLst>
            <pc:docMk/>
            <pc:sldMk cId="1053195080" sldId="851"/>
            <ac:spMk id="7" creationId="{AD5991D0-AB90-7007-F8F5-95E46A8748FB}"/>
          </ac:spMkLst>
        </pc:spChg>
      </pc:sldChg>
      <pc:sldChg chg="modSp mod">
        <pc:chgData name="Wyman, Hilary" userId="f3bca22b-3a42-4d89-8a24-ce254d13f28a" providerId="ADAL" clId="{B66E4811-D7F7-4BB2-81A9-9EF0B0D824D3}" dt="2023-01-20T10:37:11.416" v="105" actId="20577"/>
        <pc:sldMkLst>
          <pc:docMk/>
          <pc:sldMk cId="2165428885" sldId="852"/>
        </pc:sldMkLst>
        <pc:spChg chg="mod">
          <ac:chgData name="Wyman, Hilary" userId="f3bca22b-3a42-4d89-8a24-ce254d13f28a" providerId="ADAL" clId="{B66E4811-D7F7-4BB2-81A9-9EF0B0D824D3}" dt="2023-01-20T09:39:46.528" v="44" actId="20577"/>
          <ac:spMkLst>
            <pc:docMk/>
            <pc:sldMk cId="2165428885" sldId="852"/>
            <ac:spMk id="3" creationId="{FBF34474-21BE-B941-2BB5-5E0C913AD5FA}"/>
          </ac:spMkLst>
        </pc:spChg>
        <pc:spChg chg="mod">
          <ac:chgData name="Wyman, Hilary" userId="f3bca22b-3a42-4d89-8a24-ce254d13f28a" providerId="ADAL" clId="{B66E4811-D7F7-4BB2-81A9-9EF0B0D824D3}" dt="2023-01-20T10:37:11.416" v="105" actId="20577"/>
          <ac:spMkLst>
            <pc:docMk/>
            <pc:sldMk cId="2165428885" sldId="852"/>
            <ac:spMk id="7" creationId="{CE74D49C-5D56-73AB-C948-3A3C00DA9F59}"/>
          </ac:spMkLst>
        </pc:spChg>
      </pc:sldChg>
      <pc:sldChg chg="modSp mod">
        <pc:chgData name="Wyman, Hilary" userId="f3bca22b-3a42-4d89-8a24-ce254d13f28a" providerId="ADAL" clId="{B66E4811-D7F7-4BB2-81A9-9EF0B0D824D3}" dt="2023-01-20T10:37:15.826" v="107" actId="20577"/>
        <pc:sldMkLst>
          <pc:docMk/>
          <pc:sldMk cId="1627590063" sldId="853"/>
        </pc:sldMkLst>
        <pc:spChg chg="mod">
          <ac:chgData name="Wyman, Hilary" userId="f3bca22b-3a42-4d89-8a24-ce254d13f28a" providerId="ADAL" clId="{B66E4811-D7F7-4BB2-81A9-9EF0B0D824D3}" dt="2023-01-20T09:39:56.962" v="47" actId="20577"/>
          <ac:spMkLst>
            <pc:docMk/>
            <pc:sldMk cId="1627590063" sldId="853"/>
            <ac:spMk id="3" creationId="{D40C4007-7ECF-44AE-87AD-17D9902F0345}"/>
          </ac:spMkLst>
        </pc:spChg>
        <pc:spChg chg="mod">
          <ac:chgData name="Wyman, Hilary" userId="f3bca22b-3a42-4d89-8a24-ce254d13f28a" providerId="ADAL" clId="{B66E4811-D7F7-4BB2-81A9-9EF0B0D824D3}" dt="2023-01-20T10:37:15.826" v="107" actId="20577"/>
          <ac:spMkLst>
            <pc:docMk/>
            <pc:sldMk cId="1627590063" sldId="853"/>
            <ac:spMk id="9" creationId="{E44BBAAB-B0C8-EF50-6E4A-7CEB3F730E58}"/>
          </ac:spMkLst>
        </pc:spChg>
        <pc:picChg chg="mod">
          <ac:chgData name="Wyman, Hilary" userId="f3bca22b-3a42-4d89-8a24-ce254d13f28a" providerId="ADAL" clId="{B66E4811-D7F7-4BB2-81A9-9EF0B0D824D3}" dt="2023-01-20T09:40:32.908" v="62" actId="1036"/>
          <ac:picMkLst>
            <pc:docMk/>
            <pc:sldMk cId="1627590063" sldId="853"/>
            <ac:picMk id="6" creationId="{1C590D70-66BC-BC03-785E-368F18762B4E}"/>
          </ac:picMkLst>
        </pc:picChg>
      </pc:sldChg>
      <pc:sldChg chg="modSp mod">
        <pc:chgData name="Wyman, Hilary" userId="f3bca22b-3a42-4d89-8a24-ce254d13f28a" providerId="ADAL" clId="{B66E4811-D7F7-4BB2-81A9-9EF0B0D824D3}" dt="2023-01-20T10:37:22.450" v="109" actId="20577"/>
        <pc:sldMkLst>
          <pc:docMk/>
          <pc:sldMk cId="2257798090" sldId="854"/>
        </pc:sldMkLst>
        <pc:spChg chg="mod">
          <ac:chgData name="Wyman, Hilary" userId="f3bca22b-3a42-4d89-8a24-ce254d13f28a" providerId="ADAL" clId="{B66E4811-D7F7-4BB2-81A9-9EF0B0D824D3}" dt="2023-01-20T09:41:55.066" v="81" actId="20577"/>
          <ac:spMkLst>
            <pc:docMk/>
            <pc:sldMk cId="2257798090" sldId="854"/>
            <ac:spMk id="3" creationId="{74F40130-EE47-ADDA-8143-8F19DE179AF5}"/>
          </ac:spMkLst>
        </pc:spChg>
        <pc:spChg chg="mod">
          <ac:chgData name="Wyman, Hilary" userId="f3bca22b-3a42-4d89-8a24-ce254d13f28a" providerId="ADAL" clId="{B66E4811-D7F7-4BB2-81A9-9EF0B0D824D3}" dt="2023-01-20T10:37:22.450" v="109" actId="20577"/>
          <ac:spMkLst>
            <pc:docMk/>
            <pc:sldMk cId="2257798090" sldId="854"/>
            <ac:spMk id="7" creationId="{F66FD814-36B1-B139-F9FA-5211D44BD56D}"/>
          </ac:spMkLst>
        </pc:spChg>
      </pc:sldChg>
      <pc:sldChg chg="modSp mod">
        <pc:chgData name="Wyman, Hilary" userId="f3bca22b-3a42-4d89-8a24-ce254d13f28a" providerId="ADAL" clId="{B66E4811-D7F7-4BB2-81A9-9EF0B0D824D3}" dt="2023-01-20T10:37:35.031" v="116" actId="20577"/>
        <pc:sldMkLst>
          <pc:docMk/>
          <pc:sldMk cId="3277693901" sldId="855"/>
        </pc:sldMkLst>
        <pc:spChg chg="mod">
          <ac:chgData name="Wyman, Hilary" userId="f3bca22b-3a42-4d89-8a24-ce254d13f28a" providerId="ADAL" clId="{B66E4811-D7F7-4BB2-81A9-9EF0B0D824D3}" dt="2023-01-20T10:37:35.031" v="116" actId="20577"/>
          <ac:spMkLst>
            <pc:docMk/>
            <pc:sldMk cId="3277693901" sldId="855"/>
            <ac:spMk id="5" creationId="{7310D69C-2C78-9874-4D44-F53F5CD22730}"/>
          </ac:spMkLst>
        </pc:spChg>
      </pc:sldChg>
      <pc:sldChg chg="modSp mod">
        <pc:chgData name="Wyman, Hilary" userId="f3bca22b-3a42-4d89-8a24-ce254d13f28a" providerId="ADAL" clId="{B66E4811-D7F7-4BB2-81A9-9EF0B0D824D3}" dt="2023-01-20T15:03:57.866" v="294" actId="1035"/>
        <pc:sldMkLst>
          <pc:docMk/>
          <pc:sldMk cId="3676622327" sldId="856"/>
        </pc:sldMkLst>
        <pc:spChg chg="mod">
          <ac:chgData name="Wyman, Hilary" userId="f3bca22b-3a42-4d89-8a24-ce254d13f28a" providerId="ADAL" clId="{B66E4811-D7F7-4BB2-81A9-9EF0B0D824D3}" dt="2023-01-20T15:03:57.866" v="294" actId="1035"/>
          <ac:spMkLst>
            <pc:docMk/>
            <pc:sldMk cId="3676622327" sldId="856"/>
            <ac:spMk id="5" creationId="{94D849A9-6181-C0F9-DFAB-CA6665558D08}"/>
          </ac:spMkLst>
        </pc:spChg>
      </pc:sldChg>
      <pc:sldChg chg="modSp mod">
        <pc:chgData name="Wyman, Hilary" userId="f3bca22b-3a42-4d89-8a24-ce254d13f28a" providerId="ADAL" clId="{B66E4811-D7F7-4BB2-81A9-9EF0B0D824D3}" dt="2023-01-20T10:38:09.277" v="132" actId="20577"/>
        <pc:sldMkLst>
          <pc:docMk/>
          <pc:sldMk cId="2365340239" sldId="857"/>
        </pc:sldMkLst>
        <pc:spChg chg="mod">
          <ac:chgData name="Wyman, Hilary" userId="f3bca22b-3a42-4d89-8a24-ce254d13f28a" providerId="ADAL" clId="{B66E4811-D7F7-4BB2-81A9-9EF0B0D824D3}" dt="2023-01-20T10:38:04.658" v="130" actId="20577"/>
          <ac:spMkLst>
            <pc:docMk/>
            <pc:sldMk cId="2365340239" sldId="857"/>
            <ac:spMk id="2" creationId="{D43120A7-9FE1-C1BE-4F88-FAB446290995}"/>
          </ac:spMkLst>
        </pc:spChg>
        <pc:spChg chg="mod">
          <ac:chgData name="Wyman, Hilary" userId="f3bca22b-3a42-4d89-8a24-ce254d13f28a" providerId="ADAL" clId="{B66E4811-D7F7-4BB2-81A9-9EF0B0D824D3}" dt="2023-01-20T10:38:09.277" v="132" actId="20577"/>
          <ac:spMkLst>
            <pc:docMk/>
            <pc:sldMk cId="2365340239" sldId="857"/>
            <ac:spMk id="4" creationId="{CD62AE7C-FEBC-BC1E-F29E-3575006CEE40}"/>
          </ac:spMkLst>
        </pc:spChg>
      </pc:sldChg>
      <pc:sldChg chg="modSp mod">
        <pc:chgData name="Wyman, Hilary" userId="f3bca22b-3a42-4d89-8a24-ce254d13f28a" providerId="ADAL" clId="{B66E4811-D7F7-4BB2-81A9-9EF0B0D824D3}" dt="2023-01-20T10:38:40.705" v="141" actId="20577"/>
        <pc:sldMkLst>
          <pc:docMk/>
          <pc:sldMk cId="2896872330" sldId="858"/>
        </pc:sldMkLst>
        <pc:spChg chg="mod">
          <ac:chgData name="Wyman, Hilary" userId="f3bca22b-3a42-4d89-8a24-ce254d13f28a" providerId="ADAL" clId="{B66E4811-D7F7-4BB2-81A9-9EF0B0D824D3}" dt="2023-01-20T10:38:40.705" v="141" actId="20577"/>
          <ac:spMkLst>
            <pc:docMk/>
            <pc:sldMk cId="2896872330" sldId="858"/>
            <ac:spMk id="5" creationId="{C11A1AA3-B47B-510D-285E-E737B5F3F6B6}"/>
          </ac:spMkLst>
        </pc:spChg>
      </pc:sldChg>
      <pc:sldChg chg="modSp mod">
        <pc:chgData name="Wyman, Hilary" userId="f3bca22b-3a42-4d89-8a24-ce254d13f28a" providerId="ADAL" clId="{B66E4811-D7F7-4BB2-81A9-9EF0B0D824D3}" dt="2023-01-20T10:38:48.303" v="146" actId="20577"/>
        <pc:sldMkLst>
          <pc:docMk/>
          <pc:sldMk cId="4033179806" sldId="859"/>
        </pc:sldMkLst>
        <pc:spChg chg="mod">
          <ac:chgData name="Wyman, Hilary" userId="f3bca22b-3a42-4d89-8a24-ce254d13f28a" providerId="ADAL" clId="{B66E4811-D7F7-4BB2-81A9-9EF0B0D824D3}" dt="2023-01-20T10:38:48.303" v="146" actId="20577"/>
          <ac:spMkLst>
            <pc:docMk/>
            <pc:sldMk cId="4033179806" sldId="859"/>
            <ac:spMk id="5" creationId="{6D890CE7-1A03-A311-C748-9017AAF7D8BF}"/>
          </ac:spMkLst>
        </pc:spChg>
      </pc:sldChg>
      <pc:sldChg chg="modSp mod">
        <pc:chgData name="Wyman, Hilary" userId="f3bca22b-3a42-4d89-8a24-ce254d13f28a" providerId="ADAL" clId="{B66E4811-D7F7-4BB2-81A9-9EF0B0D824D3}" dt="2023-01-20T10:39:13.753" v="157" actId="6549"/>
        <pc:sldMkLst>
          <pc:docMk/>
          <pc:sldMk cId="380579715" sldId="860"/>
        </pc:sldMkLst>
        <pc:spChg chg="mod">
          <ac:chgData name="Wyman, Hilary" userId="f3bca22b-3a42-4d89-8a24-ce254d13f28a" providerId="ADAL" clId="{B66E4811-D7F7-4BB2-81A9-9EF0B0D824D3}" dt="2023-01-20T10:39:06.355" v="154" actId="20577"/>
          <ac:spMkLst>
            <pc:docMk/>
            <pc:sldMk cId="380579715" sldId="860"/>
            <ac:spMk id="2" creationId="{4B40B629-15C6-B858-9464-CD4F01BD7608}"/>
          </ac:spMkLst>
        </pc:spChg>
        <pc:spChg chg="mod">
          <ac:chgData name="Wyman, Hilary" userId="f3bca22b-3a42-4d89-8a24-ce254d13f28a" providerId="ADAL" clId="{B66E4811-D7F7-4BB2-81A9-9EF0B0D824D3}" dt="2023-01-20T10:39:13.753" v="157" actId="6549"/>
          <ac:spMkLst>
            <pc:docMk/>
            <pc:sldMk cId="380579715" sldId="860"/>
            <ac:spMk id="6" creationId="{C1007A97-3E8A-7877-AA98-A5E9672BD954}"/>
          </ac:spMkLst>
        </pc:spChg>
      </pc:sldChg>
      <pc:sldChg chg="modSp mod">
        <pc:chgData name="Wyman, Hilary" userId="f3bca22b-3a42-4d89-8a24-ce254d13f28a" providerId="ADAL" clId="{B66E4811-D7F7-4BB2-81A9-9EF0B0D824D3}" dt="2023-01-20T10:39:24.284" v="162" actId="20577"/>
        <pc:sldMkLst>
          <pc:docMk/>
          <pc:sldMk cId="1580881339" sldId="861"/>
        </pc:sldMkLst>
        <pc:spChg chg="mod">
          <ac:chgData name="Wyman, Hilary" userId="f3bca22b-3a42-4d89-8a24-ce254d13f28a" providerId="ADAL" clId="{B66E4811-D7F7-4BB2-81A9-9EF0B0D824D3}" dt="2023-01-20T10:39:21.009" v="160" actId="20577"/>
          <ac:spMkLst>
            <pc:docMk/>
            <pc:sldMk cId="1580881339" sldId="861"/>
            <ac:spMk id="4" creationId="{44BE1AE5-F6F1-A1DB-7C1E-B3C3518C03D2}"/>
          </ac:spMkLst>
        </pc:spChg>
        <pc:spChg chg="mod">
          <ac:chgData name="Wyman, Hilary" userId="f3bca22b-3a42-4d89-8a24-ce254d13f28a" providerId="ADAL" clId="{B66E4811-D7F7-4BB2-81A9-9EF0B0D824D3}" dt="2023-01-20T10:39:24.284" v="162" actId="20577"/>
          <ac:spMkLst>
            <pc:docMk/>
            <pc:sldMk cId="1580881339" sldId="861"/>
            <ac:spMk id="6" creationId="{C1007A97-3E8A-7877-AA98-A5E9672BD954}"/>
          </ac:spMkLst>
        </pc:spChg>
      </pc:sldChg>
      <pc:sldChg chg="modSp mod">
        <pc:chgData name="Wyman, Hilary" userId="f3bca22b-3a42-4d89-8a24-ce254d13f28a" providerId="ADAL" clId="{B66E4811-D7F7-4BB2-81A9-9EF0B0D824D3}" dt="2023-01-20T10:39:34.713" v="167" actId="20577"/>
        <pc:sldMkLst>
          <pc:docMk/>
          <pc:sldMk cId="25822899" sldId="862"/>
        </pc:sldMkLst>
        <pc:spChg chg="mod">
          <ac:chgData name="Wyman, Hilary" userId="f3bca22b-3a42-4d89-8a24-ce254d13f28a" providerId="ADAL" clId="{B66E4811-D7F7-4BB2-81A9-9EF0B0D824D3}" dt="2023-01-20T10:39:31.080" v="165" actId="20577"/>
          <ac:spMkLst>
            <pc:docMk/>
            <pc:sldMk cId="25822899" sldId="862"/>
            <ac:spMk id="2" creationId="{F9326171-348D-E16F-751E-DC3583E23DA5}"/>
          </ac:spMkLst>
        </pc:spChg>
        <pc:spChg chg="mod">
          <ac:chgData name="Wyman, Hilary" userId="f3bca22b-3a42-4d89-8a24-ce254d13f28a" providerId="ADAL" clId="{B66E4811-D7F7-4BB2-81A9-9EF0B0D824D3}" dt="2023-01-20T10:39:34.713" v="167" actId="20577"/>
          <ac:spMkLst>
            <pc:docMk/>
            <pc:sldMk cId="25822899" sldId="862"/>
            <ac:spMk id="6" creationId="{C1007A97-3E8A-7877-AA98-A5E9672BD9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266E-4E78-3640-B76A-2EF766CBB3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DD846-EDA4-934F-A7DD-C369F9C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DA57-288E-CC44-A088-C970FBF5ECE8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3A14-1418-8445-A355-C4659B6B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573A14-1418-8445-A355-C4659B6B9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6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4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9ACAF1-6098-AE40-8403-1C8D637F9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2575" y="1076325"/>
            <a:ext cx="11809413" cy="52435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  <a:lvl2pPr marL="7937" indent="0">
              <a:lnSpc>
                <a:spcPct val="100000"/>
              </a:lnSpc>
              <a:buNone/>
              <a:defRPr sz="1800"/>
            </a:lvl2pPr>
            <a:lvl3pPr marL="222250" indent="-169863">
              <a:lnSpc>
                <a:spcPct val="100000"/>
              </a:lnSpc>
              <a:buFont typeface="Arial" panose="020B0604020202020204" pitchFamily="34" charset="0"/>
              <a:buChar char="•"/>
              <a:defRPr b="0"/>
            </a:lvl3pPr>
            <a:lvl4pPr marL="268288" indent="0">
              <a:lnSpc>
                <a:spcPct val="100000"/>
              </a:lnSpc>
              <a:buNone/>
              <a:defRPr b="1"/>
            </a:lvl4pPr>
            <a:lvl5pPr marL="490538" indent="-187325"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56F39C-AFF1-D944-A9F4-72171BE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208722"/>
            <a:ext cx="10223323" cy="44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25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097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5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547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011" y="208722"/>
            <a:ext cx="10009471" cy="4472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B8476-C42C-E946-9AE6-450EBBA8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25" y="1121566"/>
            <a:ext cx="6615951" cy="5055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4B8640-7FCE-A346-B4B6-DA2804688F54}"/>
              </a:ext>
            </a:extLst>
          </p:cNvPr>
          <p:cNvCxnSpPr/>
          <p:nvPr userDrawn="1"/>
        </p:nvCxnSpPr>
        <p:spPr>
          <a:xfrm>
            <a:off x="282011" y="888774"/>
            <a:ext cx="11665010" cy="0"/>
          </a:xfrm>
          <a:prstGeom prst="line">
            <a:avLst/>
          </a:prstGeom>
          <a:ln w="22225">
            <a:solidFill>
              <a:srgbClr val="65B2E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1E9D45D-B271-5D41-A966-131A637835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34" y="113907"/>
            <a:ext cx="1586970" cy="6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9" r:id="rId2"/>
    <p:sldLayoutId id="2147483743" r:id="rId3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94130"/>
        </a:buClr>
        <a:buSzTx/>
        <a:buFont typeface="Arial"/>
        <a:buNone/>
        <a:defRPr lang="en-US"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937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None/>
        <a:defRPr lang="en-US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marR="0" indent="-214313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600"/>
        </a:spcAft>
        <a:buClr>
          <a:srgbClr val="F94130"/>
        </a:buClr>
        <a:buSzTx/>
        <a:buFont typeface="Arial" panose="020B0604020202020204" pitchFamily="34" charset="0"/>
        <a:buChar char="•"/>
        <a:defRPr lang="en-US"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2225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87325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pos="7355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pos="325" userDrawn="1">
          <p15:clr>
            <a:srgbClr val="F26B43"/>
          </p15:clr>
        </p15:guide>
        <p15:guide id="11" orient="horz" pos="618" userDrawn="1">
          <p15:clr>
            <a:srgbClr val="F26B43"/>
          </p15:clr>
        </p15:guide>
        <p15:guide id="12" orient="horz" pos="1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/>
          <p:nvPr/>
        </p:nvSpPr>
        <p:spPr>
          <a:xfrm>
            <a:off x="297080" y="909613"/>
            <a:ext cx="11644549" cy="974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24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Lefel 3 Iechyd a Gofal Cymdeithasol: Egwyddorion a Chyd-destunau</a:t>
            </a:r>
          </a:p>
          <a:p>
            <a:pPr marL="981075" indent="-981075"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1800" dirty="0"/>
              <a:t>Uned 2:	Ffactorau sy'n effeithio ar dwf a datblygiad unigolion ar bob cam o'r rhychwant oes a sut mae hyn yn effeithio ar ganlyniadau ac anghenion gofal a chymorth</a:t>
            </a:r>
            <a:br>
              <a:rPr lang="1106" sz="1800" dirty="0"/>
            </a:br>
            <a:r>
              <a:rPr lang="1106" sz="1800" dirty="0"/>
              <a:t>(Mai 2022)</a:t>
            </a:r>
            <a:endParaRPr lang="en-US" sz="18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646" y="287484"/>
            <a:ext cx="4353563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>
                <a:latin typeface="+mj-lt"/>
                <a:ea typeface="Lato" charset="0"/>
                <a:cs typeface="Lato" charset="0"/>
              </a:rPr>
              <a:t>Adolygu Arholiadau Ar-lein 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0" y="6642686"/>
            <a:ext cx="7742191" cy="748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ct val="20000"/>
              </a:spcBef>
              <a:defRPr/>
            </a:pPr>
            <a:endParaRPr lang="en-US" sz="2800" b="1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16ACB-FDEB-4EA7-A686-FA68DCDD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0" y="1883887"/>
            <a:ext cx="11644549" cy="4758799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561D0F4-436B-AC7E-5E98-1F4C70B26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5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:p15="http://schemas.microsoft.com/office/powerpoint/2012/main" xmlns="">
      <p:transition spd="slow" advTm="104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BBCF1-60DB-0B1B-175E-5CA59D97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2" y="1230607"/>
            <a:ext cx="10833801" cy="3380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1AF48-C89E-430A-24C6-91AEE6C4DD32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2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D0974BF-0166-6C71-83F4-5316E8E3E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9083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BBCF1-60DB-0B1B-175E-5CA59D97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2" y="1230607"/>
            <a:ext cx="10833801" cy="3380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9A26E-9F18-34E5-065F-CA50F8C0E60D}"/>
              </a:ext>
            </a:extLst>
          </p:cNvPr>
          <p:cNvSpPr txBox="1"/>
          <p:nvPr/>
        </p:nvSpPr>
        <p:spPr>
          <a:xfrm>
            <a:off x="699491" y="4473231"/>
            <a:ext cx="10193302" cy="213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2 farc – Band 1</a:t>
            </a:r>
          </a:p>
          <a:p>
            <a:endParaRPr lang="en-US" sz="800" dirty="0"/>
          </a:p>
          <a:p>
            <a:pPr>
              <a:defRPr b="0" i="0"/>
            </a:pPr>
            <a:r>
              <a:rPr lang="1106" dirty="0"/>
              <a:t>Esboniad sylfaenol sy'n dangos rhywfaint o wybodaeth a dealltwriaeth ynghylch sut byddai’r gwasanaethau ymyrryd cynnar yn gallu darparu cefnogaeth i Leonie a’i mam, Lisa.  </a:t>
            </a:r>
          </a:p>
          <a:p>
            <a:pPr>
              <a:defRPr b="0" i="0"/>
            </a:pPr>
            <a:r>
              <a:rPr lang="1106" dirty="0"/>
              <a:t>Mae'r cwestiwn wedi'i ddeall yn gywir, ac mae'r ymgeisydd wedi sôn yn fyr am y gefnogaeth sydd ar gael i  Leonie a'i mam ond methodd adnabod gwasanaethau unigol ac esbonio’r rhain yn llawn. Gallai atebion gyfeirio ymhellach at y Gwasanaeth Ymwelwyr Iechyd, Gwasanaeth Meddygon Teulu y GIG, gweithwyr proffesiynol perthynol i iechyd a’r rhaglen Dechrau'n Deg.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1AF48-C89E-430A-24C6-91AEE6C4DD32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2 gyda sylwadau'r arholwr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68F3E72-3FED-524F-AB54-0A7ABD75B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3764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A1B1E-2D03-7B57-A4F5-3E25C6E4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5" y="1104125"/>
            <a:ext cx="10422567" cy="311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BE2F1-0941-C0BB-1402-1E9F8799D287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3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9FAD806-D961-51A9-E77A-7275D7D9E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0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A1B1E-2D03-7B57-A4F5-3E25C6E4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5" y="1104125"/>
            <a:ext cx="10422567" cy="3117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0323C-152B-D095-2EF2-E2433C80F734}"/>
              </a:ext>
            </a:extLst>
          </p:cNvPr>
          <p:cNvSpPr txBox="1"/>
          <p:nvPr/>
        </p:nvSpPr>
        <p:spPr>
          <a:xfrm>
            <a:off x="802414" y="4274308"/>
            <a:ext cx="10608356" cy="241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1 marc – Band 1</a:t>
            </a:r>
          </a:p>
          <a:p>
            <a:endParaRPr lang="en-US" sz="800" dirty="0"/>
          </a:p>
          <a:p>
            <a:pPr>
              <a:defRPr b="0" i="0"/>
            </a:pPr>
            <a:r>
              <a:rPr lang="1106" dirty="0"/>
              <a:t>Esboniad sylfaenol sy'n dangos rhywfaint o wybodaeth a dealltwriaeth ynghylch sut byddai’r gwasanaethau ymyrryd cynnar yn gallu darparu cefnogaeth i Leonie a’i mam, Lisa. Efallai na fydd yr ymatebion yn cyfeirio at Leonie a'i mam, Lisa.</a:t>
            </a:r>
          </a:p>
          <a:p>
            <a:pPr>
              <a:defRPr b="0" i="0"/>
            </a:pPr>
            <a:r>
              <a:rPr lang="1106" dirty="0"/>
              <a:t>Mae'r cwestiwn wedi'i ddeall yn gywir, ac mae'r ymgeisydd wedi sôn yn fyr am y gnodi'n fras cefnogaeth i Leoni a'i mam gan un gwasanaeth ymyrraeth. Gallai atebion gyfeirio ymhellach at y Gwasanaeth Ymwelwyr Iechyd, Gwasanaeth Meddygon Teulu y GIG, gweithwyr proffesiynol perthynol i iechyd a’rrhaglen Dechrau'n Deg.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BE2F1-0941-C0BB-1402-1E9F8799D287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3 gyda sylwadau'r arholwr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71DBE9F-01C6-284E-4B6F-A535A58F7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6690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35595-896D-B2A9-8D53-5057311812ED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428D401-40D9-4001-7D4A-B151FE363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91B02-E90F-1A1F-43F1-A8F5AB9E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05" y="903247"/>
            <a:ext cx="5783765" cy="5932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E71D6-494B-1EDB-BF85-763C968FC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23" y="914399"/>
            <a:ext cx="3114211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63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E38C4E-92E8-E9ED-A347-2BBED03F0A93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3D620F7-26C9-6FB4-A8D0-278F838B5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1FC4F-8C77-E08D-61B4-4397DA10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1476375"/>
            <a:ext cx="74961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04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3F6C5-0B22-B674-6512-548DD8A49657}"/>
              </a:ext>
            </a:extLst>
          </p:cNvPr>
          <p:cNvSpPr txBox="1"/>
          <p:nvPr/>
        </p:nvSpPr>
        <p:spPr>
          <a:xfrm>
            <a:off x="377947" y="304790"/>
            <a:ext cx="10223323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2400"/>
              <a:t>Cwestiwn 1 (c)   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E371BC4-E25F-96FE-02F5-E994B3169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0F1F1-0981-F12F-204B-778B12F46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7" y="982063"/>
            <a:ext cx="8208492" cy="57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18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7B05AD-BE18-C007-AA93-FCE78743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97" y="1109330"/>
            <a:ext cx="8743950" cy="289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DA06B4-5947-C52A-3A1B-F77785862CA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1 (c)  Ateb ymgeisydd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BB7F8ED-2449-981F-9F3B-6F8AFBA4D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9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7B05AD-BE18-C007-AA93-FCE78743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97" y="1109330"/>
            <a:ext cx="874395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991D0-AB90-7007-F8F5-95E46A8748FB}"/>
              </a:ext>
            </a:extLst>
          </p:cNvPr>
          <p:cNvSpPr txBox="1"/>
          <p:nvPr/>
        </p:nvSpPr>
        <p:spPr>
          <a:xfrm>
            <a:off x="589763" y="4093554"/>
            <a:ext cx="10608356" cy="228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5 marc </a:t>
            </a:r>
            <a:r>
              <a:rPr lang="1106" b="0" dirty="0"/>
              <a:t>– </a:t>
            </a:r>
            <a:r>
              <a:rPr lang="1106" b="1" dirty="0"/>
              <a:t>Band 3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Ymateb da iawn sy'n cyferbynnu damcaniaethau Piaget a Vygotsky am ddatblygiad gwybyddol mewn plant ifanc gan ddangos gwybodaeth a dealltwriaeth fanwl ynghylch y ddwy ddamcaniaeth. </a:t>
            </a:r>
          </a:p>
          <a:p>
            <a:pPr>
              <a:defRPr b="0" i="0"/>
            </a:pPr>
            <a:r>
              <a:rPr lang="1106" dirty="0"/>
              <a:t>Mae'r ymgeisydd wedi cyfeirio'n gywir at y ddwy ddamcaniaeth, ac wedi deall a chymhwyso'r ferf orchmynnol "cyferbynnwch" yn ei ateb. Mae'n dangos gwybodaeth o'r ddwy ddamcaniaeth ac wedi rhoi gwrthgyferbyniad drwyddi draw. Gallai atebion gyfeirio at sgaffald Vygotsky i gefnogi plentyn, defnyddio plentyn arall mwy gwybodus, a phwysleisio'r dull o ddibynnu ar ryngweithio cymdeithasol.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A06B4-5947-C52A-3A1B-F77785862CA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1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5D302A-F8DB-96F3-E1B7-F4CA8EA7A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1950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C54D7A-95D4-1F14-EA4E-DE86C322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4" y="1145990"/>
            <a:ext cx="8734425" cy="2886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34474-21BE-B941-2BB5-5E0C913AD5FA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1 (c)  Ateb ymgeisydd 2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FC2B219-801B-1ADB-38EA-658188B14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2678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8EBE1-1839-4118-B69D-7F5F54E34893}"/>
              </a:ext>
            </a:extLst>
          </p:cNvPr>
          <p:cNvSpPr txBox="1"/>
          <p:nvPr/>
        </p:nvSpPr>
        <p:spPr>
          <a:xfrm>
            <a:off x="271380" y="195048"/>
            <a:ext cx="10020936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1075" indent="-981075" defTabSz="457200">
              <a:lnSpc>
                <a:spcPct val="100000"/>
              </a:lnSpc>
              <a:spcBef>
                <a:spcPts val="150"/>
              </a:spcBef>
              <a:defRPr b="0" i="0"/>
            </a:pPr>
            <a:r>
              <a:rPr lang="1106" sz="1800" dirty="0"/>
              <a:t>Uned 2:	Ffactorau sy'n effeithio ar dwf a datblygiad unigolion ar bob cam o'r rhychwant oes a sut mae hyn yn effeithio ar ganlyniadau ac anghenion gofal a chymorth</a:t>
            </a:r>
            <a:endParaRPr lang="en-US" sz="1800" dirty="0"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159D2-ABEC-4203-AD91-3751F6D76650}"/>
              </a:ext>
            </a:extLst>
          </p:cNvPr>
          <p:cNvSpPr/>
          <p:nvPr/>
        </p:nvSpPr>
        <p:spPr>
          <a:xfrm>
            <a:off x="5672832" y="882869"/>
            <a:ext cx="6519168" cy="5917663"/>
          </a:xfrm>
          <a:prstGeom prst="rect">
            <a:avLst/>
          </a:prstGeom>
          <a:solidFill>
            <a:schemeClr val="accent3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2D5AF-5D3B-4276-B36C-97AFA6E5BBF9}"/>
              </a:ext>
            </a:extLst>
          </p:cNvPr>
          <p:cNvSpPr txBox="1"/>
          <p:nvPr/>
        </p:nvSpPr>
        <p:spPr>
          <a:xfrm>
            <a:off x="6187507" y="5288340"/>
            <a:ext cx="5500803" cy="137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400" b="1">
                <a:solidFill>
                  <a:schemeClr val="bg1"/>
                </a:solidFill>
              </a:rPr>
              <a:t>Adolygu arholiadau ar-lein (AAA)</a:t>
            </a:r>
          </a:p>
          <a:p>
            <a:pPr>
              <a:defRPr b="0" i="0"/>
            </a:pPr>
            <a:r>
              <a:rPr lang="1106" sz="2000" b="1">
                <a:solidFill>
                  <a:schemeClr val="bg1"/>
                </a:solidFill>
              </a:rPr>
              <a:t>Mae cwestiynau a ddewiswyd yn yr AAA hwn yn rhan o gynnwys y fanyleb newydd o fis Medi 2022.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25735-823F-4728-8EDA-51AB7473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765" y="1743310"/>
            <a:ext cx="3807976" cy="3371380"/>
          </a:xfrm>
          <a:prstGeom prst="rect">
            <a:avLst/>
          </a:prstGeom>
          <a:effectLst/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79E6648-C58D-9EA7-EC78-E7A8B5E2E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EC745-C1F3-7CC4-D8D9-8B2839283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37" y="900566"/>
            <a:ext cx="5285678" cy="58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5"/>
    </mc:Choice>
    <mc:Fallback xmlns:p15="http://schemas.microsoft.com/office/powerpoint/2012/main" xmlns="">
      <p:transition spd="slow" advTm="1244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C54D7A-95D4-1F14-EA4E-DE86C322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4" y="1145990"/>
            <a:ext cx="8734425" cy="288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74D49C-5D56-73AB-C948-3A3C00DA9F59}"/>
              </a:ext>
            </a:extLst>
          </p:cNvPr>
          <p:cNvSpPr txBox="1"/>
          <p:nvPr/>
        </p:nvSpPr>
        <p:spPr>
          <a:xfrm>
            <a:off x="589763" y="4093554"/>
            <a:ext cx="10608356" cy="25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3 marc – Band 2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Ymateb da sy'n cyferbynnu damcaniaethau Piaget a Vygotsky am ddatblygiad gwybyddol mewn plant ifanc gan ddangos gwybodaeth a dealltwriaeth ynghylch y ddwy ddamcaniaeth. </a:t>
            </a:r>
          </a:p>
          <a:p>
            <a:pPr>
              <a:defRPr b="0" i="0"/>
            </a:pPr>
            <a:r>
              <a:rPr lang="1106" dirty="0"/>
              <a:t>Mae'r ymgeisydd wedi cyfeirio'n gywir at y ddwy ddamcaniaeth, ac wedi deall a chymhwyso'r ferf orchmynnol "cyferbynnwch" yn ei ateb. Mae'n dangos gwybodaeth o'r ddwy ddamcaniaeth ac wedi rhoi gwrthgyferbyniad mewn mannau. Gallai atebion gyfeirio at barth datblygiad agos Vygotsky, sgaffaldiau i gefnogi plentyn, defnyddio plentyn arall mwy gwybodus, a phwysleisio'r dull o ddibynnu ar ryngweithio cymdeithasol.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34474-21BE-B941-2BB5-5E0C913AD5FA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2 gyda sylwadau'r arholwr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F31BDB8-DF91-4AA6-3B45-4990894E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4288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90D70-66BC-BC03-785E-368F1876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79637"/>
            <a:ext cx="8848725" cy="2933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C4007-7ECF-44AE-87AD-17D9902F034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(c)  Ateb ymgeisydd 3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CFEA0E5-79FD-B751-7F63-77D2A912C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641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90D70-66BC-BC03-785E-368F1876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79637"/>
            <a:ext cx="8848725" cy="2933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BBAAB-B0C8-EF50-6E4A-7CEB3F730E58}"/>
              </a:ext>
            </a:extLst>
          </p:cNvPr>
          <p:cNvSpPr txBox="1"/>
          <p:nvPr/>
        </p:nvSpPr>
        <p:spPr>
          <a:xfrm>
            <a:off x="578612" y="3814773"/>
            <a:ext cx="10608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2 farc </a:t>
            </a:r>
            <a:r>
              <a:rPr lang="1106" b="0" dirty="0"/>
              <a:t>– </a:t>
            </a:r>
            <a:r>
              <a:rPr lang="1106" b="1" dirty="0"/>
              <a:t>Band 1</a:t>
            </a:r>
          </a:p>
          <a:p>
            <a:pPr>
              <a:defRPr b="0" i="0"/>
            </a:pPr>
            <a:r>
              <a:rPr lang="1106" dirty="0"/>
              <a:t>Ymateb sylfaenol nad yw'n dangos cyferbyniad rhwng damcaniaethau Piaget a Vygotsky am ddatblygiad gwybyddol mewn plant ifanc gan ddangos rhywfaint o wybodaeth a dealltwriaeth ynghylch y ddwy ddamcaniaeth. </a:t>
            </a:r>
          </a:p>
          <a:p>
            <a:pPr>
              <a:defRPr b="0" i="0"/>
            </a:pPr>
            <a:r>
              <a:rPr lang="1106" dirty="0"/>
              <a:t>Mae ymateb yr ymgeisydd yn gyfyngedig gan ei fod yn cyfeirio'n bennaf at ddamcaniaeth Piaget, gan nodi'r camau'n gywir. Cyfeirir wedyn at gyferbyniad ynglŷn â Vygotsky a'i ddull o ddibynnu ar unigolyn arall mwy gwybodus.  Gallai atebion gyfeirio at barth datblygiad procsimol Vygotsky, sgaffald i gefnogi plentyn, a phwysleisio'r dull o ddibynnu ar ryngweithio cymdeithasol a diwylliannol. Gallai gyfeirio mewn mwy o ddyfnder at brofiadau ailadroddus a sgema  Piaget mewn cyferbyniad â Vygotsky gan ddibynnu ar ryngweithiadau cymdeithasol a diwylliannol.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C4007-7ECF-44AE-87AD-17D9902F034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3 gyda sylwadau'r arholwr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A327AD4-1A8C-03B3-324F-BF18FEEE1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59006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19DB57-215B-3C52-5777-1AE84A61F666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(c) 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Cynllun Marcio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90022A6-FE88-C695-FB2D-B6D85457D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0DB00-F78A-22E9-E493-0EE8F2E47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79" y="949449"/>
            <a:ext cx="6665526" cy="5780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EF6BB-5821-12DD-EFFD-E724F8ED7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74" y="2395768"/>
            <a:ext cx="33051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12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C3CBE-1B9C-13B0-70B2-3A60091734C9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(c) 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Cynllun Marcio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9EA3912-4362-3018-700A-E53EBB08F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E3631-5293-CEF8-EBAE-9A80491A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1485900"/>
            <a:ext cx="74199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65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857D4-ECAE-82EC-8B62-C6F14F1FAEF4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(a)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374C638-8636-C705-48E1-66138BEA3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CC46C-A824-2E84-BA40-A8A7D34D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9" y="1277162"/>
            <a:ext cx="10785580" cy="30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045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35CE8-84D7-E8E6-B200-90520AD7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202810"/>
            <a:ext cx="10453609" cy="2487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40130-EE47-ADDA-8143-8F19DE179AF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(a) 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Ateb yr ymgeisydd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CB1BF55-A97B-8B5C-1924-1C07324EC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4320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35CE8-84D7-E8E6-B200-90520AD7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202810"/>
            <a:ext cx="10453609" cy="2487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6FD814-36B1-B139-F9FA-5211D44BD56D}"/>
              </a:ext>
            </a:extLst>
          </p:cNvPr>
          <p:cNvSpPr txBox="1"/>
          <p:nvPr/>
        </p:nvSpPr>
        <p:spPr>
          <a:xfrm>
            <a:off x="488329" y="3900864"/>
            <a:ext cx="10608356" cy="173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/>
              <a:t>D</a:t>
            </a:r>
            <a:r>
              <a:rPr lang="1106" b="1" dirty="0"/>
              <a:t>yfarnwyd 2 farc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Enwodd yr ymgeisydd ddau ddewis cywir o ffordd o fyw byddai Anaya wedi cael cyngor i'w hosgoi – yfed alcohol ac ysmygu. Gall atebion pellach fod wedi cynnwys camddefnyddio cyffuriau, unrhyw fwyd sy'n cario risg o Listeria, bwyta cig ac wyau sy’n amrwd neu heb eu coginio ddigon, ynghyd ag unrhyw sefyllfa berthnasol sy'n achosi pwysedd gwaed uchel.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40130-EE47-ADDA-8143-8F19DE179AF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(a) 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Ateb yr ymgeisydd gyda sylwadau'r arholwr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93D1D8F-12C3-43D4-086E-FC81BF108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7980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EB55D-A840-3090-9FA2-D056C0366237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(a)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DDE6DF2-7CDB-4722-1390-888C27E0E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168CF-9AF8-BA4F-92D6-8C057990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314" y="949367"/>
            <a:ext cx="6567371" cy="5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41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E77827-72A9-38D6-6D99-42A6DC0E3FB5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(b)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9158D29-3079-0A88-3200-963024997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8CC72-2864-240B-2694-2564AA40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9" y="1267405"/>
            <a:ext cx="100488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94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A8F2AF-BC28-4991-9816-07479106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304790"/>
            <a:ext cx="10223323" cy="447261"/>
          </a:xfrm>
        </p:spPr>
        <p:txBody>
          <a:bodyPr/>
          <a:lstStyle/>
          <a:p>
            <a:pPr>
              <a:defRPr b="0" i="0"/>
            </a:pPr>
            <a:r>
              <a:rPr lang="1106" sz="2400"/>
              <a:t>Cwestiwn 1 (a)  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3B0BA6A-96A3-97F7-A3A8-3E498969F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C485A-D499-5DE9-8A14-1E9D6713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7" y="1310152"/>
            <a:ext cx="9602950" cy="49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:p15="http://schemas.microsoft.com/office/powerpoint/2012/main" xmlns="">
      <p:transition spd="slow" advTm="4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1487E1-FE08-617A-C8F0-5918BAA5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8" y="1001122"/>
            <a:ext cx="10539524" cy="3339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85971-F1CE-C21C-6A2F-197A8227BD66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(b) ateb yr ymgeisydd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C79C564-A328-1731-140C-9D8E28DC3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65573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1487E1-FE08-617A-C8F0-5918BAA5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8" y="1001122"/>
            <a:ext cx="10539524" cy="3339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0D69C-2C78-9874-4D44-F53F5CD22730}"/>
              </a:ext>
            </a:extLst>
          </p:cNvPr>
          <p:cNvSpPr txBox="1"/>
          <p:nvPr/>
        </p:nvSpPr>
        <p:spPr>
          <a:xfrm>
            <a:off x="545936" y="4542415"/>
            <a:ext cx="10608356" cy="20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2 marc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Enwodd yr ymgeisydd yn gywir un digwyddiad bywyd anrhagweladwy arall ac un digwyddiad bywyd rhagweladwy (predictable) sy’n debygol o ddigwydd yn ystod bywyd Anya. Gall digwyddiadau anrhagweladwy pellach gynnwys damweiniau, cael salwch difrifol,  perthynas yn torri i lawr a cholli gwaith. Gall digwyddiadau rhagweladwy gynnwys priodi, setlo gyda phartner, symud i'ch cartref eich hun, dod yn rhiant, dechrau gweithio.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485971-F1CE-C21C-6A2F-197A8227BD66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(b) ateb yr ymgeisydd gyda sylwadau'r arholwr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CA23515-7C8F-B210-5184-8C04B0424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6939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2A2BF-A698-0D28-00F2-5B7C5F3DF7C7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(b)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4A797C2-F1F2-9472-FB91-2634C5897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2547CF-2534-1E62-4344-79B56A989379}"/>
              </a:ext>
            </a:extLst>
          </p:cNvPr>
          <p:cNvGrpSpPr/>
          <p:nvPr/>
        </p:nvGrpSpPr>
        <p:grpSpPr>
          <a:xfrm>
            <a:off x="1268915" y="992341"/>
            <a:ext cx="8489995" cy="5649895"/>
            <a:chOff x="965045" y="902976"/>
            <a:chExt cx="7439025" cy="4962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9934A8-FBE8-A2AF-5213-ED994AFD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045" y="902976"/>
              <a:ext cx="7429500" cy="5524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C3BAE-6FE9-8DE2-6B1F-A0C0B4D6F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045" y="1455426"/>
              <a:ext cx="7439025" cy="441007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86B67A-8361-3375-16E1-DB2E38730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980" y="2967949"/>
            <a:ext cx="3717770" cy="36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55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18C13-72CE-230A-9D4C-EA575EA27B41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(c)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DD29ABD-2E43-D4B2-789C-1017449B2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1775A-9215-A7D9-9632-DF31E3CF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9" y="1052988"/>
            <a:ext cx="100869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94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A535E4-D68B-22CC-E8AA-DD9DD5259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07591"/>
            <a:ext cx="11156212" cy="2979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FA0A9-0CD3-D7F2-E41B-CD0CA1B8DC66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(c)  Ateb ymgeisydd 1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560FF58-3B03-1BB8-E228-0157E1CB5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61405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A535E4-D68B-22CC-E8AA-DD9DD5259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07591"/>
            <a:ext cx="11156212" cy="2979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849A9-6181-C0F9-DFAB-CA6665558D08}"/>
              </a:ext>
            </a:extLst>
          </p:cNvPr>
          <p:cNvSpPr txBox="1"/>
          <p:nvPr/>
        </p:nvSpPr>
        <p:spPr>
          <a:xfrm>
            <a:off x="714727" y="3805179"/>
            <a:ext cx="10608356" cy="2959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3 marc</a:t>
            </a:r>
          </a:p>
          <a:p>
            <a:endParaRPr lang="en-US" sz="800" b="1" dirty="0"/>
          </a:p>
          <a:p>
            <a:pPr>
              <a:defRPr b="0" i="0"/>
            </a:pPr>
            <a:r>
              <a:rPr lang="1106" dirty="0"/>
              <a:t>Disgrifiad da o'r effaith ar iechyd meddwl a llesiant Anya o wybod y bydd ei babi’n cael ei eni â gwefus hollt. </a:t>
            </a:r>
          </a:p>
          <a:p>
            <a:pPr>
              <a:defRPr b="0" i="0"/>
            </a:pPr>
            <a:r>
              <a:rPr lang="1106" dirty="0"/>
              <a:t>Canolbwyntiodd yr ymgeisydd ar yr effaith negyddol y gallai'r newyddion ei gael. Fe wnaeth yr ymateb fynd i'r afael yn gywir â'i chyflwr meddwl  gan  nodi y gallai Anya ddechrau mynd dan straen, meddwl mai ei bai hi fydd hynny a phoeni am yr effaith yn ariannol ynghyd ag os yw pethau'n mynd o chwith. Gellid bod wedi cyfeirio hefyd at ddatblygu iselder ôl-enedigol ar ôl i'r babi gael ei eni yn hytrach na chyfeirio at iechyd a llesiant isel. Gallai pwyntiau pellach gynnwys yr effaith negyddol ar hunan-barch Anya a chyfeirio at unrhyw ganlyniadau cadarnhaol fel yr effaith ar ei gwydnwch wrth ymdopi â'r sefyllfa.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FA0A9-0CD3-D7F2-E41B-CD0CA1B8DC66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(c) ateb ymgeisydd 1 gyda sylwadau'r arholwr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6424225-2A97-3CF8-166D-569168F14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6223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68C48D-BA8E-81D8-2125-64D04F55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72722"/>
            <a:ext cx="11060519" cy="2849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120A7-9FE1-C1BE-4F88-FAB44629099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(c)  Ateb ymgeisydd 2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A33D712-CB15-3941-5027-CB00480BF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1008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2AE7C-FEBC-BC1E-F29E-3575006CEE40}"/>
              </a:ext>
            </a:extLst>
          </p:cNvPr>
          <p:cNvSpPr txBox="1"/>
          <p:nvPr/>
        </p:nvSpPr>
        <p:spPr>
          <a:xfrm>
            <a:off x="802414" y="3934922"/>
            <a:ext cx="10608356" cy="25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3 marc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Disgrifiad da o'r effaith ar iechyd meddwl a llesiant Anya o wybod y bydd ei babi’n cael ei eni â gwefus hollt. </a:t>
            </a:r>
          </a:p>
          <a:p>
            <a:pPr>
              <a:defRPr b="0" i="0"/>
            </a:pPr>
            <a:r>
              <a:rPr lang="1106" dirty="0"/>
              <a:t>Canolbwyntiodd yr ymgeisydd ar yr effaith negyddol y gallai'r newyddion ei gael. Fe wnaeth yr ymateb fynd i'r afael yn gywir ag effaith gorbryder, ac y gallai Anya feio ei hun. Gellid bod wedi cyfeirio hefyd at ddatblygu iselder ôl-enedigol ar ôl i'r babi gael ei eni, pryderon am ymlyniad at ei babi, yr effaith negyddol ar hunan-barch Anya, a chyfeirio at unrhyw ganlyniadau cadarnhaol fel yr effaith ar ei gwydnwch wrth ymdopi â'r sefyllfa.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8C48D-BA8E-81D8-2125-64D04F556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72722"/>
            <a:ext cx="11060519" cy="2849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120A7-9FE1-C1BE-4F88-FAB446290995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2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8BD3EDE-6CA2-8EDE-3E7C-17E881C63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34023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631E8-030B-35D4-CBD9-FA7B408A6B30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(c)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F59FE7D-6599-C7B2-C1EB-12C47FD85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C07566-C5ED-BAF9-0FAF-F470F0D0C6C0}"/>
              </a:ext>
            </a:extLst>
          </p:cNvPr>
          <p:cNvGrpSpPr/>
          <p:nvPr/>
        </p:nvGrpSpPr>
        <p:grpSpPr>
          <a:xfrm>
            <a:off x="1346974" y="941581"/>
            <a:ext cx="8700275" cy="4974838"/>
            <a:chOff x="298759" y="1303299"/>
            <a:chExt cx="7448550" cy="39814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6B8B9F-BB6E-B579-BAEB-E3108A9A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59" y="1303299"/>
              <a:ext cx="7448550" cy="571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A56F0C-8EDA-78EA-303F-C19324DC7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284" y="1874799"/>
              <a:ext cx="7439025" cy="340995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3F670AF-C676-951C-4C15-27ED72CED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510" y="2427298"/>
            <a:ext cx="3677811" cy="42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71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7A698F-B1D7-E220-3534-5958AC8D11A6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(ch)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8EDA404-B529-D5F5-E23E-7AC6CA8BA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DB1B63-864E-B6B4-5CCC-87BF814E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9" y="1052988"/>
            <a:ext cx="100869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44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A4157-89DF-4AB3-8A6E-40CC6601D54C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(a) 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Ateb yr ymgeisydd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AFE11-737F-4D91-A411-C11C4BE377BB}"/>
              </a:ext>
            </a:extLst>
          </p:cNvPr>
          <p:cNvSpPr txBox="1"/>
          <p:nvPr/>
        </p:nvSpPr>
        <p:spPr>
          <a:xfrm>
            <a:off x="8686800" y="1584251"/>
            <a:ext cx="3072809" cy="208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2B4B0-1000-4C62-ACDE-C73EA008A163}"/>
              </a:ext>
            </a:extLst>
          </p:cNvPr>
          <p:cNvSpPr txBox="1"/>
          <p:nvPr/>
        </p:nvSpPr>
        <p:spPr>
          <a:xfrm>
            <a:off x="8686799" y="1685308"/>
            <a:ext cx="3072809" cy="208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E114D-0199-F9B1-1394-DA97FAE0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332417"/>
            <a:ext cx="11209817" cy="21412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5DDD040-2F6F-2ECE-7AE4-9587131E2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74813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2DFDF8-DA36-C177-2067-EBA3783E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005526"/>
            <a:ext cx="10840004" cy="2784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3D001-2850-5038-92DC-44AA8DB29919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(ch)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97A44FA-6069-7BD8-3DDE-4523DE12B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5205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2DFDF8-DA36-C177-2067-EBA3783E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005526"/>
            <a:ext cx="10840004" cy="2784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A1AA3-B47B-510D-285E-E737B5F3F6B6}"/>
              </a:ext>
            </a:extLst>
          </p:cNvPr>
          <p:cNvSpPr txBox="1"/>
          <p:nvPr/>
        </p:nvSpPr>
        <p:spPr>
          <a:xfrm>
            <a:off x="802414" y="3793111"/>
            <a:ext cx="10608356" cy="283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2 farc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Esboniad sylfaenol o sut byddai’r manteision o hybu gwydnwch yn gwella iechyd meddwl a llesiant Anya.</a:t>
            </a:r>
          </a:p>
          <a:p>
            <a:pPr>
              <a:defRPr b="0" i="0"/>
            </a:pPr>
            <a:r>
              <a:rPr lang="1106" dirty="0"/>
              <a:t>Mae'r ymgeisydd yn cydnabod y bydd hybu gwydnwch yn helpu meddylfryd Anya i frwydro yn erbyn meddyliau negyddol a chael y nerth i ofalu am ei phlentyn. Mae'r ymgeisydd hefyd yn cydnabod y byddai'n galluogi Anya i beidio ag ofni cael ei barnu gan eraill. Byddai mynd i'r afael ag amrediad ehangach o fuddion – fel teimlo ymdeimlad o reolaeth, ymdopi â heriau, gwneud y gorau o gyfleoedd, cael agwedd gadarnhaol, meithrin sgiliau datrys problemau, agwedd optimistaidd a mwy o hunan-barch – wedi ennill marciau ychwanegol i'r ymgeisydd.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D001-2850-5038-92DC-44AA8DB29919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(ch)  Ateb ymgeisydd 1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01B2B3C-372C-E12E-0D23-F7FD3E1EC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87233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821AC-E1A6-B5BB-0233-E3D3207A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080332"/>
            <a:ext cx="10996945" cy="2634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BB050-D446-BF0B-D8BE-45BEC36FF37D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(ch)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2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B430F1E-AFD7-A4EA-6AA1-A4A44BD60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42830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821AC-E1A6-B5BB-0233-E3D3207A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080332"/>
            <a:ext cx="10996945" cy="2634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90CE7-1A03-A311-C748-9017AAF7D8BF}"/>
              </a:ext>
            </a:extLst>
          </p:cNvPr>
          <p:cNvSpPr txBox="1"/>
          <p:nvPr/>
        </p:nvSpPr>
        <p:spPr>
          <a:xfrm>
            <a:off x="802414" y="3762910"/>
            <a:ext cx="10608356" cy="283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1 marc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Esboniad sylfaenol o sut byddai’r manteision o hybu gwydnwch yn gwella iechyd meddwl a llesiant Anya.</a:t>
            </a:r>
          </a:p>
          <a:p>
            <a:pPr>
              <a:defRPr b="0" i="0"/>
            </a:pPr>
            <a:r>
              <a:rPr lang="1106" dirty="0"/>
              <a:t>Mae'r ymgeisydd wedi darllen y cwestiwn hwn yn anghywir ac wedi esbonio gydag enghreifftiau sut y gellid hybu gwydnwch Anya yn hytrach na'r manteision. Rhoddwyd un marc am gydnabod budd cadarnhaol gwasanaeth a nodwyd fel cwnsela i siarad trwy faterion a hybu  gwydnwch.</a:t>
            </a:r>
          </a:p>
          <a:p>
            <a:pPr>
              <a:defRPr b="0" i="0"/>
            </a:pPr>
            <a:r>
              <a:rPr lang="1106" dirty="0"/>
              <a:t>Byddai mynd i'r afael â'r manteision yn uniongyrchol - fel helpu Anya i ddod dros y newyddion, cynyddu hunan-barch, derbyn help, cael agwedd bositif, teimlo mewn rheolaeth ac wedi’i  grymuso – wedi galluogi'r ymgeisydd i ennill marc uwch.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BB050-D446-BF0B-D8BE-45BEC36FF37D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2 (ch)  Ateb ymgeisydd 2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9099873-0016-241E-637B-5F0B123AD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17980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E81F7-FCED-9624-C44C-19ECBBBDFA66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2 (ch)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1E08403-5345-526E-F7EA-95607230F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74A4A-0DCA-92D7-81AC-89E411C4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857" y="896603"/>
            <a:ext cx="5575971" cy="5939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CD195-AAF3-6DE9-A026-143E5A284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927" y="987928"/>
            <a:ext cx="2990850" cy="3343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0F08E-6E7D-F59F-D10E-F6ECF527E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927" y="4331203"/>
            <a:ext cx="29908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577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FC462-930E-B09E-1E18-E706D2304D62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5 (c)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A21855-7BAE-1555-97F2-36E551CC3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F5E32-B9A6-95A8-7432-D6C8C7C7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73" y="981075"/>
            <a:ext cx="9971515" cy="1198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1F8073-8B3C-664B-4CDB-9BD1CF8D3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99" y="2223986"/>
            <a:ext cx="9706218" cy="446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2972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727AF-1B16-03C9-9E65-A1814139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955029"/>
            <a:ext cx="11424776" cy="2960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0B629-15C6-B858-9464-CD4F01BD7608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5 (c)  Ateb ymgeisydd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7B429A5-58ED-5765-5A5F-F8B61D0C0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01439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727AF-1B16-03C9-9E65-A1814139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888611"/>
            <a:ext cx="11424776" cy="2960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07A97-3E8A-7877-AA98-A5E9672BD954}"/>
              </a:ext>
            </a:extLst>
          </p:cNvPr>
          <p:cNvSpPr txBox="1"/>
          <p:nvPr/>
        </p:nvSpPr>
        <p:spPr>
          <a:xfrm>
            <a:off x="729271" y="3745931"/>
            <a:ext cx="10608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4 marc</a:t>
            </a:r>
          </a:p>
          <a:p>
            <a:pPr>
              <a:defRPr b="0" i="0"/>
            </a:pPr>
            <a:r>
              <a:rPr lang="1106" dirty="0"/>
              <a:t>Crynodeb da o sut mae byw â chyflwr tymor hir yn effeithio ar dwf a datblygiad Evan. </a:t>
            </a:r>
          </a:p>
          <a:p>
            <a:pPr>
              <a:defRPr b="0" i="0"/>
            </a:pPr>
            <a:r>
              <a:rPr lang="1106" dirty="0"/>
              <a:t>Mae'r ymgeisydd wedi mynd i'r afael ag amrediad eang o feysydd datblygu corfforol, cymdeithasol, ac emosiynol a fyddai'n effeithio ar dwf a datblygiad Evan. Mae'r ymgeisydd wedi crynhoi'r effaith gan ddefnyddio pwyntiau negyddol a chadarnhaol. Maen nhw'n dechrau trwy ddisgrifio'r effaith negyddol ar Evan yn gorfforol yn gyntaf ac yna'n cysylltu hyn â sylw cadarnhaol yn ymwneud â sut y gallai fod yn benderfynol o sicrhau bod yr effaith yn un gadarnhaol a newid ei fywyd. Maen nhw'n mynd ymhellach i drafod ei wydnwch, ei hunan-barch ac yn gorffen eu hateb drwy gyfeirio at ei nodau terfynol. Mae'r ymgeisydd wedi defnyddio terminoleg pwnc-benodol drwy gydol y cwestiwn ac wedi defnyddio'r ferf orchmynnol ar ddechrau'r cwestiwn yn gywir.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0B629-15C6-B858-9464-CD4F01BD7608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5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1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3705854-B082-6780-DA63-E61C9AF22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797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8B91D-4B6E-6623-76FE-022BD1C7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133475"/>
            <a:ext cx="10469744" cy="272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E1AE5-F6F1-A1DB-7C1E-B3C3518C03D2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5 (c)  Ateb ymgeisydd 2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DC2335E-8AE5-830C-21B7-260BC5D2C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4524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007A97-3E8A-7877-AA98-A5E9672BD954}"/>
              </a:ext>
            </a:extLst>
          </p:cNvPr>
          <p:cNvSpPr txBox="1"/>
          <p:nvPr/>
        </p:nvSpPr>
        <p:spPr>
          <a:xfrm>
            <a:off x="802414" y="3970199"/>
            <a:ext cx="10608356" cy="173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/>
              <a:t>D</a:t>
            </a:r>
            <a:r>
              <a:rPr lang="1106" b="1" dirty="0"/>
              <a:t>yfarnwyd 3 marc</a:t>
            </a:r>
          </a:p>
          <a:p>
            <a:endParaRPr lang="en-US" b="1" dirty="0"/>
          </a:p>
          <a:p>
            <a:pPr>
              <a:defRPr b="0" i="0"/>
            </a:pPr>
            <a:r>
              <a:rPr lang="1106" dirty="0"/>
              <a:t>Crynodeb da o sut mae byw â chyflwr tymor hir yn effeithio ar dwf a datblygiad Evan. </a:t>
            </a:r>
          </a:p>
          <a:p>
            <a:pPr>
              <a:defRPr b="0" i="0"/>
            </a:pPr>
            <a:r>
              <a:rPr lang="1106" dirty="0"/>
              <a:t>Mae'r ymgeisydd wedi mynd i'r afael â'r effaith negyddol ar dwf a datblygiad Evan yn gorfforol, yn gymdeithasol, ac yn emosiynol. Maen nhw'n cydnabod y gallai hyn arwain at iselder, a'r effaith tymor hir ar ei iechyd fel cynnydd mewn pwysau.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8B91D-4B6E-6623-76FE-022BD1C7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133475"/>
            <a:ext cx="10469744" cy="272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E1AE5-F6F1-A1DB-7C1E-B3C3518C03D2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5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2 gyda sylwadau'r arholwr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8317DB4-1994-F88F-8316-E494B929C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8813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A4157-89DF-4AB3-8A6E-40CC6601D54C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(a) 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Ateb yr ymgeisydd gyda sylwadau'r arholwr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AFE11-737F-4D91-A411-C11C4BE377BB}"/>
              </a:ext>
            </a:extLst>
          </p:cNvPr>
          <p:cNvSpPr txBox="1"/>
          <p:nvPr/>
        </p:nvSpPr>
        <p:spPr>
          <a:xfrm>
            <a:off x="8686800" y="1584251"/>
            <a:ext cx="3072809" cy="208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2B4B0-1000-4C62-ACDE-C73EA008A163}"/>
              </a:ext>
            </a:extLst>
          </p:cNvPr>
          <p:cNvSpPr txBox="1"/>
          <p:nvPr/>
        </p:nvSpPr>
        <p:spPr>
          <a:xfrm>
            <a:off x="8686799" y="1685308"/>
            <a:ext cx="3072809" cy="208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AA3FA7-F8B8-47C2-B05E-6A4CCFC45D2E}"/>
              </a:ext>
            </a:extLst>
          </p:cNvPr>
          <p:cNvSpPr txBox="1"/>
          <p:nvPr/>
        </p:nvSpPr>
        <p:spPr>
          <a:xfrm>
            <a:off x="659217" y="3584624"/>
            <a:ext cx="10419449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en-GB" b="1" dirty="0"/>
              <a:t> </a:t>
            </a:r>
            <a:r>
              <a:rPr lang="1106" b="1" dirty="0"/>
              <a:t>3 marc</a:t>
            </a:r>
          </a:p>
          <a:p>
            <a:endParaRPr lang="en-US" dirty="0"/>
          </a:p>
          <a:p>
            <a:pPr>
              <a:defRPr b="0" i="0"/>
            </a:pPr>
            <a:r>
              <a:rPr lang="1106" dirty="0"/>
              <a:t>Atebwyd y cwestiwn yn llawn, gan gyfeirio at ymddygiad heriol. Mae'n nodi anhawster gyda chyfathrebu a mynegi teimladau, ynghyd â symptomau pryder cymdeithasol.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E114D-0199-F9B1-1394-DA97FAE0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332417"/>
            <a:ext cx="11209817" cy="214120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F4E8F2A-CC01-8D98-910E-6988D1348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65325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DF30D2-F156-49E5-AF4D-530F7942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065196"/>
            <a:ext cx="11193549" cy="2740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326171-348D-E16F-751E-DC3583E23DA5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>
                <a:solidFill>
                  <a:srgbClr val="0070C0"/>
                </a:solidFill>
              </a:rPr>
              <a:t>Cwestiwn 5 (c)  Ateb ymgeisydd 3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4F2CC89-4E64-1A64-BABC-E937CA997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8596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007A97-3E8A-7877-AA98-A5E9672BD954}"/>
              </a:ext>
            </a:extLst>
          </p:cNvPr>
          <p:cNvSpPr txBox="1"/>
          <p:nvPr/>
        </p:nvSpPr>
        <p:spPr>
          <a:xfrm>
            <a:off x="802414" y="3805475"/>
            <a:ext cx="10608356" cy="283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 2 farc</a:t>
            </a:r>
          </a:p>
          <a:p>
            <a:endParaRPr lang="en-US" b="1" dirty="0"/>
          </a:p>
          <a:p>
            <a:pPr>
              <a:defRPr b="0" i="0"/>
            </a:pPr>
            <a:r>
              <a:rPr lang="1106" dirty="0"/>
              <a:t>Crynodeb sylfaenol o sut mae byw â chyflwr tymor hir yn effeithio ar dwf a datblygiad Evan. </a:t>
            </a:r>
          </a:p>
          <a:p>
            <a:pPr>
              <a:defRPr b="0" i="0"/>
            </a:pPr>
            <a:r>
              <a:rPr lang="1106" dirty="0"/>
              <a:t>Mae'r ymgeisydd wedi crynhoi'n fras yr effaith ar Evan, gan gyfeirio at ei gyfyngiadau yn gorfforol, ac yna mae wedi mynd i'r afael â ffactorau cymdeithasol gan gynnwys ynysu ac anallu i fynd allan a rhyngweithio'n gymdeithasol. Nid oes unrhyw gyfeirio at ffactorau cadarnhaol a gellid bod wedi nodi pwyntiau pellach er mwyn cael marciau uwch. Gallai'r rhain fod wedi cynnwys gorbryder cynyddol oherwydd diabetes Evan, teimlo allan o reolaeth, hunan-barch a hyder is. Gallai pwyntiau cadarnhaol fod wedi cynnwys teimlo'n fwy gwydn i ddeall a delio â'i gyflwr, gan deimlo'n hyderus gyda chefnogaeth gan deulu a gweithwyr proffesiynol o'i gwmpas.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DF30D2-F156-49E5-AF4D-530F7942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065196"/>
            <a:ext cx="11193549" cy="2740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326171-348D-E16F-751E-DC3583E23DA5}"/>
              </a:ext>
            </a:extLst>
          </p:cNvPr>
          <p:cNvSpPr txBox="1"/>
          <p:nvPr/>
        </p:nvSpPr>
        <p:spPr>
          <a:xfrm>
            <a:off x="321061" y="315453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5 (c)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3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C56E13-B2E5-0991-2396-29C6D88F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289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7BF74-72B8-98A6-78C1-F1DE4FB8E8C0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5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1106" sz="2400" dirty="0">
                <a:solidFill>
                  <a:srgbClr val="0070C0"/>
                </a:solidFill>
              </a:rPr>
              <a:t>(c) </a:t>
            </a:r>
            <a:r>
              <a:rPr lang="en-GB" sz="2400">
                <a:solidFill>
                  <a:srgbClr val="0070C0"/>
                </a:solidFill>
              </a:rPr>
              <a:t> C</a:t>
            </a:r>
            <a:r>
              <a:rPr lang="1106" sz="240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E387850-5890-293F-3FBF-B480EC7F2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93B2A5-2F0B-5C44-2A32-3C912CB88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03" y="913942"/>
            <a:ext cx="5959963" cy="5760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D37E6B-C194-987D-A6EA-0A669125D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303" y="2837096"/>
            <a:ext cx="3184089" cy="38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05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390B2-7AFC-3792-7895-FC5D1A175EAF}"/>
              </a:ext>
            </a:extLst>
          </p:cNvPr>
          <p:cNvSpPr txBox="1"/>
          <p:nvPr/>
        </p:nvSpPr>
        <p:spPr>
          <a:xfrm>
            <a:off x="298759" y="299562"/>
            <a:ext cx="9596590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(a) </a:t>
            </a:r>
            <a:r>
              <a:rPr lang="en-GB" sz="2400" dirty="0">
                <a:solidFill>
                  <a:srgbClr val="0070C0"/>
                </a:solidFill>
              </a:rPr>
              <a:t> C</a:t>
            </a:r>
            <a:r>
              <a:rPr lang="1106" sz="2400" dirty="0">
                <a:solidFill>
                  <a:srgbClr val="0070C0"/>
                </a:solidFill>
              </a:rPr>
              <a:t>ynllun marcio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5BDE3D6-7EFB-2920-6123-D7429B081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41483-2A7C-0BAD-82D5-4BFC7153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97" y="914400"/>
            <a:ext cx="66518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50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2CE6560-D276-5D77-1947-55FCE22EE987}"/>
              </a:ext>
            </a:extLst>
          </p:cNvPr>
          <p:cNvSpPr txBox="1"/>
          <p:nvPr/>
        </p:nvSpPr>
        <p:spPr>
          <a:xfrm>
            <a:off x="377947" y="304790"/>
            <a:ext cx="10223323" cy="44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1106" sz="2400"/>
              <a:t>Cwestiwn 1 (b)   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CD858E7-31C3-13D7-C069-1F0999EC6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44F02-4767-B029-D2F5-3961294B3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7" y="1103971"/>
            <a:ext cx="8567833" cy="55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53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94A7A4-8E72-819D-DBF2-2D69F6D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1" y="1353890"/>
            <a:ext cx="10337506" cy="3117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BE72E-4510-FE85-797E-E00CF89E5DC9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9530D77-0092-BC53-4D58-79E7F4747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4340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4C2A5-207F-5DC3-DE75-2126107BF88E}"/>
              </a:ext>
            </a:extLst>
          </p:cNvPr>
          <p:cNvSpPr txBox="1"/>
          <p:nvPr/>
        </p:nvSpPr>
        <p:spPr>
          <a:xfrm>
            <a:off x="795183" y="4147626"/>
            <a:ext cx="104452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n-GB" b="1" dirty="0" err="1"/>
              <a:t>Dyfarnwyd</a:t>
            </a:r>
            <a:r>
              <a:rPr lang="1106" b="1" dirty="0"/>
              <a:t> 3 marc – Band 2</a:t>
            </a:r>
            <a:endParaRPr lang="en-US" dirty="0"/>
          </a:p>
          <a:p>
            <a:endParaRPr lang="en-US" sz="800" dirty="0"/>
          </a:p>
          <a:p>
            <a:pPr>
              <a:defRPr b="0" i="0"/>
            </a:pPr>
            <a:r>
              <a:rPr lang="1106" dirty="0"/>
              <a:t>Esboniad da iawn sy'n dangos gwybodaeth a dealltwriaeth fanwl ynghylch sut byddai’r gwasanaethau ymyrryd cynnar yn gallu darparu cefnogaeth i Leonie a’i mam, Lisa.  </a:t>
            </a:r>
          </a:p>
          <a:p>
            <a:pPr>
              <a:defRPr b="0" i="0"/>
            </a:pPr>
            <a:r>
              <a:rPr lang="1106" dirty="0"/>
              <a:t>Mae'r cwestiwn wedi'i ddeall yn gywir, ac mae'r ymgeisydd wedi nodi gydag esboniad  amrediad o wasanaethau ymyrryd a fyddai'n cefnogi Leonie a'i mam. Maen nhw wedi esbonio rôl ysgol arbennig, cefnogaeth i Lisa a rôl sefydliadau 'r trydydd sector wrth roi cymorth fel cwrdd â rhieni eraill ag awtistiaeth. Gallai atebion gyfeirio ymhellach at y Gwasanaeth Ymwelwyr Iechyd, Gwasanaeth Meddygon Teulu y GIG, gweithwyr proffesiynol perthynol i iechyd a’r rhaglen Dechrau'n Deg.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4A7A4-8E72-819D-DBF2-2D69F6D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5" y="1030505"/>
            <a:ext cx="10337506" cy="3117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BE72E-4510-FE85-797E-E00CF89E5DC9}"/>
              </a:ext>
            </a:extLst>
          </p:cNvPr>
          <p:cNvSpPr txBox="1"/>
          <p:nvPr/>
        </p:nvSpPr>
        <p:spPr>
          <a:xfrm>
            <a:off x="321061" y="337755"/>
            <a:ext cx="9596589" cy="457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0" i="0"/>
            </a:pPr>
            <a:r>
              <a:rPr lang="1106" sz="2400" dirty="0">
                <a:solidFill>
                  <a:srgbClr val="0070C0"/>
                </a:solidFill>
              </a:rPr>
              <a:t>Cwestiwn 1 (b) </a:t>
            </a:r>
            <a:r>
              <a:rPr lang="en-GB" sz="2400" dirty="0">
                <a:solidFill>
                  <a:srgbClr val="0070C0"/>
                </a:solidFill>
              </a:rPr>
              <a:t> A</a:t>
            </a:r>
            <a:r>
              <a:rPr lang="1106" sz="2400" dirty="0">
                <a:solidFill>
                  <a:srgbClr val="0070C0"/>
                </a:solidFill>
              </a:rPr>
              <a:t>teb ymgeisydd 1 gyda sylwadau'r arholwr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9FB994F-A4D4-D7C1-B6A4-76130875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580" y="161485"/>
            <a:ext cx="623774" cy="62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80380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City and guilds 0119">
      <a:dk1>
        <a:srgbClr val="140000"/>
      </a:dk1>
      <a:lt1>
        <a:srgbClr val="FFFFFF"/>
      </a:lt1>
      <a:dk2>
        <a:srgbClr val="F94130"/>
      </a:dk2>
      <a:lt2>
        <a:srgbClr val="00B5E2"/>
      </a:lt2>
      <a:accent1>
        <a:srgbClr val="007BB9"/>
      </a:accent1>
      <a:accent2>
        <a:srgbClr val="00BFB3"/>
      </a:accent2>
      <a:accent3>
        <a:srgbClr val="FFC841"/>
      </a:accent3>
      <a:accent4>
        <a:srgbClr val="65B2E6"/>
      </a:accent4>
      <a:accent5>
        <a:srgbClr val="97D700"/>
      </a:accent5>
      <a:accent6>
        <a:srgbClr val="C6C6C6"/>
      </a:accent6>
      <a:hlink>
        <a:srgbClr val="8C286E"/>
      </a:hlink>
      <a:folHlink>
        <a:srgbClr val="CE0058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>
            <a:solidFill>
              <a:srgbClr val="00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C&amp;G_PowerPoint_New_Template_V1 [Read-Only]" id="{9814EAAC-C1C9-41D0-82E1-0AF7615562C8}" vid="{3259BF9B-0B01-4419-95C1-0789706EF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C488717DDF946B2A6B7D59C42B271" ma:contentTypeVersion="18" ma:contentTypeDescription="Create a new document." ma:contentTypeScope="" ma:versionID="7e242188af57796f2e73082577d739c0">
  <xsd:schema xmlns:xsd="http://www.w3.org/2001/XMLSchema" xmlns:xs="http://www.w3.org/2001/XMLSchema" xmlns:p="http://schemas.microsoft.com/office/2006/metadata/properties" xmlns:ns2="cca7418a-a5a4-41cc-ad9f-bbf8fadcfcf8" xmlns:ns3="36f98b4f-ba65-4a7d-9a34-48b23de556cb" targetNamespace="http://schemas.microsoft.com/office/2006/metadata/properties" ma:root="true" ma:fieldsID="77ab2de792bd4ea3c143bd9ce55b0424" ns2:_="" ns3:_="">
    <xsd:import namespace="cca7418a-a5a4-41cc-ad9f-bbf8fadcfcf8"/>
    <xsd:import namespace="36f98b4f-ba65-4a7d-9a34-48b23de556cb"/>
    <xsd:element name="properties">
      <xsd:complexType>
        <xsd:sequence>
          <xsd:element name="documentManagement">
            <xsd:complexType>
              <xsd:all>
                <xsd:element ref="ns2:Description_x0020_of_x0020_Work"/>
                <xsd:element ref="ns2:Due_x0020_Date"/>
                <xsd:element ref="ns2:Word_x0020_Count"/>
                <xsd:element ref="ns2:Translation_x0020_Status" minOccurs="0"/>
                <xsd:element ref="ns2:Requestors_x0020_email"/>
                <xsd:element ref="ns2:Date_x0020_Uploaded" minOccurs="0"/>
                <xsd:element ref="ns2:Category" minOccurs="0"/>
                <xsd:element ref="ns2:MediaServiceMetadata" minOccurs="0"/>
                <xsd:element ref="ns2:MediaServiceFastMetadata" minOccurs="0"/>
                <xsd:element ref="ns2:Send_x0020_Completion_x0020_Email" minOccurs="0"/>
                <xsd:element ref="ns3:SharedWithUsers" minOccurs="0"/>
                <xsd:element ref="ns3:SharedWithDetails" minOccurs="0"/>
                <xsd:element ref="ns2:Cost_x0020_Centre_x0020_Code" minOccurs="0"/>
                <xsd:element ref="ns2:email_x0020_new_x0020_upload" minOccurs="0"/>
                <xsd:element ref="ns2:MediaServiceAutoKeyPoints" minOccurs="0"/>
                <xsd:element ref="ns2:MediaServiceKeyPoi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7418a-a5a4-41cc-ad9f-bbf8fadcfcf8" elementFormDefault="qualified">
    <xsd:import namespace="http://schemas.microsoft.com/office/2006/documentManagement/types"/>
    <xsd:import namespace="http://schemas.microsoft.com/office/infopath/2007/PartnerControls"/>
    <xsd:element name="Description_x0020_of_x0020_Work" ma:index="8" ma:displayName="Description of Work" ma:internalName="Description_x0020_of_x0020_Work">
      <xsd:simpleType>
        <xsd:restriction base="dms:Note">
          <xsd:maxLength value="255"/>
        </xsd:restriction>
      </xsd:simpleType>
    </xsd:element>
    <xsd:element name="Due_x0020_Date" ma:index="9" ma:displayName="Due Date" ma:format="DateOnly" ma:internalName="Due_x0020_Date">
      <xsd:simpleType>
        <xsd:restriction base="dms:DateTime"/>
      </xsd:simpleType>
    </xsd:element>
    <xsd:element name="Word_x0020_Count" ma:index="10" ma:displayName="Word Count" ma:internalName="Word_x0020_Count">
      <xsd:simpleType>
        <xsd:restriction base="dms:Number"/>
      </xsd:simpleType>
    </xsd:element>
    <xsd:element name="Translation_x0020_Status" ma:index="11" nillable="true" ma:displayName="Translation Status" ma:default="Not Started" ma:format="Dropdown" ma:internalName="Translation_x0020_Status">
      <xsd:simpleType>
        <xsd:restriction base="dms:Choice">
          <xsd:enumeration value="Not Started"/>
          <xsd:enumeration value="In Progress"/>
          <xsd:enumeration value="Completed"/>
          <xsd:enumeration value="Canceled"/>
          <xsd:enumeration value="Requires Updates"/>
          <xsd:enumeration value="With External Translator"/>
          <xsd:enumeration value="Proofreading"/>
          <xsd:enumeration value="25% Translated"/>
          <xsd:enumeration value="50% translated"/>
          <xsd:enumeration value="75% translated"/>
          <xsd:enumeration value="Images to be added"/>
          <xsd:enumeration value="Sent to external translator"/>
          <xsd:enumeration value="External translation completed"/>
          <xsd:enumeration value="Editing"/>
        </xsd:restriction>
      </xsd:simpleType>
    </xsd:element>
    <xsd:element name="Requestors_x0020_email" ma:index="12" ma:displayName="Requestors email" ma:list="UserInfo" ma:SharePointGroup="0" ma:internalName="Requestors_x0020_email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Uploaded" ma:index="13" nillable="true" ma:displayName="Date Uploaded" ma:default="[today]" ma:format="DateOnly" ma:internalName="Date_x0020_Uploaded">
      <xsd:simpleType>
        <xsd:restriction base="dms:DateTime"/>
      </xsd:simpleType>
    </xsd:element>
    <xsd:element name="Category" ma:index="14" nillable="true" ma:displayName="Category" ma:default="General document" ma:format="Dropdown" ma:internalName="Category">
      <xsd:simpleType>
        <xsd:restriction base="dms:Choice">
          <xsd:enumeration value="General document"/>
          <xsd:enumeration value="Letter"/>
          <xsd:enumeration value="Flyer"/>
          <xsd:enumeration value="Corporate document"/>
          <xsd:enumeration value="CPD"/>
          <xsd:enumeration value="PowerPoint"/>
          <xsd:enumeration value="CPD Document"/>
          <xsd:enumeration value="Email"/>
          <xsd:enumeration value="Web page content"/>
          <xsd:enumeration value="Confidential document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Send_x0020_Completion_x0020_Email" ma:index="17" nillable="true" ma:displayName="Send Completion Email" ma:internalName="Send_x0020_Completion_x0020_Em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st_x0020_Centre_x0020_Code" ma:index="20" nillable="true" ma:displayName="Cost Centre Code" ma:internalName="Cost_x0020_Centre_x0020_Code">
      <xsd:simpleType>
        <xsd:restriction base="dms:Text">
          <xsd:maxLength value="255"/>
        </xsd:restriction>
      </xsd:simpleType>
    </xsd:element>
    <xsd:element name="email_x0020_new_x0020_upload" ma:index="21" nillable="true" ma:displayName="email new upload 240119" ma:internalName="email_x0020_new_x0020_uploa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f98b4f-ba65-4a7d-9a34-48b23de556cb">
      <UserInfo>
        <DisplayName>Richards, Catherine</DisplayName>
        <AccountId>37813</AccountId>
        <AccountType/>
      </UserInfo>
      <UserInfo>
        <DisplayName>Gwerfyl, Saran</DisplayName>
        <AccountId>38276</AccountId>
        <AccountType/>
      </UserInfo>
      <UserInfo>
        <DisplayName>Baish, Zoe</DisplayName>
        <AccountId>147</AccountId>
        <AccountType/>
      </UserInfo>
      <UserInfo>
        <DisplayName>Thomas, Amy</DisplayName>
        <AccountId>38356</AccountId>
        <AccountType/>
      </UserInfo>
      <UserInfo>
        <DisplayName>Wyman, Hilary</DisplayName>
        <AccountId>260</AccountId>
        <AccountType/>
      </UserInfo>
    </SharedWithUsers>
    <Translation_x0020_Status xmlns="cca7418a-a5a4-41cc-ad9f-bbf8fadcfcf8">Completed</Translation_x0020_Status>
    <Category xmlns="cca7418a-a5a4-41cc-ad9f-bbf8fadcfcf8">PowerPoint</Category>
    <email_x0020_new_x0020_upload xmlns="cca7418a-a5a4-41cc-ad9f-bbf8fadcfcf8">
      <Url xsi:nil="true"/>
      <Description xsi:nil="true"/>
    </email_x0020_new_x0020_upload>
    <Send_x0020_Completion_x0020_Email xmlns="cca7418a-a5a4-41cc-ad9f-bbf8fadcfcf8">
      <Url xsi:nil="true"/>
      <Description xsi:nil="true"/>
    </Send_x0020_Completion_x0020_Email>
    <Cost_x0020_Centre_x0020_Code xmlns="cca7418a-a5a4-41cc-ad9f-bbf8fadcfcf8" xsi:nil="true"/>
    <Description_x0020_of_x0020_Work xmlns="cca7418a-a5a4-41cc-ad9f-bbf8fadcfcf8">OER PPT - Level 3 HSC: P&amp;C Unit 2</Description_x0020_of_x0020_Work>
    <Word_x0020_Count xmlns="cca7418a-a5a4-41cc-ad9f-bbf8fadcfcf8">2054</Word_x0020_Count>
    <Due_x0020_Date xmlns="cca7418a-a5a4-41cc-ad9f-bbf8fadcfcf8">2022-10-27T23:00:00+00:00</Due_x0020_Date>
    <Date_x0020_Uploaded xmlns="cca7418a-a5a4-41cc-ad9f-bbf8fadcfcf8">2022-10-20T23:00:00+00:00</Date_x0020_Uploaded>
    <Requestors_x0020_email xmlns="cca7418a-a5a4-41cc-ad9f-bbf8fadcfcf8">
      <UserInfo>
        <DisplayName>Wyman, Hilary</DisplayName>
        <AccountId>260</AccountId>
        <AccountType/>
      </UserInfo>
    </Requestors_x0020_email>
  </documentManagement>
</p:properties>
</file>

<file path=customXml/itemProps1.xml><?xml version="1.0" encoding="utf-8"?>
<ds:datastoreItem xmlns:ds="http://schemas.openxmlformats.org/officeDocument/2006/customXml" ds:itemID="{B315CF75-C36C-41B4-96ED-FAC15553E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7418a-a5a4-41cc-ad9f-bbf8fadcfcf8"/>
    <ds:schemaRef ds:uri="36f98b4f-ba65-4a7d-9a34-48b23de55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7F1651-5B2A-4B16-9EFE-F4259EAB82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F2C5D-BA0A-4ADC-ACA3-AA75CD9BCC39}">
  <ds:schemaRefs>
    <ds:schemaRef ds:uri="http://schemas.openxmlformats.org/package/2006/metadata/core-properties"/>
    <ds:schemaRef ds:uri="cca7418a-a5a4-41cc-ad9f-bbf8fadcfcf8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6f98b4f-ba65-4a7d-9a34-48b23de556c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2146</Words>
  <Application>Microsoft Office PowerPoint</Application>
  <PresentationFormat>Widescreen</PresentationFormat>
  <Paragraphs>120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Lato</vt:lpstr>
      <vt:lpstr>Office Theme</vt:lpstr>
      <vt:lpstr>PowerPoint Presentation</vt:lpstr>
      <vt:lpstr>PowerPoint Presentation</vt:lpstr>
      <vt:lpstr>Cwestiwn 1 (a)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Thomas</dc:creator>
  <cp:lastModifiedBy>Wyman, Hilary</cp:lastModifiedBy>
  <cp:revision>35</cp:revision>
  <dcterms:created xsi:type="dcterms:W3CDTF">2020-04-27T11:12:25Z</dcterms:created>
  <dcterms:modified xsi:type="dcterms:W3CDTF">2023-01-20T15:16:03Z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87a6a0bdfe4bfb97a25745bc8270e2">
    <vt:lpwstr/>
  </property>
  <property fmtid="{D5CDD505-2E9C-101B-9397-08002B2CF9AE}" pid="3" name="ComplianceAssetId">
    <vt:lpwstr/>
  </property>
  <property fmtid="{D5CDD505-2E9C-101B-9397-08002B2CF9AE}" pid="4" name="ContentTypeId">
    <vt:lpwstr>0x010100935C488717DDF946B2A6B7D59C42B271</vt:lpwstr>
  </property>
  <property fmtid="{D5CDD505-2E9C-101B-9397-08002B2CF9AE}" pid="5" name="k48d8005054a4dd09ad49b7c837f0781">
    <vt:lpwstr/>
  </property>
  <property fmtid="{D5CDD505-2E9C-101B-9397-08002B2CF9AE}" pid="6" name="MediaServiceImageTags">
    <vt:lpwstr/>
  </property>
  <property fmtid="{D5CDD505-2E9C-101B-9397-08002B2CF9AE}" pid="7" name="Order">
    <vt:r8>32612300</vt:r8>
  </property>
  <property fmtid="{D5CDD505-2E9C-101B-9397-08002B2CF9AE}" pid="8" name="SharedWithUsers">
    <vt:lpwstr>37813;#Richards, Catherine;#38276;#Gwerfyl, Saran;#147;#Baish, Zoe;#38356;#Thomas, Amy</vt:lpwstr>
  </property>
  <property fmtid="{D5CDD505-2E9C-101B-9397-08002B2CF9AE}" pid="9" name="TaxCatchAll">
    <vt:lpwstr/>
  </property>
  <property fmtid="{D5CDD505-2E9C-101B-9397-08002B2CF9AE}" pid="10" name="TemplateUrl">
    <vt:lpwstr/>
  </property>
  <property fmtid="{D5CDD505-2E9C-101B-9397-08002B2CF9AE}" pid="11" name="WJEC Audiences">
    <vt:lpwstr/>
  </property>
  <property fmtid="{D5CDD505-2E9C-101B-9397-08002B2CF9AE}" pid="12" name="WJEC Department">
    <vt:lpwstr/>
  </property>
  <property fmtid="{D5CDD505-2E9C-101B-9397-08002B2CF9AE}" pid="13" name="WJEC_x0020_Audiences">
    <vt:lpwstr/>
  </property>
  <property fmtid="{D5CDD505-2E9C-101B-9397-08002B2CF9AE}" pid="14" name="xd_ProgID">
    <vt:lpwstr/>
  </property>
  <property fmtid="{D5CDD505-2E9C-101B-9397-08002B2CF9AE}" pid="15" name="xd_Signature">
    <vt:bool>false</vt:bool>
  </property>
</Properties>
</file>