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54"/>
  </p:notesMasterIdLst>
  <p:handoutMasterIdLst>
    <p:handoutMasterId r:id="rId55"/>
  </p:handoutMasterIdLst>
  <p:sldIdLst>
    <p:sldId id="405" r:id="rId5"/>
    <p:sldId id="715" r:id="rId6"/>
    <p:sldId id="720" r:id="rId7"/>
    <p:sldId id="679" r:id="rId8"/>
    <p:sldId id="733" r:id="rId9"/>
    <p:sldId id="734" r:id="rId10"/>
    <p:sldId id="688" r:id="rId11"/>
    <p:sldId id="716" r:id="rId12"/>
    <p:sldId id="822" r:id="rId13"/>
    <p:sldId id="754" r:id="rId14"/>
    <p:sldId id="866" r:id="rId15"/>
    <p:sldId id="867" r:id="rId16"/>
    <p:sldId id="752" r:id="rId17"/>
    <p:sldId id="753" r:id="rId18"/>
    <p:sldId id="791" r:id="rId19"/>
    <p:sldId id="832" r:id="rId20"/>
    <p:sldId id="831" r:id="rId21"/>
    <p:sldId id="841" r:id="rId22"/>
    <p:sldId id="842" r:id="rId23"/>
    <p:sldId id="845" r:id="rId24"/>
    <p:sldId id="868" r:id="rId25"/>
    <p:sldId id="869" r:id="rId26"/>
    <p:sldId id="846" r:id="rId27"/>
    <p:sldId id="847" r:id="rId28"/>
    <p:sldId id="789" r:id="rId29"/>
    <p:sldId id="760" r:id="rId30"/>
    <p:sldId id="802" r:id="rId31"/>
    <p:sldId id="850" r:id="rId32"/>
    <p:sldId id="870" r:id="rId33"/>
    <p:sldId id="871" r:id="rId34"/>
    <p:sldId id="848" r:id="rId35"/>
    <p:sldId id="849" r:id="rId36"/>
    <p:sldId id="851" r:id="rId37"/>
    <p:sldId id="810" r:id="rId38"/>
    <p:sldId id="873" r:id="rId39"/>
    <p:sldId id="872" r:id="rId40"/>
    <p:sldId id="803" r:id="rId41"/>
    <p:sldId id="863" r:id="rId42"/>
    <p:sldId id="862" r:id="rId43"/>
    <p:sldId id="864" r:id="rId44"/>
    <p:sldId id="812" r:id="rId45"/>
    <p:sldId id="815" r:id="rId46"/>
    <p:sldId id="813" r:id="rId47"/>
    <p:sldId id="814" r:id="rId48"/>
    <p:sldId id="874" r:id="rId49"/>
    <p:sldId id="875" r:id="rId50"/>
    <p:sldId id="865" r:id="rId51"/>
    <p:sldId id="816" r:id="rId52"/>
    <p:sldId id="817" r:id="rId53"/>
  </p:sldIdLst>
  <p:sldSz cx="12192000" cy="6858000"/>
  <p:notesSz cx="6805613" cy="9944100"/>
  <p:custDataLst>
    <p:tags r:id="rId5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5" orient="horz" pos="1457" userDrawn="1">
          <p15:clr>
            <a:srgbClr val="A4A3A4"/>
          </p15:clr>
        </p15:guide>
        <p15:guide id="16"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Onuzuruike" initials="JO" lastIdx="0" clrIdx="0"/>
  <p:cmAuthor id="2" name="Jenna Redelinghuys" initials="JR" lastIdx="0" clrIdx="1"/>
  <p:cmAuthor id="3" name="William Nightingale" initials="WN" lastIdx="0" clrIdx="2"/>
  <p:cmAuthor id="4" name="Suzi Gray" initials="SG" lastIdx="0" clrIdx="3">
    <p:extLst>
      <p:ext uri="{19B8F6BF-5375-455C-9EA6-DF929625EA0E}">
        <p15:presenceInfo xmlns:p15="http://schemas.microsoft.com/office/powerpoint/2012/main" userId="S-1-5-21-1308356437-3399562541-1039870623-3914" providerId="AD"/>
      </p:ext>
    </p:extLst>
  </p:cmAuthor>
  <p:cmAuthor id="5" name="Lucas, Tania" initials="LT" lastIdx="0" clrIdx="4">
    <p:extLst>
      <p:ext uri="{19B8F6BF-5375-455C-9EA6-DF929625EA0E}">
        <p15:presenceInfo xmlns:p15="http://schemas.microsoft.com/office/powerpoint/2012/main" userId="S::lucast@wjec.co.uk::232b37cb-a817-446c-b5f8-6c2be3ba9e7b" providerId="AD"/>
      </p:ext>
    </p:extLst>
  </p:cmAuthor>
  <p:cmAuthor id="6" name="Susan (Pencoedtre High School)" initials="S(HS" lastIdx="0" clrIdx="5">
    <p:extLst>
      <p:ext uri="{19B8F6BF-5375-455C-9EA6-DF929625EA0E}">
        <p15:presenceInfo xmlns:p15="http://schemas.microsoft.com/office/powerpoint/2012/main" userId="S::shooper.phs@valelearning.com::b9077112-9606-4d1c-bb14-0c625964ac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7C8"/>
    <a:srgbClr val="0070C0"/>
    <a:srgbClr val="0096FF"/>
    <a:srgbClr val="FFC000"/>
    <a:srgbClr val="65B2E6"/>
    <a:srgbClr val="CBD6EB"/>
    <a:srgbClr val="CB076E"/>
    <a:srgbClr val="E7ECF5"/>
    <a:srgbClr val="00B0F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22"/>
    <p:restoredTop sz="96327"/>
  </p:normalViewPr>
  <p:slideViewPr>
    <p:cSldViewPr snapToGrid="0">
      <p:cViewPr varScale="1">
        <p:scale>
          <a:sx n="63" d="100"/>
          <a:sy n="63" d="100"/>
        </p:scale>
        <p:origin x="456" y="32"/>
      </p:cViewPr>
      <p:guideLst>
        <p:guide orient="horz" pos="1457"/>
        <p:guide pos="3840"/>
      </p:guideLst>
    </p:cSldViewPr>
  </p:slideViewPr>
  <p:notesTextViewPr>
    <p:cViewPr>
      <p:scale>
        <a:sx n="1" d="1"/>
        <a:sy n="1" d="1"/>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yman, Hilary" userId="f3bca22b-3a42-4d89-8a24-ce254d13f28a" providerId="ADAL" clId="{AC6FF663-BE3E-419D-B20C-4D07B51F859C}"/>
    <pc:docChg chg="undo custSel modSld">
      <pc:chgData name="Wyman, Hilary" userId="f3bca22b-3a42-4d89-8a24-ce254d13f28a" providerId="ADAL" clId="{AC6FF663-BE3E-419D-B20C-4D07B51F859C}" dt="2021-08-16T16:25:15.466" v="173" actId="1076"/>
      <pc:docMkLst>
        <pc:docMk/>
      </pc:docMkLst>
      <pc:sldChg chg="addSp delSp modSp mod">
        <pc:chgData name="Wyman, Hilary" userId="f3bca22b-3a42-4d89-8a24-ce254d13f28a" providerId="ADAL" clId="{AC6FF663-BE3E-419D-B20C-4D07B51F859C}" dt="2021-08-16T13:33:57.500" v="17" actId="1076"/>
        <pc:sldMkLst>
          <pc:docMk/>
          <pc:sldMk cId="3630742754" sldId="679"/>
        </pc:sldMkLst>
        <pc:picChg chg="del">
          <ac:chgData name="Wyman, Hilary" userId="f3bca22b-3a42-4d89-8a24-ce254d13f28a" providerId="ADAL" clId="{AC6FF663-BE3E-419D-B20C-4D07B51F859C}" dt="2021-08-16T13:33:22.272" v="14" actId="478"/>
          <ac:picMkLst>
            <pc:docMk/>
            <pc:sldMk cId="3630742754" sldId="679"/>
            <ac:picMk id="2" creationId="{FFA05695-0BAD-4F61-9D06-BEA619AF4893}"/>
          </ac:picMkLst>
        </pc:picChg>
        <pc:picChg chg="add mod">
          <ac:chgData name="Wyman, Hilary" userId="f3bca22b-3a42-4d89-8a24-ce254d13f28a" providerId="ADAL" clId="{AC6FF663-BE3E-419D-B20C-4D07B51F859C}" dt="2021-08-16T13:33:57.500" v="17" actId="1076"/>
          <ac:picMkLst>
            <pc:docMk/>
            <pc:sldMk cId="3630742754" sldId="679"/>
            <ac:picMk id="5" creationId="{09D40AEB-3F6D-4337-97EC-0A6AC11AFD01}"/>
          </ac:picMkLst>
        </pc:picChg>
      </pc:sldChg>
      <pc:sldChg chg="addSp delSp modSp mod">
        <pc:chgData name="Wyman, Hilary" userId="f3bca22b-3a42-4d89-8a24-ce254d13f28a" providerId="ADAL" clId="{AC6FF663-BE3E-419D-B20C-4D07B51F859C}" dt="2021-08-16T13:32:39.444" v="13" actId="1035"/>
        <pc:sldMkLst>
          <pc:docMk/>
          <pc:sldMk cId="1643471483" sldId="715"/>
        </pc:sldMkLst>
        <pc:picChg chg="del">
          <ac:chgData name="Wyman, Hilary" userId="f3bca22b-3a42-4d89-8a24-ce254d13f28a" providerId="ADAL" clId="{AC6FF663-BE3E-419D-B20C-4D07B51F859C}" dt="2021-08-16T13:31:45.339" v="0" actId="478"/>
          <ac:picMkLst>
            <pc:docMk/>
            <pc:sldMk cId="1643471483" sldId="715"/>
            <ac:picMk id="2" creationId="{DA9D171E-DA82-49E0-97B9-6410A8FAD098}"/>
          </ac:picMkLst>
        </pc:picChg>
        <pc:picChg chg="add mod">
          <ac:chgData name="Wyman, Hilary" userId="f3bca22b-3a42-4d89-8a24-ce254d13f28a" providerId="ADAL" clId="{AC6FF663-BE3E-419D-B20C-4D07B51F859C}" dt="2021-08-16T13:32:39.444" v="13" actId="1035"/>
          <ac:picMkLst>
            <pc:docMk/>
            <pc:sldMk cId="1643471483" sldId="715"/>
            <ac:picMk id="5" creationId="{5FBD6991-4CAB-4B2F-8055-A147C645CACA}"/>
          </ac:picMkLst>
        </pc:picChg>
      </pc:sldChg>
      <pc:sldChg chg="modSp mod">
        <pc:chgData name="Wyman, Hilary" userId="f3bca22b-3a42-4d89-8a24-ce254d13f28a" providerId="ADAL" clId="{AC6FF663-BE3E-419D-B20C-4D07B51F859C}" dt="2021-08-16T15:39:03.641" v="97" actId="14100"/>
        <pc:sldMkLst>
          <pc:docMk/>
          <pc:sldMk cId="118894848" sldId="716"/>
        </pc:sldMkLst>
        <pc:spChg chg="mod">
          <ac:chgData name="Wyman, Hilary" userId="f3bca22b-3a42-4d89-8a24-ce254d13f28a" providerId="ADAL" clId="{AC6FF663-BE3E-419D-B20C-4D07B51F859C}" dt="2021-08-16T15:39:03.641" v="97" actId="14100"/>
          <ac:spMkLst>
            <pc:docMk/>
            <pc:sldMk cId="118894848" sldId="716"/>
            <ac:spMk id="10" creationId="{22B5D955-FCAF-8B44-A307-CB9B93C2A73C}"/>
          </ac:spMkLst>
        </pc:spChg>
      </pc:sldChg>
      <pc:sldChg chg="modSp mod">
        <pc:chgData name="Wyman, Hilary" userId="f3bca22b-3a42-4d89-8a24-ce254d13f28a" providerId="ADAL" clId="{AC6FF663-BE3E-419D-B20C-4D07B51F859C}" dt="2021-08-16T13:34:17.095" v="18" actId="14100"/>
        <pc:sldMkLst>
          <pc:docMk/>
          <pc:sldMk cId="3537758042" sldId="734"/>
        </pc:sldMkLst>
        <pc:spChg chg="mod">
          <ac:chgData name="Wyman, Hilary" userId="f3bca22b-3a42-4d89-8a24-ce254d13f28a" providerId="ADAL" clId="{AC6FF663-BE3E-419D-B20C-4D07B51F859C}" dt="2021-08-16T13:34:17.095" v="18" actId="14100"/>
          <ac:spMkLst>
            <pc:docMk/>
            <pc:sldMk cId="3537758042" sldId="734"/>
            <ac:spMk id="10" creationId="{D2D544A3-9BB8-CD41-BE3C-9B839BF94F80}"/>
          </ac:spMkLst>
        </pc:spChg>
      </pc:sldChg>
      <pc:sldChg chg="modSp mod">
        <pc:chgData name="Wyman, Hilary" userId="f3bca22b-3a42-4d89-8a24-ce254d13f28a" providerId="ADAL" clId="{AC6FF663-BE3E-419D-B20C-4D07B51F859C}" dt="2021-08-16T15:38:51.268" v="96" actId="14100"/>
        <pc:sldMkLst>
          <pc:docMk/>
          <pc:sldMk cId="2744678407" sldId="753"/>
        </pc:sldMkLst>
        <pc:spChg chg="mod">
          <ac:chgData name="Wyman, Hilary" userId="f3bca22b-3a42-4d89-8a24-ce254d13f28a" providerId="ADAL" clId="{AC6FF663-BE3E-419D-B20C-4D07B51F859C}" dt="2021-08-16T15:38:51.268" v="96" actId="14100"/>
          <ac:spMkLst>
            <pc:docMk/>
            <pc:sldMk cId="2744678407" sldId="753"/>
            <ac:spMk id="3" creationId="{76FA71FB-181C-3B49-BBB5-813D73FF356B}"/>
          </ac:spMkLst>
        </pc:spChg>
      </pc:sldChg>
      <pc:sldChg chg="addSp delSp modSp mod">
        <pc:chgData name="Wyman, Hilary" userId="f3bca22b-3a42-4d89-8a24-ce254d13f28a" providerId="ADAL" clId="{AC6FF663-BE3E-419D-B20C-4D07B51F859C}" dt="2021-08-16T13:42:45.142" v="28" actId="1076"/>
        <pc:sldMkLst>
          <pc:docMk/>
          <pc:sldMk cId="2902959840" sldId="754"/>
        </pc:sldMkLst>
        <pc:picChg chg="del">
          <ac:chgData name="Wyman, Hilary" userId="f3bca22b-3a42-4d89-8a24-ce254d13f28a" providerId="ADAL" clId="{AC6FF663-BE3E-419D-B20C-4D07B51F859C}" dt="2021-08-16T13:42:32.680" v="25" actId="478"/>
          <ac:picMkLst>
            <pc:docMk/>
            <pc:sldMk cId="2902959840" sldId="754"/>
            <ac:picMk id="4" creationId="{8059FC29-1C4B-6441-BB10-31935D9BDF37}"/>
          </ac:picMkLst>
        </pc:picChg>
        <pc:picChg chg="add mod">
          <ac:chgData name="Wyman, Hilary" userId="f3bca22b-3a42-4d89-8a24-ce254d13f28a" providerId="ADAL" clId="{AC6FF663-BE3E-419D-B20C-4D07B51F859C}" dt="2021-08-16T13:42:45.142" v="28" actId="1076"/>
          <ac:picMkLst>
            <pc:docMk/>
            <pc:sldMk cId="2902959840" sldId="754"/>
            <ac:picMk id="5" creationId="{A1DBA1EA-35DE-4AA9-A61B-3A2D7DC317A1}"/>
          </ac:picMkLst>
        </pc:picChg>
      </pc:sldChg>
      <pc:sldChg chg="addSp delSp modSp mod">
        <pc:chgData name="Wyman, Hilary" userId="f3bca22b-3a42-4d89-8a24-ce254d13f28a" providerId="ADAL" clId="{AC6FF663-BE3E-419D-B20C-4D07B51F859C}" dt="2021-08-16T15:37:36.033" v="91" actId="1076"/>
        <pc:sldMkLst>
          <pc:docMk/>
          <pc:sldMk cId="3515362985" sldId="760"/>
        </pc:sldMkLst>
        <pc:spChg chg="mod">
          <ac:chgData name="Wyman, Hilary" userId="f3bca22b-3a42-4d89-8a24-ce254d13f28a" providerId="ADAL" clId="{AC6FF663-BE3E-419D-B20C-4D07B51F859C}" dt="2021-08-16T15:35:50.158" v="87" actId="20577"/>
          <ac:spMkLst>
            <pc:docMk/>
            <pc:sldMk cId="3515362985" sldId="760"/>
            <ac:spMk id="3" creationId="{42A8F2AF-BC28-4991-9816-07479106F8A5}"/>
          </ac:spMkLst>
        </pc:spChg>
        <pc:picChg chg="del">
          <ac:chgData name="Wyman, Hilary" userId="f3bca22b-3a42-4d89-8a24-ce254d13f28a" providerId="ADAL" clId="{AC6FF663-BE3E-419D-B20C-4D07B51F859C}" dt="2021-08-16T15:37:23.689" v="88" actId="478"/>
          <ac:picMkLst>
            <pc:docMk/>
            <pc:sldMk cId="3515362985" sldId="760"/>
            <ac:picMk id="2" creationId="{E7F473C6-94D3-F444-B49C-BE0C788B72E8}"/>
          </ac:picMkLst>
        </pc:picChg>
        <pc:picChg chg="add mod">
          <ac:chgData name="Wyman, Hilary" userId="f3bca22b-3a42-4d89-8a24-ce254d13f28a" providerId="ADAL" clId="{AC6FF663-BE3E-419D-B20C-4D07B51F859C}" dt="2021-08-16T15:37:36.033" v="91" actId="1076"/>
          <ac:picMkLst>
            <pc:docMk/>
            <pc:sldMk cId="3515362985" sldId="760"/>
            <ac:picMk id="5" creationId="{BDCA54B1-4505-4606-AD94-DE2D9BE7B2C4}"/>
          </ac:picMkLst>
        </pc:picChg>
      </pc:sldChg>
      <pc:sldChg chg="addSp delSp modSp mod">
        <pc:chgData name="Wyman, Hilary" userId="f3bca22b-3a42-4d89-8a24-ce254d13f28a" providerId="ADAL" clId="{AC6FF663-BE3E-419D-B20C-4D07B51F859C}" dt="2021-08-16T15:35:40.846" v="86" actId="1076"/>
        <pc:sldMkLst>
          <pc:docMk/>
          <pc:sldMk cId="2375396479" sldId="789"/>
        </pc:sldMkLst>
        <pc:picChg chg="del">
          <ac:chgData name="Wyman, Hilary" userId="f3bca22b-3a42-4d89-8a24-ce254d13f28a" providerId="ADAL" clId="{AC6FF663-BE3E-419D-B20C-4D07B51F859C}" dt="2021-08-16T15:34:04.877" v="74" actId="478"/>
          <ac:picMkLst>
            <pc:docMk/>
            <pc:sldMk cId="2375396479" sldId="789"/>
            <ac:picMk id="2" creationId="{66B383EA-BC84-4BB8-AF48-28B9DBA5134B}"/>
          </ac:picMkLst>
        </pc:picChg>
        <pc:picChg chg="del">
          <ac:chgData name="Wyman, Hilary" userId="f3bca22b-3a42-4d89-8a24-ce254d13f28a" providerId="ADAL" clId="{AC6FF663-BE3E-419D-B20C-4D07B51F859C}" dt="2021-08-16T15:35:05.517" v="79" actId="478"/>
          <ac:picMkLst>
            <pc:docMk/>
            <pc:sldMk cId="2375396479" sldId="789"/>
            <ac:picMk id="4" creationId="{E1DD474C-2DA4-408E-83FD-D7C72F0290E1}"/>
          </ac:picMkLst>
        </pc:picChg>
        <pc:picChg chg="add mod">
          <ac:chgData name="Wyman, Hilary" userId="f3bca22b-3a42-4d89-8a24-ce254d13f28a" providerId="ADAL" clId="{AC6FF663-BE3E-419D-B20C-4D07B51F859C}" dt="2021-08-16T15:34:27.533" v="78" actId="1076"/>
          <ac:picMkLst>
            <pc:docMk/>
            <pc:sldMk cId="2375396479" sldId="789"/>
            <ac:picMk id="5" creationId="{67CEDD3A-27C6-4830-8C7F-332C0B651405}"/>
          </ac:picMkLst>
        </pc:picChg>
        <pc:picChg chg="add mod">
          <ac:chgData name="Wyman, Hilary" userId="f3bca22b-3a42-4d89-8a24-ce254d13f28a" providerId="ADAL" clId="{AC6FF663-BE3E-419D-B20C-4D07B51F859C}" dt="2021-08-16T15:35:40.846" v="86" actId="1076"/>
          <ac:picMkLst>
            <pc:docMk/>
            <pc:sldMk cId="2375396479" sldId="789"/>
            <ac:picMk id="9" creationId="{821703D8-8D9F-4BE7-9732-63CF9890CA6A}"/>
          </ac:picMkLst>
        </pc:picChg>
      </pc:sldChg>
      <pc:sldChg chg="addSp delSp modSp mod">
        <pc:chgData name="Wyman, Hilary" userId="f3bca22b-3a42-4d89-8a24-ce254d13f28a" providerId="ADAL" clId="{AC6FF663-BE3E-419D-B20C-4D07B51F859C}" dt="2021-08-16T16:02:38.042" v="117" actId="1076"/>
        <pc:sldMkLst>
          <pc:docMk/>
          <pc:sldMk cId="123918109" sldId="810"/>
        </pc:sldMkLst>
        <pc:picChg chg="del">
          <ac:chgData name="Wyman, Hilary" userId="f3bca22b-3a42-4d89-8a24-ce254d13f28a" providerId="ADAL" clId="{AC6FF663-BE3E-419D-B20C-4D07B51F859C}" dt="2021-08-16T16:02:30.104" v="113" actId="478"/>
          <ac:picMkLst>
            <pc:docMk/>
            <pc:sldMk cId="123918109" sldId="810"/>
            <ac:picMk id="2" creationId="{B14A35AB-C429-CA4D-B558-700690A4AC6D}"/>
          </ac:picMkLst>
        </pc:picChg>
        <pc:picChg chg="add mod">
          <ac:chgData name="Wyman, Hilary" userId="f3bca22b-3a42-4d89-8a24-ce254d13f28a" providerId="ADAL" clId="{AC6FF663-BE3E-419D-B20C-4D07B51F859C}" dt="2021-08-16T16:02:38.042" v="117" actId="1076"/>
          <ac:picMkLst>
            <pc:docMk/>
            <pc:sldMk cId="123918109" sldId="810"/>
            <ac:picMk id="4" creationId="{9C26624D-1C21-4E7D-9E29-F7AAB4801420}"/>
          </ac:picMkLst>
        </pc:picChg>
      </pc:sldChg>
      <pc:sldChg chg="addSp delSp modSp mod">
        <pc:chgData name="Wyman, Hilary" userId="f3bca22b-3a42-4d89-8a24-ce254d13f28a" providerId="ADAL" clId="{AC6FF663-BE3E-419D-B20C-4D07B51F859C}" dt="2021-08-16T16:06:47.618" v="125" actId="14100"/>
        <pc:sldMkLst>
          <pc:docMk/>
          <pc:sldMk cId="2385188830" sldId="812"/>
        </pc:sldMkLst>
        <pc:picChg chg="del">
          <ac:chgData name="Wyman, Hilary" userId="f3bca22b-3a42-4d89-8a24-ce254d13f28a" providerId="ADAL" clId="{AC6FF663-BE3E-419D-B20C-4D07B51F859C}" dt="2021-08-16T16:04:14.243" v="118" actId="478"/>
          <ac:picMkLst>
            <pc:docMk/>
            <pc:sldMk cId="2385188830" sldId="812"/>
            <ac:picMk id="2" creationId="{8F7FE9C9-B66E-4495-9BE0-9C7AC244420F}"/>
          </ac:picMkLst>
        </pc:picChg>
        <pc:picChg chg="del">
          <ac:chgData name="Wyman, Hilary" userId="f3bca22b-3a42-4d89-8a24-ce254d13f28a" providerId="ADAL" clId="{AC6FF663-BE3E-419D-B20C-4D07B51F859C}" dt="2021-08-16T16:06:34.899" v="122" actId="478"/>
          <ac:picMkLst>
            <pc:docMk/>
            <pc:sldMk cId="2385188830" sldId="812"/>
            <ac:picMk id="4" creationId="{42AC207C-8C09-4EA9-A164-9809750577DB}"/>
          </ac:picMkLst>
        </pc:picChg>
        <pc:picChg chg="add mod">
          <ac:chgData name="Wyman, Hilary" userId="f3bca22b-3a42-4d89-8a24-ce254d13f28a" providerId="ADAL" clId="{AC6FF663-BE3E-419D-B20C-4D07B51F859C}" dt="2021-08-16T16:04:25.039" v="121" actId="14100"/>
          <ac:picMkLst>
            <pc:docMk/>
            <pc:sldMk cId="2385188830" sldId="812"/>
            <ac:picMk id="5" creationId="{6788DB2C-6ED2-4CE7-97B7-77781F7608EC}"/>
          </ac:picMkLst>
        </pc:picChg>
        <pc:picChg chg="add mod">
          <ac:chgData name="Wyman, Hilary" userId="f3bca22b-3a42-4d89-8a24-ce254d13f28a" providerId="ADAL" clId="{AC6FF663-BE3E-419D-B20C-4D07B51F859C}" dt="2021-08-16T16:06:47.618" v="125" actId="14100"/>
          <ac:picMkLst>
            <pc:docMk/>
            <pc:sldMk cId="2385188830" sldId="812"/>
            <ac:picMk id="9" creationId="{60FB23E4-7879-4026-8DF9-C95EFC5273C3}"/>
          </ac:picMkLst>
        </pc:picChg>
      </pc:sldChg>
      <pc:sldChg chg="addSp delSp modSp mod">
        <pc:chgData name="Wyman, Hilary" userId="f3bca22b-3a42-4d89-8a24-ce254d13f28a" providerId="ADAL" clId="{AC6FF663-BE3E-419D-B20C-4D07B51F859C}" dt="2021-08-16T16:19:58.746" v="129" actId="14100"/>
        <pc:sldMkLst>
          <pc:docMk/>
          <pc:sldMk cId="3997788785" sldId="815"/>
        </pc:sldMkLst>
        <pc:picChg chg="del">
          <ac:chgData name="Wyman, Hilary" userId="f3bca22b-3a42-4d89-8a24-ce254d13f28a" providerId="ADAL" clId="{AC6FF663-BE3E-419D-B20C-4D07B51F859C}" dt="2021-08-16T16:19:51.177" v="126" actId="478"/>
          <ac:picMkLst>
            <pc:docMk/>
            <pc:sldMk cId="3997788785" sldId="815"/>
            <ac:picMk id="2" creationId="{EBF9ECFA-30E3-6C49-AD9E-F5D4E8ED07AB}"/>
          </ac:picMkLst>
        </pc:picChg>
        <pc:picChg chg="add mod">
          <ac:chgData name="Wyman, Hilary" userId="f3bca22b-3a42-4d89-8a24-ce254d13f28a" providerId="ADAL" clId="{AC6FF663-BE3E-419D-B20C-4D07B51F859C}" dt="2021-08-16T16:19:58.746" v="129" actId="14100"/>
          <ac:picMkLst>
            <pc:docMk/>
            <pc:sldMk cId="3997788785" sldId="815"/>
            <ac:picMk id="4" creationId="{2161146A-9F47-4836-9D7E-C810BC9FC7F2}"/>
          </ac:picMkLst>
        </pc:picChg>
      </pc:sldChg>
      <pc:sldChg chg="modSp mod">
        <pc:chgData name="Wyman, Hilary" userId="f3bca22b-3a42-4d89-8a24-ce254d13f28a" providerId="ADAL" clId="{AC6FF663-BE3E-419D-B20C-4D07B51F859C}" dt="2021-08-16T16:20:50.817" v="154" actId="1076"/>
        <pc:sldMkLst>
          <pc:docMk/>
          <pc:sldMk cId="3213468731" sldId="816"/>
        </pc:sldMkLst>
        <pc:spChg chg="mod">
          <ac:chgData name="Wyman, Hilary" userId="f3bca22b-3a42-4d89-8a24-ce254d13f28a" providerId="ADAL" clId="{AC6FF663-BE3E-419D-B20C-4D07B51F859C}" dt="2021-08-16T16:20:35.785" v="151" actId="14100"/>
          <ac:spMkLst>
            <pc:docMk/>
            <pc:sldMk cId="3213468731" sldId="816"/>
            <ac:spMk id="6" creationId="{FBEC4310-BE08-FC4C-855C-A689B5388EFA}"/>
          </ac:spMkLst>
        </pc:spChg>
        <pc:spChg chg="mod">
          <ac:chgData name="Wyman, Hilary" userId="f3bca22b-3a42-4d89-8a24-ce254d13f28a" providerId="ADAL" clId="{AC6FF663-BE3E-419D-B20C-4D07B51F859C}" dt="2021-08-16T16:20:27.129" v="150" actId="1037"/>
          <ac:spMkLst>
            <pc:docMk/>
            <pc:sldMk cId="3213468731" sldId="816"/>
            <ac:spMk id="22" creationId="{65BB15D7-2994-C746-9603-6CCBB12316D9}"/>
          </ac:spMkLst>
        </pc:spChg>
        <pc:spChg chg="mod">
          <ac:chgData name="Wyman, Hilary" userId="f3bca22b-3a42-4d89-8a24-ce254d13f28a" providerId="ADAL" clId="{AC6FF663-BE3E-419D-B20C-4D07B51F859C}" dt="2021-08-16T16:20:50.817" v="154" actId="1076"/>
          <ac:spMkLst>
            <pc:docMk/>
            <pc:sldMk cId="3213468731" sldId="816"/>
            <ac:spMk id="23" creationId="{528BBBD6-F2FB-F44B-8F32-24F06D8C20B6}"/>
          </ac:spMkLst>
        </pc:spChg>
      </pc:sldChg>
      <pc:sldChg chg="addSp delSp modSp mod">
        <pc:chgData name="Wyman, Hilary" userId="f3bca22b-3a42-4d89-8a24-ce254d13f28a" providerId="ADAL" clId="{AC6FF663-BE3E-419D-B20C-4D07B51F859C}" dt="2021-08-16T16:25:15.466" v="173" actId="1076"/>
        <pc:sldMkLst>
          <pc:docMk/>
          <pc:sldMk cId="2076874403" sldId="817"/>
        </pc:sldMkLst>
        <pc:spChg chg="mod">
          <ac:chgData name="Wyman, Hilary" userId="f3bca22b-3a42-4d89-8a24-ce254d13f28a" providerId="ADAL" clId="{AC6FF663-BE3E-419D-B20C-4D07B51F859C}" dt="2021-08-16T16:21:08.316" v="155" actId="20577"/>
          <ac:spMkLst>
            <pc:docMk/>
            <pc:sldMk cId="2076874403" sldId="817"/>
            <ac:spMk id="11" creationId="{91B27EA4-A427-43AC-A564-40F7D401D33F}"/>
          </ac:spMkLst>
        </pc:spChg>
        <pc:picChg chg="add mod">
          <ac:chgData name="Wyman, Hilary" userId="f3bca22b-3a42-4d89-8a24-ce254d13f28a" providerId="ADAL" clId="{AC6FF663-BE3E-419D-B20C-4D07B51F859C}" dt="2021-08-16T16:24:25.878" v="168" actId="14100"/>
          <ac:picMkLst>
            <pc:docMk/>
            <pc:sldMk cId="2076874403" sldId="817"/>
            <ac:picMk id="3" creationId="{8B623092-971B-43BF-99E2-A24E8881753C}"/>
          </ac:picMkLst>
        </pc:picChg>
        <pc:picChg chg="del">
          <ac:chgData name="Wyman, Hilary" userId="f3bca22b-3a42-4d89-8a24-ce254d13f28a" providerId="ADAL" clId="{AC6FF663-BE3E-419D-B20C-4D07B51F859C}" dt="2021-08-16T16:22:40.347" v="156" actId="478"/>
          <ac:picMkLst>
            <pc:docMk/>
            <pc:sldMk cId="2076874403" sldId="817"/>
            <ac:picMk id="5" creationId="{BF20F688-CBB8-4397-A242-193B7DACB6AA}"/>
          </ac:picMkLst>
        </pc:picChg>
        <pc:picChg chg="add del ord">
          <ac:chgData name="Wyman, Hilary" userId="f3bca22b-3a42-4d89-8a24-ce254d13f28a" providerId="ADAL" clId="{AC6FF663-BE3E-419D-B20C-4D07B51F859C}" dt="2021-08-16T16:24:04.988" v="164" actId="478"/>
          <ac:picMkLst>
            <pc:docMk/>
            <pc:sldMk cId="2076874403" sldId="817"/>
            <ac:picMk id="6" creationId="{713B4B71-20AA-4FDB-96C9-C23A88F27DAF}"/>
          </ac:picMkLst>
        </pc:picChg>
        <pc:picChg chg="del">
          <ac:chgData name="Wyman, Hilary" userId="f3bca22b-3a42-4d89-8a24-ce254d13f28a" providerId="ADAL" clId="{AC6FF663-BE3E-419D-B20C-4D07B51F859C}" dt="2021-08-16T16:24:54.675" v="169" actId="478"/>
          <ac:picMkLst>
            <pc:docMk/>
            <pc:sldMk cId="2076874403" sldId="817"/>
            <ac:picMk id="9" creationId="{28956B66-69B7-4AF3-AD50-457C2C83ACF5}"/>
          </ac:picMkLst>
        </pc:picChg>
        <pc:picChg chg="add del">
          <ac:chgData name="Wyman, Hilary" userId="f3bca22b-3a42-4d89-8a24-ce254d13f28a" providerId="ADAL" clId="{AC6FF663-BE3E-419D-B20C-4D07B51F859C}" dt="2021-08-16T16:23:45.097" v="162" actId="22"/>
          <ac:picMkLst>
            <pc:docMk/>
            <pc:sldMk cId="2076874403" sldId="817"/>
            <ac:picMk id="10" creationId="{2013C776-16C8-4B36-917E-3CE8F46D7899}"/>
          </ac:picMkLst>
        </pc:picChg>
        <pc:picChg chg="add mod">
          <ac:chgData name="Wyman, Hilary" userId="f3bca22b-3a42-4d89-8a24-ce254d13f28a" providerId="ADAL" clId="{AC6FF663-BE3E-419D-B20C-4D07B51F859C}" dt="2021-08-16T16:25:15.466" v="173" actId="1076"/>
          <ac:picMkLst>
            <pc:docMk/>
            <pc:sldMk cId="2076874403" sldId="817"/>
            <ac:picMk id="13" creationId="{D4481C80-E24B-4FA9-8523-AB55218DC7B3}"/>
          </ac:picMkLst>
        </pc:picChg>
        <pc:picChg chg="add mod">
          <ac:chgData name="Wyman, Hilary" userId="f3bca22b-3a42-4d89-8a24-ce254d13f28a" providerId="ADAL" clId="{AC6FF663-BE3E-419D-B20C-4D07B51F859C}" dt="2021-08-16T16:25:07.033" v="172" actId="1076"/>
          <ac:picMkLst>
            <pc:docMk/>
            <pc:sldMk cId="2076874403" sldId="817"/>
            <ac:picMk id="15" creationId="{6F121F25-A022-4835-A53A-2D5F2E5B7BB6}"/>
          </ac:picMkLst>
        </pc:picChg>
      </pc:sldChg>
      <pc:sldChg chg="addSp delSp modSp mod">
        <pc:chgData name="Wyman, Hilary" userId="f3bca22b-3a42-4d89-8a24-ce254d13f28a" providerId="ADAL" clId="{AC6FF663-BE3E-419D-B20C-4D07B51F859C}" dt="2021-08-16T13:41:51.245" v="24" actId="1076"/>
        <pc:sldMkLst>
          <pc:docMk/>
          <pc:sldMk cId="866962299" sldId="822"/>
        </pc:sldMkLst>
        <pc:picChg chg="del">
          <ac:chgData name="Wyman, Hilary" userId="f3bca22b-3a42-4d89-8a24-ce254d13f28a" providerId="ADAL" clId="{AC6FF663-BE3E-419D-B20C-4D07B51F859C}" dt="2021-08-16T13:35:24.434" v="20" actId="478"/>
          <ac:picMkLst>
            <pc:docMk/>
            <pc:sldMk cId="866962299" sldId="822"/>
            <ac:picMk id="3" creationId="{1B502627-A7D5-4FEE-8261-6EE60EDC8C9F}"/>
          </ac:picMkLst>
        </pc:picChg>
        <pc:picChg chg="add mod">
          <ac:chgData name="Wyman, Hilary" userId="f3bca22b-3a42-4d89-8a24-ce254d13f28a" providerId="ADAL" clId="{AC6FF663-BE3E-419D-B20C-4D07B51F859C}" dt="2021-08-16T13:41:51.245" v="24" actId="1076"/>
          <ac:picMkLst>
            <pc:docMk/>
            <pc:sldMk cId="866962299" sldId="822"/>
            <ac:picMk id="4" creationId="{E96E46EB-83D9-497C-A989-F48B68E6C86C}"/>
          </ac:picMkLst>
        </pc:picChg>
      </pc:sldChg>
      <pc:sldChg chg="addSp delSp modSp mod">
        <pc:chgData name="Wyman, Hilary" userId="f3bca22b-3a42-4d89-8a24-ce254d13f28a" providerId="ADAL" clId="{AC6FF663-BE3E-419D-B20C-4D07B51F859C}" dt="2021-08-16T15:30:26.628" v="54" actId="1076"/>
        <pc:sldMkLst>
          <pc:docMk/>
          <pc:sldMk cId="2821491263" sldId="831"/>
        </pc:sldMkLst>
        <pc:picChg chg="del">
          <ac:chgData name="Wyman, Hilary" userId="f3bca22b-3a42-4d89-8a24-ce254d13f28a" providerId="ADAL" clId="{AC6FF663-BE3E-419D-B20C-4D07B51F859C}" dt="2021-08-16T15:30:04.551" v="49" actId="478"/>
          <ac:picMkLst>
            <pc:docMk/>
            <pc:sldMk cId="2821491263" sldId="831"/>
            <ac:picMk id="2" creationId="{9DF1E062-EA9B-4121-8401-D1D06BDAC5A2}"/>
          </ac:picMkLst>
        </pc:picChg>
        <pc:picChg chg="del">
          <ac:chgData name="Wyman, Hilary" userId="f3bca22b-3a42-4d89-8a24-ce254d13f28a" providerId="ADAL" clId="{AC6FF663-BE3E-419D-B20C-4D07B51F859C}" dt="2021-08-16T15:29:24.223" v="45" actId="478"/>
          <ac:picMkLst>
            <pc:docMk/>
            <pc:sldMk cId="2821491263" sldId="831"/>
            <ac:picMk id="4" creationId="{7D3DC656-223D-2B45-86CC-605AF665406E}"/>
          </ac:picMkLst>
        </pc:picChg>
        <pc:picChg chg="add mod">
          <ac:chgData name="Wyman, Hilary" userId="f3bca22b-3a42-4d89-8a24-ce254d13f28a" providerId="ADAL" clId="{AC6FF663-BE3E-419D-B20C-4D07B51F859C}" dt="2021-08-16T15:30:26.628" v="54" actId="1076"/>
          <ac:picMkLst>
            <pc:docMk/>
            <pc:sldMk cId="2821491263" sldId="831"/>
            <ac:picMk id="5" creationId="{4A209568-402D-41C1-B943-AF2C6C28D27E}"/>
          </ac:picMkLst>
        </pc:picChg>
        <pc:picChg chg="add mod">
          <ac:chgData name="Wyman, Hilary" userId="f3bca22b-3a42-4d89-8a24-ce254d13f28a" providerId="ADAL" clId="{AC6FF663-BE3E-419D-B20C-4D07B51F859C}" dt="2021-08-16T15:30:21.300" v="53" actId="1076"/>
          <ac:picMkLst>
            <pc:docMk/>
            <pc:sldMk cId="2821491263" sldId="831"/>
            <ac:picMk id="9" creationId="{B4A18E8C-420C-40FF-A0CA-E56FE95D5044}"/>
          </ac:picMkLst>
        </pc:picChg>
      </pc:sldChg>
      <pc:sldChg chg="modSp mod">
        <pc:chgData name="Wyman, Hilary" userId="f3bca22b-3a42-4d89-8a24-ce254d13f28a" providerId="ADAL" clId="{AC6FF663-BE3E-419D-B20C-4D07B51F859C}" dt="2021-08-16T15:38:34.297" v="95" actId="1076"/>
        <pc:sldMkLst>
          <pc:docMk/>
          <pc:sldMk cId="4057081108" sldId="832"/>
        </pc:sldMkLst>
        <pc:spChg chg="mod">
          <ac:chgData name="Wyman, Hilary" userId="f3bca22b-3a42-4d89-8a24-ce254d13f28a" providerId="ADAL" clId="{AC6FF663-BE3E-419D-B20C-4D07B51F859C}" dt="2021-08-16T15:38:34.297" v="95" actId="1076"/>
          <ac:spMkLst>
            <pc:docMk/>
            <pc:sldMk cId="4057081108" sldId="832"/>
            <ac:spMk id="2" creationId="{81962D8C-2969-3A45-8EA7-4E03A9BA8789}"/>
          </ac:spMkLst>
        </pc:spChg>
        <pc:spChg chg="mod">
          <ac:chgData name="Wyman, Hilary" userId="f3bca22b-3a42-4d89-8a24-ce254d13f28a" providerId="ADAL" clId="{AC6FF663-BE3E-419D-B20C-4D07B51F859C}" dt="2021-08-16T15:38:34.297" v="95" actId="1076"/>
          <ac:spMkLst>
            <pc:docMk/>
            <pc:sldMk cId="4057081108" sldId="832"/>
            <ac:spMk id="4" creationId="{24C018CF-E2CC-7041-878D-653F63196548}"/>
          </ac:spMkLst>
        </pc:spChg>
      </pc:sldChg>
      <pc:sldChg chg="addSp delSp modSp mod">
        <pc:chgData name="Wyman, Hilary" userId="f3bca22b-3a42-4d89-8a24-ce254d13f28a" providerId="ADAL" clId="{AC6FF663-BE3E-419D-B20C-4D07B51F859C}" dt="2021-08-16T15:31:45.518" v="62" actId="14100"/>
        <pc:sldMkLst>
          <pc:docMk/>
          <pc:sldMk cId="4052199417" sldId="841"/>
        </pc:sldMkLst>
        <pc:spChg chg="mod">
          <ac:chgData name="Wyman, Hilary" userId="f3bca22b-3a42-4d89-8a24-ce254d13f28a" providerId="ADAL" clId="{AC6FF663-BE3E-419D-B20C-4D07B51F859C}" dt="2021-08-16T15:30:39.441" v="55" actId="20577"/>
          <ac:spMkLst>
            <pc:docMk/>
            <pc:sldMk cId="4052199417" sldId="841"/>
            <ac:spMk id="13" creationId="{9801A6E2-F3C9-4F96-A1F3-7F05A0EC2B44}"/>
          </ac:spMkLst>
        </pc:spChg>
        <pc:picChg chg="add mod">
          <ac:chgData name="Wyman, Hilary" userId="f3bca22b-3a42-4d89-8a24-ce254d13f28a" providerId="ADAL" clId="{AC6FF663-BE3E-419D-B20C-4D07B51F859C}" dt="2021-08-16T15:31:45.518" v="62" actId="14100"/>
          <ac:picMkLst>
            <pc:docMk/>
            <pc:sldMk cId="4052199417" sldId="841"/>
            <ac:picMk id="3" creationId="{C6B91C04-4260-4AE2-B142-0BF2C0F89833}"/>
          </ac:picMkLst>
        </pc:picChg>
        <pc:picChg chg="del">
          <ac:chgData name="Wyman, Hilary" userId="f3bca22b-3a42-4d89-8a24-ce254d13f28a" providerId="ADAL" clId="{AC6FF663-BE3E-419D-B20C-4D07B51F859C}" dt="2021-08-16T15:31:23.347" v="56" actId="478"/>
          <ac:picMkLst>
            <pc:docMk/>
            <pc:sldMk cId="4052199417" sldId="841"/>
            <ac:picMk id="5" creationId="{F2C4AD96-C8F2-4749-A5E5-F81C86869C1E}"/>
          </ac:picMkLst>
        </pc:picChg>
      </pc:sldChg>
      <pc:sldChg chg="modSp mod">
        <pc:chgData name="Wyman, Hilary" userId="f3bca22b-3a42-4d89-8a24-ce254d13f28a" providerId="ADAL" clId="{AC6FF663-BE3E-419D-B20C-4D07B51F859C}" dt="2021-08-16T15:33:02.471" v="73" actId="1076"/>
        <pc:sldMkLst>
          <pc:docMk/>
          <pc:sldMk cId="2968054118" sldId="847"/>
        </pc:sldMkLst>
        <pc:spChg chg="mod">
          <ac:chgData name="Wyman, Hilary" userId="f3bca22b-3a42-4d89-8a24-ce254d13f28a" providerId="ADAL" clId="{AC6FF663-BE3E-419D-B20C-4D07B51F859C}" dt="2021-08-16T15:33:02.471" v="73" actId="1076"/>
          <ac:spMkLst>
            <pc:docMk/>
            <pc:sldMk cId="2968054118" sldId="847"/>
            <ac:spMk id="2" creationId="{7A3A0CF5-3147-DA49-A8D8-AEE95D4E87C5}"/>
          </ac:spMkLst>
        </pc:spChg>
        <pc:spChg chg="mod">
          <ac:chgData name="Wyman, Hilary" userId="f3bca22b-3a42-4d89-8a24-ce254d13f28a" providerId="ADAL" clId="{AC6FF663-BE3E-419D-B20C-4D07B51F859C}" dt="2021-08-16T15:32:53.690" v="71" actId="1076"/>
          <ac:spMkLst>
            <pc:docMk/>
            <pc:sldMk cId="2968054118" sldId="847"/>
            <ac:spMk id="5" creationId="{E6467559-8C8B-724B-A7C7-C2BECFC05754}"/>
          </ac:spMkLst>
        </pc:spChg>
        <pc:spChg chg="mod">
          <ac:chgData name="Wyman, Hilary" userId="f3bca22b-3a42-4d89-8a24-ce254d13f28a" providerId="ADAL" clId="{AC6FF663-BE3E-419D-B20C-4D07B51F859C}" dt="2021-08-16T15:32:38.924" v="68" actId="14100"/>
          <ac:spMkLst>
            <pc:docMk/>
            <pc:sldMk cId="2968054118" sldId="847"/>
            <ac:spMk id="6" creationId="{72A56D31-8B0D-3242-B835-17E63AA7F629}"/>
          </ac:spMkLst>
        </pc:spChg>
        <pc:spChg chg="mod">
          <ac:chgData name="Wyman, Hilary" userId="f3bca22b-3a42-4d89-8a24-ce254d13f28a" providerId="ADAL" clId="{AC6FF663-BE3E-419D-B20C-4D07B51F859C}" dt="2021-08-16T15:32:57.987" v="72" actId="14100"/>
          <ac:spMkLst>
            <pc:docMk/>
            <pc:sldMk cId="2968054118" sldId="847"/>
            <ac:spMk id="9" creationId="{58D5A888-6205-034A-AE26-609142EE9713}"/>
          </ac:spMkLst>
        </pc:spChg>
      </pc:sldChg>
      <pc:sldChg chg="modSp mod">
        <pc:chgData name="Wyman, Hilary" userId="f3bca22b-3a42-4d89-8a24-ce254d13f28a" providerId="ADAL" clId="{AC6FF663-BE3E-419D-B20C-4D07B51F859C}" dt="2021-08-16T15:39:47.328" v="101" actId="14100"/>
        <pc:sldMkLst>
          <pc:docMk/>
          <pc:sldMk cId="230590904" sldId="849"/>
        </pc:sldMkLst>
        <pc:spChg chg="mod">
          <ac:chgData name="Wyman, Hilary" userId="f3bca22b-3a42-4d89-8a24-ce254d13f28a" providerId="ADAL" clId="{AC6FF663-BE3E-419D-B20C-4D07B51F859C}" dt="2021-08-16T15:39:47.328" v="101" actId="14100"/>
          <ac:spMkLst>
            <pc:docMk/>
            <pc:sldMk cId="230590904" sldId="849"/>
            <ac:spMk id="6" creationId="{677D0038-059F-244B-B72A-C2F3967859F4}"/>
          </ac:spMkLst>
        </pc:spChg>
      </pc:sldChg>
      <pc:sldChg chg="modSp mod">
        <pc:chgData name="Wyman, Hilary" userId="f3bca22b-3a42-4d89-8a24-ce254d13f28a" providerId="ADAL" clId="{AC6FF663-BE3E-419D-B20C-4D07B51F859C}" dt="2021-08-16T15:37:58.360" v="93" actId="14100"/>
        <pc:sldMkLst>
          <pc:docMk/>
          <pc:sldMk cId="3558995111" sldId="850"/>
        </pc:sldMkLst>
        <pc:spChg chg="mod">
          <ac:chgData name="Wyman, Hilary" userId="f3bca22b-3a42-4d89-8a24-ce254d13f28a" providerId="ADAL" clId="{AC6FF663-BE3E-419D-B20C-4D07B51F859C}" dt="2021-08-16T15:37:58.360" v="93" actId="14100"/>
          <ac:spMkLst>
            <pc:docMk/>
            <pc:sldMk cId="3558995111" sldId="850"/>
            <ac:spMk id="6" creationId="{9FB336E2-5B9B-A54F-BF02-73C3C3D77591}"/>
          </ac:spMkLst>
        </pc:spChg>
      </pc:sldChg>
      <pc:sldChg chg="addSp delSp modSp mod">
        <pc:chgData name="Wyman, Hilary" userId="f3bca22b-3a42-4d89-8a24-ce254d13f28a" providerId="ADAL" clId="{AC6FF663-BE3E-419D-B20C-4D07B51F859C}" dt="2021-08-16T15:41:38.094" v="112" actId="1076"/>
        <pc:sldMkLst>
          <pc:docMk/>
          <pc:sldMk cId="3334968398" sldId="851"/>
        </pc:sldMkLst>
        <pc:picChg chg="del">
          <ac:chgData name="Wyman, Hilary" userId="f3bca22b-3a42-4d89-8a24-ce254d13f28a" providerId="ADAL" clId="{AC6FF663-BE3E-419D-B20C-4D07B51F859C}" dt="2021-08-16T15:40:34.032" v="102" actId="478"/>
          <ac:picMkLst>
            <pc:docMk/>
            <pc:sldMk cId="3334968398" sldId="851"/>
            <ac:picMk id="2" creationId="{E6E0EAE6-15C3-49AB-829A-AB3FD70DFB2C}"/>
          </ac:picMkLst>
        </pc:picChg>
        <pc:picChg chg="del ord">
          <ac:chgData name="Wyman, Hilary" userId="f3bca22b-3a42-4d89-8a24-ce254d13f28a" providerId="ADAL" clId="{AC6FF663-BE3E-419D-B20C-4D07B51F859C}" dt="2021-08-16T15:41:08.797" v="107" actId="478"/>
          <ac:picMkLst>
            <pc:docMk/>
            <pc:sldMk cId="3334968398" sldId="851"/>
            <ac:picMk id="3" creationId="{F3F8F27E-AB39-478D-979B-E08EF085D4E2}"/>
          </ac:picMkLst>
        </pc:picChg>
        <pc:picChg chg="add mod">
          <ac:chgData name="Wyman, Hilary" userId="f3bca22b-3a42-4d89-8a24-ce254d13f28a" providerId="ADAL" clId="{AC6FF663-BE3E-419D-B20C-4D07B51F859C}" dt="2021-08-16T15:40:43.344" v="105" actId="14100"/>
          <ac:picMkLst>
            <pc:docMk/>
            <pc:sldMk cId="3334968398" sldId="851"/>
            <ac:picMk id="5" creationId="{64B836D7-9D81-4797-855C-A8094EE2D559}"/>
          </ac:picMkLst>
        </pc:picChg>
        <pc:picChg chg="add mod">
          <ac:chgData name="Wyman, Hilary" userId="f3bca22b-3a42-4d89-8a24-ce254d13f28a" providerId="ADAL" clId="{AC6FF663-BE3E-419D-B20C-4D07B51F859C}" dt="2021-08-16T15:41:38.094" v="112" actId="1076"/>
          <ac:picMkLst>
            <pc:docMk/>
            <pc:sldMk cId="3334968398" sldId="851"/>
            <ac:picMk id="9" creationId="{E99B9EEB-7434-4A0D-9AA3-389515A9CFF7}"/>
          </ac:picMkLst>
        </pc:picChg>
      </pc:sldChg>
      <pc:sldChg chg="modSp mod">
        <pc:chgData name="Wyman, Hilary" userId="f3bca22b-3a42-4d89-8a24-ce254d13f28a" providerId="ADAL" clId="{AC6FF663-BE3E-419D-B20C-4D07B51F859C}" dt="2021-08-16T14:52:55.314" v="34" actId="14100"/>
        <pc:sldMkLst>
          <pc:docMk/>
          <pc:sldMk cId="3192568878" sldId="867"/>
        </pc:sldMkLst>
        <pc:spChg chg="mod">
          <ac:chgData name="Wyman, Hilary" userId="f3bca22b-3a42-4d89-8a24-ce254d13f28a" providerId="ADAL" clId="{AC6FF663-BE3E-419D-B20C-4D07B51F859C}" dt="2021-08-16T14:52:55.314" v="34" actId="14100"/>
          <ac:spMkLst>
            <pc:docMk/>
            <pc:sldMk cId="3192568878" sldId="867"/>
            <ac:spMk id="4" creationId="{9D8CD976-15DE-3F49-BDEF-98B5A2F365E7}"/>
          </ac:spMkLst>
        </pc:spChg>
        <pc:spChg chg="mod ord">
          <ac:chgData name="Wyman, Hilary" userId="f3bca22b-3a42-4d89-8a24-ce254d13f28a" providerId="ADAL" clId="{AC6FF663-BE3E-419D-B20C-4D07B51F859C}" dt="2021-08-16T14:52:45.876" v="32" actId="14100"/>
          <ac:spMkLst>
            <pc:docMk/>
            <pc:sldMk cId="3192568878" sldId="867"/>
            <ac:spMk id="15" creationId="{77A48252-EB7B-4048-9778-BD0A75ECD467}"/>
          </ac:spMkLst>
        </pc:spChg>
        <pc:spChg chg="mod">
          <ac:chgData name="Wyman, Hilary" userId="f3bca22b-3a42-4d89-8a24-ce254d13f28a" providerId="ADAL" clId="{AC6FF663-BE3E-419D-B20C-4D07B51F859C}" dt="2021-08-16T14:52:52.032" v="33" actId="14100"/>
          <ac:spMkLst>
            <pc:docMk/>
            <pc:sldMk cId="3192568878" sldId="867"/>
            <ac:spMk id="17" creationId="{C9B18198-3BA0-2F42-9BC6-909F1A3C2749}"/>
          </ac:spMkLst>
        </pc:spChg>
      </pc:sldChg>
      <pc:sldChg chg="modSp mod">
        <pc:chgData name="Wyman, Hilary" userId="f3bca22b-3a42-4d89-8a24-ce254d13f28a" providerId="ADAL" clId="{AC6FF663-BE3E-419D-B20C-4D07B51F859C}" dt="2021-08-16T15:32:11.893" v="66" actId="14100"/>
        <pc:sldMkLst>
          <pc:docMk/>
          <pc:sldMk cId="3110380546" sldId="869"/>
        </pc:sldMkLst>
        <pc:spChg chg="mod">
          <ac:chgData name="Wyman, Hilary" userId="f3bca22b-3a42-4d89-8a24-ce254d13f28a" providerId="ADAL" clId="{AC6FF663-BE3E-419D-B20C-4D07B51F859C}" dt="2021-08-16T15:32:11.893" v="66" actId="14100"/>
          <ac:spMkLst>
            <pc:docMk/>
            <pc:sldMk cId="3110380546" sldId="869"/>
            <ac:spMk id="4" creationId="{9D8CD976-15DE-3F49-BDEF-98B5A2F365E7}"/>
          </ac:spMkLst>
        </pc:spChg>
      </pc:sldChg>
      <pc:sldChg chg="modSp mod">
        <pc:chgData name="Wyman, Hilary" userId="f3bca22b-3a42-4d89-8a24-ce254d13f28a" providerId="ADAL" clId="{AC6FF663-BE3E-419D-B20C-4D07B51F859C}" dt="2021-08-16T15:39:37.610" v="100" actId="14100"/>
        <pc:sldMkLst>
          <pc:docMk/>
          <pc:sldMk cId="3182538417" sldId="871"/>
        </pc:sldMkLst>
        <pc:spChg chg="mod">
          <ac:chgData name="Wyman, Hilary" userId="f3bca22b-3a42-4d89-8a24-ce254d13f28a" providerId="ADAL" clId="{AC6FF663-BE3E-419D-B20C-4D07B51F859C}" dt="2021-08-16T15:39:37.610" v="100" actId="14100"/>
          <ac:spMkLst>
            <pc:docMk/>
            <pc:sldMk cId="3182538417" sldId="871"/>
            <ac:spMk id="4" creationId="{9D8CD976-15DE-3F49-BDEF-98B5A2F365E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9E66266E-4E78-3640-B76A-2EF766CBB339}" type="datetimeFigureOut">
              <a:rPr lang="en-US" smtClean="0"/>
              <a:t>8/16/2021</a:t>
            </a:fld>
            <a:endParaRPr lang="en-US"/>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B4CDD846-EDA4-934F-A7DD-C369F9C78BDA}" type="slidenum">
              <a:rPr lang="en-US" smtClean="0"/>
              <a:t>‹#›</a:t>
            </a:fld>
            <a:endParaRPr lang="en-US"/>
          </a:p>
        </p:txBody>
      </p:sp>
    </p:spTree>
    <p:extLst>
      <p:ext uri="{BB962C8B-B14F-4D97-AF65-F5344CB8AC3E}">
        <p14:creationId xmlns:p14="http://schemas.microsoft.com/office/powerpoint/2010/main" val="7325421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4939" y="1"/>
            <a:ext cx="2949099" cy="498932"/>
          </a:xfrm>
          <a:prstGeom prst="rect">
            <a:avLst/>
          </a:prstGeom>
        </p:spPr>
        <p:txBody>
          <a:bodyPr vert="horz" lIns="91440" tIns="45720" rIns="91440" bIns="45720" rtlCol="0"/>
          <a:lstStyle>
            <a:lvl1pPr algn="r">
              <a:defRPr sz="1200"/>
            </a:lvl1pPr>
          </a:lstStyle>
          <a:p>
            <a:fld id="{6745DA57-288E-CC44-A088-C970FBF5ECE8}" type="datetimeFigureOut">
              <a:rPr lang="en-US" smtClean="0"/>
              <a:t>8/16/2021</a:t>
            </a:fld>
            <a:endParaRPr lang="en-US"/>
          </a:p>
        </p:txBody>
      </p:sp>
      <p:sp>
        <p:nvSpPr>
          <p:cNvPr id="4" name="Slide Image Placeholder 3"/>
          <p:cNvSpPr>
            <a:spLocks noGrp="1" noRot="1" noChangeAspect="1"/>
          </p:cNvSpPr>
          <p:nvPr>
            <p:ph type="sldImg" idx="2"/>
          </p:nvPr>
        </p:nvSpPr>
        <p:spPr>
          <a:xfrm>
            <a:off x="420688" y="1243013"/>
            <a:ext cx="5964237" cy="3355975"/>
          </a:xfrm>
          <a:prstGeom prst="rect">
            <a:avLst/>
          </a:prstGeom>
          <a:noFill/>
          <a:ln w="12700">
            <a:solidFill>
              <a:prstClr val="black"/>
            </a:solidFill>
          </a:ln>
        </p:spPr>
      </p:sp>
      <p:sp>
        <p:nvSpPr>
          <p:cNvPr id="5" name="Notes Placeholder 4"/>
          <p:cNvSpPr>
            <a:spLocks noGrp="1"/>
          </p:cNvSpPr>
          <p:nvPr>
            <p:ph type="body" sz="quarter" idx="3"/>
          </p:nvPr>
        </p:nvSpPr>
        <p:spPr>
          <a:xfrm>
            <a:off x="680562" y="4785598"/>
            <a:ext cx="5444490" cy="391549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CC573A14-1418-8445-A355-C4659B6B9114}" type="slidenum">
              <a:rPr lang="en-US" smtClean="0"/>
              <a:t>‹#›</a:t>
            </a:fld>
            <a:endParaRPr lang="en-US"/>
          </a:p>
        </p:txBody>
      </p:sp>
    </p:spTree>
    <p:extLst>
      <p:ext uri="{BB962C8B-B14F-4D97-AF65-F5344CB8AC3E}">
        <p14:creationId xmlns:p14="http://schemas.microsoft.com/office/powerpoint/2010/main" val="532810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b="0" i="0"/>
            </a:pPr>
            <a:fld id="{28507FA4-BE55-47A1-A5CA-EF750863CA9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162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b="0" i="0"/>
            </a:pPr>
            <a:fld id="{040E5AE2-D7EF-4CCC-A48C-1520C350CA57}" type="slidenum">
              <a:rPr lang="en-US" smtClean="0"/>
              <a:t>2</a:t>
            </a:fld>
            <a:endParaRPr lang="en-US"/>
          </a:p>
        </p:txBody>
      </p:sp>
    </p:spTree>
    <p:extLst>
      <p:ext uri="{BB962C8B-B14F-4D97-AF65-F5344CB8AC3E}">
        <p14:creationId xmlns:p14="http://schemas.microsoft.com/office/powerpoint/2010/main" val="3793021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b="0" i="0"/>
            </a:pPr>
            <a:fld id="{6E99E4BD-4D24-4164-9713-14FBA30BA2EA}" type="slidenum">
              <a:rPr lang="en-US" smtClean="0"/>
              <a:t>3</a:t>
            </a:fld>
            <a:endParaRPr lang="en-US"/>
          </a:p>
        </p:txBody>
      </p:sp>
    </p:spTree>
    <p:extLst>
      <p:ext uri="{BB962C8B-B14F-4D97-AF65-F5344CB8AC3E}">
        <p14:creationId xmlns:p14="http://schemas.microsoft.com/office/powerpoint/2010/main" val="25094311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Shapes">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299ACAF1-6098-AE40-8403-1C8D637F98D0}"/>
              </a:ext>
            </a:extLst>
          </p:cNvPr>
          <p:cNvSpPr>
            <a:spLocks noGrp="1"/>
          </p:cNvSpPr>
          <p:nvPr>
            <p:ph sz="quarter" idx="10"/>
          </p:nvPr>
        </p:nvSpPr>
        <p:spPr>
          <a:xfrm>
            <a:off x="282575" y="1076325"/>
            <a:ext cx="11809413" cy="5243513"/>
          </a:xfrm>
          <a:prstGeom prst="rect">
            <a:avLst/>
          </a:prstGeom>
        </p:spPr>
        <p:txBody>
          <a:bodyPr/>
          <a:lstStyle>
            <a:lvl1pPr>
              <a:lnSpc>
                <a:spcPct val="100000"/>
              </a:lnSpc>
              <a:defRPr>
                <a:solidFill>
                  <a:schemeClr val="accent1"/>
                </a:solidFill>
              </a:defRPr>
            </a:lvl1pPr>
            <a:lvl2pPr marL="7937" indent="0">
              <a:lnSpc>
                <a:spcPct val="100000"/>
              </a:lnSpc>
              <a:buNone/>
              <a:defRPr sz="1800"/>
            </a:lvl2pPr>
            <a:lvl3pPr marL="222250" indent="-169863">
              <a:lnSpc>
                <a:spcPct val="100000"/>
              </a:lnSpc>
              <a:buFont typeface="Arial" panose="020B0604020202020204" pitchFamily="34" charset="0"/>
              <a:buChar char="•"/>
              <a:defRPr b="0"/>
            </a:lvl3pPr>
            <a:lvl4pPr marL="268288" indent="0">
              <a:lnSpc>
                <a:spcPct val="100000"/>
              </a:lnSpc>
              <a:buNone/>
              <a:defRPr b="1"/>
            </a:lvl4pPr>
            <a:lvl5pPr marL="490538" indent="-187325">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
        <p:nvSpPr>
          <p:cNvPr id="3" name="Title 2">
            <a:extLst>
              <a:ext uri="{FF2B5EF4-FFF2-40B4-BE49-F238E27FC236}">
                <a16:creationId xmlns:a16="http://schemas.microsoft.com/office/drawing/2014/main" id="{4156F39C-AFF1-D944-A9F4-72171BE8110C}"/>
              </a:ext>
            </a:extLst>
          </p:cNvPr>
          <p:cNvSpPr>
            <a:spLocks noGrp="1"/>
          </p:cNvSpPr>
          <p:nvPr>
            <p:ph type="title"/>
          </p:nvPr>
        </p:nvSpPr>
        <p:spPr>
          <a:xfrm>
            <a:off x="282011" y="208722"/>
            <a:ext cx="10223323" cy="447261"/>
          </a:xfrm>
        </p:spPr>
        <p:txBody>
          <a:bodyPr/>
          <a:lstStyle/>
          <a:p>
            <a:r>
              <a:rPr lang="en-US"/>
              <a:t>Click to edit Master title style</a:t>
            </a:r>
          </a:p>
        </p:txBody>
      </p:sp>
    </p:spTree>
    <p:extLst>
      <p:ext uri="{BB962C8B-B14F-4D97-AF65-F5344CB8AC3E}">
        <p14:creationId xmlns:p14="http://schemas.microsoft.com/office/powerpoint/2010/main" val="20702255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3109736"/>
      </p:ext>
    </p:extLst>
  </p:cSld>
  <p:clrMapOvr>
    <a:masterClrMapping/>
  </p:clrMapOvr>
  <p:transition/>
  <p:extLst>
    <p:ext uri="{DCECCB84-F9BA-43D5-87BE-67443E8EF086}">
      <p15:sldGuideLst xmlns:p15="http://schemas.microsoft.com/office/powerpoint/2012/main">
        <p15:guide id="1" orient="horz" pos="353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154790"/>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2011" y="208722"/>
            <a:ext cx="10009471" cy="447261"/>
          </a:xfrm>
          <a:prstGeom prst="rect">
            <a:avLst/>
          </a:prstGeom>
        </p:spPr>
        <p:txBody>
          <a:bodyPr vert="horz" lIns="0" tIns="0" rIns="0" bIns="0" rtlCol="0" anchor="b" anchorCtr="0">
            <a:noAutofit/>
          </a:bodyPr>
          <a:lstStyle/>
          <a:p>
            <a:r>
              <a:rPr lang="en-US"/>
              <a:t>Click to edit Master title style</a:t>
            </a:r>
          </a:p>
        </p:txBody>
      </p:sp>
      <p:sp>
        <p:nvSpPr>
          <p:cNvPr id="11" name="Text Placeholder 10">
            <a:extLst>
              <a:ext uri="{FF2B5EF4-FFF2-40B4-BE49-F238E27FC236}">
                <a16:creationId xmlns:a16="http://schemas.microsoft.com/office/drawing/2014/main" id="{1A0B8476-C42C-E946-9AE6-450EBBA88674}"/>
              </a:ext>
            </a:extLst>
          </p:cNvPr>
          <p:cNvSpPr>
            <a:spLocks noGrp="1"/>
          </p:cNvSpPr>
          <p:nvPr>
            <p:ph type="body" idx="1"/>
          </p:nvPr>
        </p:nvSpPr>
        <p:spPr>
          <a:xfrm>
            <a:off x="197225" y="1121566"/>
            <a:ext cx="6615951" cy="5055397"/>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9D4B8640-7FCE-A346-B4B6-DA2804688F54}"/>
              </a:ext>
            </a:extLst>
          </p:cNvPr>
          <p:cNvCxnSpPr/>
          <p:nvPr userDrawn="1"/>
        </p:nvCxnSpPr>
        <p:spPr>
          <a:xfrm>
            <a:off x="282011" y="888774"/>
            <a:ext cx="11665010" cy="0"/>
          </a:xfrm>
          <a:prstGeom prst="line">
            <a:avLst/>
          </a:prstGeom>
          <a:ln w="22225">
            <a:solidFill>
              <a:srgbClr val="65B2E6"/>
            </a:solidFill>
          </a:ln>
          <a:effectLst/>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1E9D45D-B271-5D41-A966-131A637835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505334" y="113907"/>
            <a:ext cx="1586970" cy="685022"/>
          </a:xfrm>
          <a:prstGeom prst="rect">
            <a:avLst/>
          </a:prstGeom>
        </p:spPr>
      </p:pic>
    </p:spTree>
    <p:extLst>
      <p:ext uri="{BB962C8B-B14F-4D97-AF65-F5344CB8AC3E}">
        <p14:creationId xmlns:p14="http://schemas.microsoft.com/office/powerpoint/2010/main" val="700887908"/>
      </p:ext>
    </p:extLst>
  </p:cSld>
  <p:clrMap bg1="lt1" tx1="dk1" bg2="lt2" tx2="dk2" accent1="accent1" accent2="accent2" accent3="accent3" accent4="accent4" accent5="accent5" accent6="accent6" hlink="hlink" folHlink="folHlink"/>
  <p:sldLayoutIdLst>
    <p:sldLayoutId id="2147483671" r:id="rId1"/>
    <p:sldLayoutId id="2147483739" r:id="rId2"/>
    <p:sldLayoutId id="2147483743" r:id="rId3"/>
  </p:sldLayoutIdLst>
  <p:transition/>
  <p:hf sldNum="0" hdr="0" dt="0"/>
  <p:txStyles>
    <p:title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p:titleStyle>
    <p:bodyStyle>
      <a:lvl1pPr marL="0" marR="0" indent="0" algn="l" defTabSz="914400" rtl="0" eaLnBrk="1" fontAlgn="auto" latinLnBrk="0" hangingPunct="1">
        <a:lnSpc>
          <a:spcPct val="100000"/>
        </a:lnSpc>
        <a:spcBef>
          <a:spcPts val="1000"/>
        </a:spcBef>
        <a:spcAft>
          <a:spcPts val="600"/>
        </a:spcAft>
        <a:buClr>
          <a:srgbClr val="F94130"/>
        </a:buClr>
        <a:buSzTx/>
        <a:buFont typeface="Arial"/>
        <a:buNone/>
        <a:defRPr lang="en-US" sz="1800" b="0" kern="1200">
          <a:solidFill>
            <a:schemeClr val="accent1"/>
          </a:solidFill>
          <a:latin typeface="+mn-lt"/>
          <a:ea typeface="+mn-ea"/>
          <a:cs typeface="+mn-cs"/>
        </a:defRPr>
      </a:lvl1pPr>
      <a:lvl2pPr marL="7937" indent="0" algn="l" defTabSz="914400" rtl="0" eaLnBrk="1" latinLnBrk="0" hangingPunct="1">
        <a:lnSpc>
          <a:spcPct val="100000"/>
        </a:lnSpc>
        <a:spcBef>
          <a:spcPct val="0"/>
        </a:spcBef>
        <a:spcAft>
          <a:spcPts val="600"/>
        </a:spcAft>
        <a:buClr>
          <a:schemeClr val="tx2"/>
        </a:buClr>
        <a:buFont typeface="Arial"/>
        <a:buNone/>
        <a:defRPr lang="en-US" sz="1600" kern="1200">
          <a:solidFill>
            <a:schemeClr val="tx1"/>
          </a:solidFill>
          <a:latin typeface="+mn-lt"/>
          <a:ea typeface="+mn-ea"/>
          <a:cs typeface="+mn-cs"/>
        </a:defRPr>
      </a:lvl2pPr>
      <a:lvl3pPr marL="222250" marR="0" indent="-214313" algn="l" defTabSz="914400" rtl="0" eaLnBrk="1" fontAlgn="auto" latinLnBrk="0" hangingPunct="1">
        <a:lnSpc>
          <a:spcPct val="100000"/>
        </a:lnSpc>
        <a:spcBef>
          <a:spcPct val="0"/>
        </a:spcBef>
        <a:spcAft>
          <a:spcPts val="600"/>
        </a:spcAft>
        <a:buClr>
          <a:srgbClr val="F94130"/>
        </a:buClr>
        <a:buSzTx/>
        <a:buFont typeface="Arial" panose="020B0604020202020204" pitchFamily="34" charset="0"/>
        <a:buChar char="•"/>
        <a:defRPr lang="en-US" sz="1400" b="0" kern="1200">
          <a:solidFill>
            <a:schemeClr val="tx1"/>
          </a:solidFill>
          <a:latin typeface="+mn-lt"/>
          <a:ea typeface="+mn-ea"/>
          <a:cs typeface="+mn-cs"/>
        </a:defRPr>
      </a:lvl3pPr>
      <a:lvl4pPr marL="222250" indent="0" algn="l" defTabSz="914400" rtl="0" eaLnBrk="1" latinLnBrk="0" hangingPunct="1">
        <a:lnSpc>
          <a:spcPct val="100000"/>
        </a:lnSpc>
        <a:spcBef>
          <a:spcPct val="0"/>
        </a:spcBef>
        <a:spcAft>
          <a:spcPts val="600"/>
        </a:spcAft>
        <a:buClr>
          <a:schemeClr val="tx2"/>
        </a:buClr>
        <a:buFont typeface="Arial"/>
        <a:buNone/>
        <a:defRPr sz="1200" b="1" kern="1200">
          <a:solidFill>
            <a:schemeClr val="tx1"/>
          </a:solidFill>
          <a:latin typeface="+mn-lt"/>
          <a:ea typeface="+mn-ea"/>
          <a:cs typeface="+mn-cs"/>
        </a:defRPr>
      </a:lvl4pPr>
      <a:lvl5pPr marL="446088" indent="-187325" algn="l" defTabSz="914400" rtl="0" eaLnBrk="1" latinLnBrk="0" hangingPunct="1">
        <a:lnSpc>
          <a:spcPct val="100000"/>
        </a:lnSpc>
        <a:spcBef>
          <a:spcPct val="0"/>
        </a:spcBef>
        <a:spcAft>
          <a:spcPts val="600"/>
        </a:spcAft>
        <a:buClr>
          <a:schemeClr val="tx2"/>
        </a:buClr>
        <a:buFont typeface="Arial"/>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userDrawn="1">
          <p15:clr>
            <a:srgbClr val="F26B43"/>
          </p15:clr>
        </p15:guide>
        <p15:guide id="4" orient="horz" pos="4320" userDrawn="1">
          <p15:clr>
            <a:srgbClr val="F26B43"/>
          </p15:clr>
        </p15:guide>
        <p15:guide id="5" userDrawn="1">
          <p15:clr>
            <a:srgbClr val="F26B43"/>
          </p15:clr>
        </p15:guide>
        <p15:guide id="6" pos="7680" userDrawn="1">
          <p15:clr>
            <a:srgbClr val="F26B43"/>
          </p15:clr>
        </p15:guide>
        <p15:guide id="7" pos="7355" userDrawn="1">
          <p15:clr>
            <a:srgbClr val="F26B43"/>
          </p15:clr>
        </p15:guide>
        <p15:guide id="9" orient="horz" pos="3997" userDrawn="1">
          <p15:clr>
            <a:srgbClr val="F26B43"/>
          </p15:clr>
        </p15:guide>
        <p15:guide id="10" pos="325" userDrawn="1">
          <p15:clr>
            <a:srgbClr val="F26B43"/>
          </p15:clr>
        </p15:guide>
        <p15:guide id="11" orient="horz" pos="618" userDrawn="1">
          <p15:clr>
            <a:srgbClr val="F26B43"/>
          </p15:clr>
        </p15:guide>
        <p15:guide id="12" orient="horz" pos="14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p:nvPr/>
        </p:nvSpPr>
        <p:spPr>
          <a:xfrm>
            <a:off x="297080" y="1051131"/>
            <a:ext cx="11644549"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defTabSz="457200">
              <a:lnSpc>
                <a:spcPct val="100000"/>
              </a:lnSpc>
              <a:spcBef>
                <a:spcPts val="150"/>
              </a:spcBef>
              <a:defRPr b="0" i="0"/>
            </a:pPr>
            <a:r>
              <a:rPr lang="1106" sz="2400">
                <a:latin typeface="Arial" panose="020B0604020202020204" pitchFamily="34" charset="0"/>
                <a:ea typeface="Lato" charset="0"/>
                <a:cs typeface="Arial" panose="020B0604020202020204" pitchFamily="34" charset="0"/>
              </a:rPr>
              <a:t>Lefel 2 Iechyd a Gofal Cymdeithasol: Egwyddorion a Chyd-destunau</a:t>
            </a:r>
          </a:p>
          <a:p>
            <a:pPr defTabSz="457200">
              <a:lnSpc>
                <a:spcPct val="100000"/>
              </a:lnSpc>
              <a:spcBef>
                <a:spcPts val="150"/>
              </a:spcBef>
              <a:defRPr b="0" i="0"/>
            </a:pPr>
            <a:r>
              <a:rPr lang="1106" sz="2400"/>
              <a:t>Uned 1:  Hybu iechyd a llesiant drwy gydol camau bywyd (Ionawr 2021)</a:t>
            </a:r>
          </a:p>
          <a:p>
            <a:pPr defTabSz="457200">
              <a:lnSpc>
                <a:spcPct val="100000"/>
              </a:lnSpc>
              <a:spcBef>
                <a:spcPts val="150"/>
              </a:spcBef>
              <a:defRPr b="0" i="0"/>
            </a:pPr>
            <a:r>
              <a:rPr lang="1106" sz="2400">
                <a:latin typeface="Arial" panose="020B0604020202020204" pitchFamily="34" charset="0"/>
                <a:ea typeface="Lato" charset="0"/>
                <a:cs typeface="Arial" panose="020B0604020202020204" pitchFamily="34" charset="0"/>
              </a:rPr>
              <a:t> </a:t>
            </a:r>
          </a:p>
        </p:txBody>
      </p:sp>
      <p:sp>
        <p:nvSpPr>
          <p:cNvPr id="2" name="TextBox 1"/>
          <p:cNvSpPr txBox="1"/>
          <p:nvPr/>
        </p:nvSpPr>
        <p:spPr>
          <a:xfrm>
            <a:off x="153646" y="287484"/>
            <a:ext cx="4353563" cy="457657"/>
          </a:xfrm>
          <a:prstGeom prst="rect">
            <a:avLst/>
          </a:prstGeom>
          <a:noFill/>
        </p:spPr>
        <p:txBody>
          <a:bodyPr wrap="square" rtlCol="0">
            <a:spAutoFit/>
          </a:bodyPr>
          <a:lstStyle/>
          <a:p>
            <a:pPr>
              <a:defRPr b="0" i="0"/>
            </a:pPr>
            <a:r>
              <a:rPr lang="1106" sz="2400">
                <a:latin typeface="+mj-lt"/>
                <a:ea typeface="Lato" charset="0"/>
                <a:cs typeface="Lato" charset="0"/>
              </a:rPr>
              <a:t>Adolygu Arholiadau Ar-Lein</a:t>
            </a:r>
          </a:p>
        </p:txBody>
      </p:sp>
      <p:sp>
        <p:nvSpPr>
          <p:cNvPr id="7" name="Title 1"/>
          <p:cNvSpPr txBox="1"/>
          <p:nvPr/>
        </p:nvSpPr>
        <p:spPr>
          <a:xfrm>
            <a:off x="0" y="6642686"/>
            <a:ext cx="7742191" cy="74812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lvl="0" defTabSz="457200">
              <a:lnSpc>
                <a:spcPct val="100000"/>
              </a:lnSpc>
              <a:spcBef>
                <a:spcPct val="20000"/>
              </a:spcBef>
              <a:defRPr/>
            </a:pPr>
            <a:endParaRPr lang="en-US" sz="2800" b="1">
              <a:latin typeface="Lato" charset="0"/>
              <a:ea typeface="Lato" charset="0"/>
              <a:cs typeface="Lato" charset="0"/>
            </a:endParaRPr>
          </a:p>
        </p:txBody>
      </p:sp>
      <p:pic>
        <p:nvPicPr>
          <p:cNvPr id="8" name="Picture 7">
            <a:extLst>
              <a:ext uri="{FF2B5EF4-FFF2-40B4-BE49-F238E27FC236}">
                <a16:creationId xmlns:a16="http://schemas.microsoft.com/office/drawing/2014/main" id="{5BF16ACB-FDEB-4EA7-A686-FA68DCDDAE1A}"/>
              </a:ext>
            </a:extLst>
          </p:cNvPr>
          <p:cNvPicPr>
            <a:picLocks noChangeAspect="1"/>
          </p:cNvPicPr>
          <p:nvPr/>
        </p:nvPicPr>
        <p:blipFill>
          <a:blip r:embed="rId3"/>
          <a:stretch>
            <a:fillRect/>
          </a:stretch>
        </p:blipFill>
        <p:spPr>
          <a:xfrm>
            <a:off x="297080" y="1883887"/>
            <a:ext cx="11644549" cy="4758799"/>
          </a:xfrm>
          <a:prstGeom prst="rect">
            <a:avLst/>
          </a:prstGeom>
        </p:spPr>
      </p:pic>
    </p:spTree>
    <p:extLst>
      <p:ext uri="{BB962C8B-B14F-4D97-AF65-F5344CB8AC3E}">
        <p14:creationId xmlns:p14="http://schemas.microsoft.com/office/powerpoint/2010/main" val="1614504874"/>
      </p:ext>
    </p:extLst>
  </p:cSld>
  <p:clrMapOvr>
    <a:masterClrMapping/>
  </p:clrMapOvr>
  <mc:AlternateContent xmlns:mc="http://schemas.openxmlformats.org/markup-compatibility/2006" xmlns:p14="http://schemas.microsoft.com/office/powerpoint/2010/main">
    <mc:Choice Requires="p14">
      <p:transition spd="slow" p14:dur="2000" advTm="10492"/>
    </mc:Choice>
    <mc:Fallback xmlns="">
      <p:transition spd="slow" advTm="10492"/>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pPr>
              <a:defRPr b="0" i="0"/>
            </a:pPr>
            <a:r>
              <a:rPr lang="1106" sz="1800"/>
              <a:t>Cwestiwn 3  </a:t>
            </a:r>
          </a:p>
        </p:txBody>
      </p:sp>
      <p:pic>
        <p:nvPicPr>
          <p:cNvPr id="5" name="Picture 4">
            <a:extLst>
              <a:ext uri="{FF2B5EF4-FFF2-40B4-BE49-F238E27FC236}">
                <a16:creationId xmlns:a16="http://schemas.microsoft.com/office/drawing/2014/main" id="{A1DBA1EA-35DE-4AA9-A61B-3A2D7DC317A1}"/>
              </a:ext>
            </a:extLst>
          </p:cNvPr>
          <p:cNvPicPr>
            <a:picLocks noChangeAspect="1"/>
          </p:cNvPicPr>
          <p:nvPr/>
        </p:nvPicPr>
        <p:blipFill>
          <a:blip r:embed="rId2"/>
          <a:stretch>
            <a:fillRect/>
          </a:stretch>
        </p:blipFill>
        <p:spPr>
          <a:xfrm>
            <a:off x="710247" y="934403"/>
            <a:ext cx="7833239" cy="5923597"/>
          </a:xfrm>
          <a:prstGeom prst="rect">
            <a:avLst/>
          </a:prstGeom>
        </p:spPr>
      </p:pic>
    </p:spTree>
    <p:extLst>
      <p:ext uri="{BB962C8B-B14F-4D97-AF65-F5344CB8AC3E}">
        <p14:creationId xmlns:p14="http://schemas.microsoft.com/office/powerpoint/2010/main" val="2902959840"/>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4E395B4A-F4A4-4E09-BDA0-3687ED08C90A}"/>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3 ateb ymgeisydd 1</a:t>
            </a:r>
          </a:p>
        </p:txBody>
      </p:sp>
      <p:grpSp>
        <p:nvGrpSpPr>
          <p:cNvPr id="5" name="Group 4">
            <a:extLst>
              <a:ext uri="{FF2B5EF4-FFF2-40B4-BE49-F238E27FC236}">
                <a16:creationId xmlns:a16="http://schemas.microsoft.com/office/drawing/2014/main" id="{FDDC884B-2266-4CC9-A3E9-F94CB2C56C2B}"/>
              </a:ext>
            </a:extLst>
          </p:cNvPr>
          <p:cNvGrpSpPr/>
          <p:nvPr/>
        </p:nvGrpSpPr>
        <p:grpSpPr>
          <a:xfrm>
            <a:off x="554270" y="1311554"/>
            <a:ext cx="6352471" cy="4536195"/>
            <a:chOff x="605070" y="1051576"/>
            <a:chExt cx="6352471" cy="4536195"/>
          </a:xfrm>
        </p:grpSpPr>
        <p:pic>
          <p:nvPicPr>
            <p:cNvPr id="6" name="Picture 5">
              <a:extLst>
                <a:ext uri="{FF2B5EF4-FFF2-40B4-BE49-F238E27FC236}">
                  <a16:creationId xmlns:a16="http://schemas.microsoft.com/office/drawing/2014/main" id="{5065D266-A226-4626-B93E-904B6695D6CA}"/>
                </a:ext>
              </a:extLst>
            </p:cNvPr>
            <p:cNvPicPr>
              <a:picLocks noChangeAspect="1"/>
            </p:cNvPicPr>
            <p:nvPr/>
          </p:nvPicPr>
          <p:blipFill>
            <a:blip r:embed="rId2"/>
            <a:stretch>
              <a:fillRect/>
            </a:stretch>
          </p:blipFill>
          <p:spPr>
            <a:xfrm>
              <a:off x="863394" y="1836340"/>
              <a:ext cx="5998382" cy="3751431"/>
            </a:xfrm>
            <a:prstGeom prst="rect">
              <a:avLst/>
            </a:prstGeom>
          </p:spPr>
        </p:pic>
        <p:pic>
          <p:nvPicPr>
            <p:cNvPr id="10" name="Picture 9">
              <a:extLst>
                <a:ext uri="{FF2B5EF4-FFF2-40B4-BE49-F238E27FC236}">
                  <a16:creationId xmlns:a16="http://schemas.microsoft.com/office/drawing/2014/main" id="{1ECA8586-A101-4BE0-A2D0-0EC0557F4CB5}"/>
                </a:ext>
              </a:extLst>
            </p:cNvPr>
            <p:cNvPicPr>
              <a:picLocks noChangeAspect="1"/>
            </p:cNvPicPr>
            <p:nvPr/>
          </p:nvPicPr>
          <p:blipFill>
            <a:blip r:embed="rId3"/>
            <a:stretch>
              <a:fillRect/>
            </a:stretch>
          </p:blipFill>
          <p:spPr>
            <a:xfrm>
              <a:off x="605070" y="1051576"/>
              <a:ext cx="6352471" cy="751560"/>
            </a:xfrm>
            <a:prstGeom prst="rect">
              <a:avLst/>
            </a:prstGeom>
          </p:spPr>
        </p:pic>
      </p:grpSp>
    </p:spTree>
    <p:extLst>
      <p:ext uri="{BB962C8B-B14F-4D97-AF65-F5344CB8AC3E}">
        <p14:creationId xmlns:p14="http://schemas.microsoft.com/office/powerpoint/2010/main" val="1423210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80CE907-9D94-0644-96FD-F49841DD4EE0}"/>
              </a:ext>
            </a:extLst>
          </p:cNvPr>
          <p:cNvSpPr/>
          <p:nvPr/>
        </p:nvSpPr>
        <p:spPr>
          <a:xfrm>
            <a:off x="8334459" y="5935297"/>
            <a:ext cx="3385679" cy="915314"/>
          </a:xfrm>
          <a:prstGeom prst="rect">
            <a:avLst/>
          </a:prstGeom>
        </p:spPr>
        <p:txBody>
          <a:bodyPr wrap="square">
            <a:spAutoFit/>
          </a:bodyPr>
          <a:lstStyle/>
          <a:p>
            <a:pPr algn="ctr">
              <a:defRPr b="0" i="0"/>
            </a:pPr>
            <a:r>
              <a:rPr lang="1106"/>
              <a:t>Cyfanswm y marciau a ddyfarnwyd </a:t>
            </a:r>
          </a:p>
          <a:p>
            <a:pPr algn="ctr">
              <a:defRPr b="0" i="0"/>
            </a:pPr>
            <a:r>
              <a:rPr lang="1106"/>
              <a:t>3/6</a:t>
            </a:r>
          </a:p>
        </p:txBody>
      </p:sp>
      <p:sp>
        <p:nvSpPr>
          <p:cNvPr id="7" name="Rectangle 6">
            <a:extLst>
              <a:ext uri="{FF2B5EF4-FFF2-40B4-BE49-F238E27FC236}">
                <a16:creationId xmlns:a16="http://schemas.microsoft.com/office/drawing/2014/main" id="{31CB9A0D-78C5-6044-946B-11EEF60CDD2F}"/>
              </a:ext>
            </a:extLst>
          </p:cNvPr>
          <p:cNvSpPr/>
          <p:nvPr/>
        </p:nvSpPr>
        <p:spPr>
          <a:xfrm>
            <a:off x="960898" y="5689007"/>
            <a:ext cx="5906779" cy="1189909"/>
          </a:xfrm>
          <a:prstGeom prst="rect">
            <a:avLst/>
          </a:prstGeom>
        </p:spPr>
        <p:txBody>
          <a:bodyPr wrap="square">
            <a:spAutoFit/>
          </a:bodyPr>
          <a:lstStyle/>
          <a:p>
            <a:pPr>
              <a:defRPr b="0" i="0"/>
            </a:pPr>
            <a:r>
              <a:rPr lang="1106"/>
              <a:t>Mae'r cwestiwn yn cysylltu â maes testun 1.3 yn y fanyleb.  Mae'r cwestiwn yn gofyn i ymgeiswyr ddisgrifio sut gallai'r amgylchiadau presennol effeithio ar farn Jake amdano’i hun.</a:t>
            </a:r>
            <a:endParaRPr lang="en-US"/>
          </a:p>
        </p:txBody>
      </p:sp>
      <p:sp>
        <p:nvSpPr>
          <p:cNvPr id="14" name="Title 2">
            <a:extLst>
              <a:ext uri="{FF2B5EF4-FFF2-40B4-BE49-F238E27FC236}">
                <a16:creationId xmlns:a16="http://schemas.microsoft.com/office/drawing/2014/main" id="{5064F37F-C869-44C0-9CD9-6B49395501CD}"/>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3 ateb ymgeisydd 1 gyda sylwadau'r arholwr</a:t>
            </a:r>
          </a:p>
        </p:txBody>
      </p:sp>
      <p:grpSp>
        <p:nvGrpSpPr>
          <p:cNvPr id="3" name="Group 2">
            <a:extLst>
              <a:ext uri="{FF2B5EF4-FFF2-40B4-BE49-F238E27FC236}">
                <a16:creationId xmlns:a16="http://schemas.microsoft.com/office/drawing/2014/main" id="{855E3C54-35E1-4A7C-8AB0-A65622719E02}"/>
              </a:ext>
            </a:extLst>
          </p:cNvPr>
          <p:cNvGrpSpPr/>
          <p:nvPr/>
        </p:nvGrpSpPr>
        <p:grpSpPr>
          <a:xfrm>
            <a:off x="605070" y="1051576"/>
            <a:ext cx="6352471" cy="4536195"/>
            <a:chOff x="605070" y="1051576"/>
            <a:chExt cx="6352471" cy="4536195"/>
          </a:xfrm>
        </p:grpSpPr>
        <p:pic>
          <p:nvPicPr>
            <p:cNvPr id="8" name="Picture 7">
              <a:extLst>
                <a:ext uri="{FF2B5EF4-FFF2-40B4-BE49-F238E27FC236}">
                  <a16:creationId xmlns:a16="http://schemas.microsoft.com/office/drawing/2014/main" id="{6CC35AAD-3BFB-7C42-B0A6-41C4D11EEF78}"/>
                </a:ext>
              </a:extLst>
            </p:cNvPr>
            <p:cNvPicPr>
              <a:picLocks noChangeAspect="1"/>
            </p:cNvPicPr>
            <p:nvPr/>
          </p:nvPicPr>
          <p:blipFill>
            <a:blip r:embed="rId2"/>
            <a:stretch>
              <a:fillRect/>
            </a:stretch>
          </p:blipFill>
          <p:spPr>
            <a:xfrm>
              <a:off x="863394" y="1836340"/>
              <a:ext cx="5998382" cy="3751431"/>
            </a:xfrm>
            <a:prstGeom prst="rect">
              <a:avLst/>
            </a:prstGeom>
          </p:spPr>
        </p:pic>
        <p:cxnSp>
          <p:nvCxnSpPr>
            <p:cNvPr id="9" name="Straight Connector 8">
              <a:extLst>
                <a:ext uri="{FF2B5EF4-FFF2-40B4-BE49-F238E27FC236}">
                  <a16:creationId xmlns:a16="http://schemas.microsoft.com/office/drawing/2014/main" id="{ECBEC9AF-CEAF-1849-B9B7-7686964F8259}"/>
                </a:ext>
              </a:extLst>
            </p:cNvPr>
            <p:cNvCxnSpPr/>
            <p:nvPr/>
          </p:nvCxnSpPr>
          <p:spPr>
            <a:xfrm>
              <a:off x="1591006" y="3429000"/>
              <a:ext cx="281694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EB34AA1-3A31-C446-AA5D-A151B05AE8CA}"/>
                </a:ext>
              </a:extLst>
            </p:cNvPr>
            <p:cNvCxnSpPr/>
            <p:nvPr/>
          </p:nvCxnSpPr>
          <p:spPr>
            <a:xfrm>
              <a:off x="1539648" y="4642843"/>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BA696A-3C32-A446-9AD1-BBA3E30861C7}"/>
                </a:ext>
              </a:extLst>
            </p:cNvPr>
            <p:cNvCxnSpPr/>
            <p:nvPr/>
          </p:nvCxnSpPr>
          <p:spPr>
            <a:xfrm>
              <a:off x="1037848" y="5011188"/>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4973B9C-160C-443B-AAD5-2139ECBCD1BD}"/>
                </a:ext>
              </a:extLst>
            </p:cNvPr>
            <p:cNvPicPr>
              <a:picLocks noChangeAspect="1"/>
            </p:cNvPicPr>
            <p:nvPr/>
          </p:nvPicPr>
          <p:blipFill>
            <a:blip r:embed="rId3"/>
            <a:stretch>
              <a:fillRect/>
            </a:stretch>
          </p:blipFill>
          <p:spPr>
            <a:xfrm>
              <a:off x="605070" y="1051576"/>
              <a:ext cx="6352471" cy="751560"/>
            </a:xfrm>
            <a:prstGeom prst="rect">
              <a:avLst/>
            </a:prstGeom>
          </p:spPr>
        </p:pic>
      </p:grpSp>
      <p:sp>
        <p:nvSpPr>
          <p:cNvPr id="17" name="Rounded Rectangular Callout 16">
            <a:extLst>
              <a:ext uri="{FF2B5EF4-FFF2-40B4-BE49-F238E27FC236}">
                <a16:creationId xmlns:a16="http://schemas.microsoft.com/office/drawing/2014/main" id="{C9B18198-3BA0-2F42-9BC6-909F1A3C2749}"/>
              </a:ext>
            </a:extLst>
          </p:cNvPr>
          <p:cNvSpPr/>
          <p:nvPr/>
        </p:nvSpPr>
        <p:spPr>
          <a:xfrm>
            <a:off x="6957541" y="2846860"/>
            <a:ext cx="4986571" cy="1192574"/>
          </a:xfrm>
          <a:prstGeom prst="wedgeRoundRectCallout">
            <a:avLst>
              <a:gd name="adj1" fmla="val -66789"/>
              <a:gd name="adj2" fmla="val 3258"/>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defRPr b="0" i="0"/>
            </a:pPr>
            <a:r>
              <a:rPr lang="1106" dirty="0">
                <a:solidFill>
                  <a:srgbClr val="000000"/>
                </a:solidFill>
              </a:rPr>
              <a:t>Nid oes disgrifiad yn yr ymateb hwn. </a:t>
            </a:r>
          </a:p>
          <a:p>
            <a:pPr algn="ctr">
              <a:defRPr b="0" i="0"/>
            </a:pPr>
            <a:r>
              <a:rPr lang="1106" dirty="0">
                <a:solidFill>
                  <a:srgbClr val="000000"/>
                </a:solidFill>
              </a:rPr>
              <a:t>Am 2 farc, mae angen cysylltiad â pherthnasoedd</a:t>
            </a:r>
          </a:p>
          <a:p>
            <a:pPr algn="ctr">
              <a:defRPr b="0" i="0"/>
            </a:pPr>
            <a:r>
              <a:rPr lang="1106" dirty="0">
                <a:solidFill>
                  <a:srgbClr val="000000"/>
                </a:solidFill>
              </a:rPr>
              <a:t>neu gymdeithasu</a:t>
            </a:r>
          </a:p>
        </p:txBody>
      </p:sp>
      <p:sp>
        <p:nvSpPr>
          <p:cNvPr id="4" name="Rounded Rectangular Callout 3">
            <a:extLst>
              <a:ext uri="{FF2B5EF4-FFF2-40B4-BE49-F238E27FC236}">
                <a16:creationId xmlns:a16="http://schemas.microsoft.com/office/drawing/2014/main" id="{9D8CD976-15DE-3F49-BDEF-98B5A2F365E7}"/>
              </a:ext>
            </a:extLst>
          </p:cNvPr>
          <p:cNvSpPr/>
          <p:nvPr/>
        </p:nvSpPr>
        <p:spPr>
          <a:xfrm>
            <a:off x="8138670" y="4204065"/>
            <a:ext cx="3777256" cy="1359561"/>
          </a:xfrm>
          <a:prstGeom prst="wedgeRoundRectCallout">
            <a:avLst>
              <a:gd name="adj1" fmla="val -101182"/>
              <a:gd name="adj2" fmla="val -14971"/>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defRPr b="0" i="0"/>
            </a:pPr>
            <a:r>
              <a:rPr lang="1106">
                <a:solidFill>
                  <a:srgbClr val="000000"/>
                </a:solidFill>
              </a:rPr>
              <a:t>Dyma ateb da, </a:t>
            </a:r>
          </a:p>
          <a:p>
            <a:pPr algn="ctr">
              <a:defRPr b="0" i="0"/>
            </a:pPr>
            <a:r>
              <a:rPr lang="1106">
                <a:solidFill>
                  <a:srgbClr val="000000"/>
                </a:solidFill>
              </a:rPr>
              <a:t>sy'n deilwng o'r 2 farc llawn.</a:t>
            </a:r>
          </a:p>
          <a:p>
            <a:pPr algn="ctr">
              <a:defRPr b="0" i="0"/>
            </a:pPr>
            <a:r>
              <a:rPr lang="1106">
                <a:solidFill>
                  <a:srgbClr val="000000"/>
                </a:solidFill>
              </a:rPr>
              <a:t>Cysylltiad clir rhwng hunan-barch a</a:t>
            </a:r>
          </a:p>
          <a:p>
            <a:pPr algn="ctr">
              <a:defRPr b="0" i="0"/>
            </a:pPr>
            <a:r>
              <a:rPr lang="1106">
                <a:solidFill>
                  <a:srgbClr val="000000"/>
                </a:solidFill>
              </a:rPr>
              <a:t>helpu eraill. </a:t>
            </a:r>
          </a:p>
        </p:txBody>
      </p:sp>
      <p:sp>
        <p:nvSpPr>
          <p:cNvPr id="15" name="Rounded Rectangular Callout 14">
            <a:extLst>
              <a:ext uri="{FF2B5EF4-FFF2-40B4-BE49-F238E27FC236}">
                <a16:creationId xmlns:a16="http://schemas.microsoft.com/office/drawing/2014/main" id="{77A48252-EB7B-4048-9778-BD0A75ECD467}"/>
              </a:ext>
            </a:extLst>
          </p:cNvPr>
          <p:cNvSpPr/>
          <p:nvPr/>
        </p:nvSpPr>
        <p:spPr>
          <a:xfrm>
            <a:off x="6985727" y="1023060"/>
            <a:ext cx="4958385" cy="1064415"/>
          </a:xfrm>
          <a:prstGeom prst="wedgeRoundRectCallout">
            <a:avLst>
              <a:gd name="adj1" fmla="val -61681"/>
              <a:gd name="adj2" fmla="val 80620"/>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defRPr b="0" i="0"/>
            </a:pPr>
            <a:r>
              <a:rPr lang="1106" dirty="0">
                <a:solidFill>
                  <a:srgbClr val="000000"/>
                </a:solidFill>
              </a:rPr>
              <a:t>Nid yw'r ymateb yn gwneud unrhyw gysylltiad â </a:t>
            </a:r>
          </a:p>
          <a:p>
            <a:pPr algn="ctr">
              <a:defRPr b="0" i="0"/>
            </a:pPr>
            <a:r>
              <a:rPr lang="1106" dirty="0">
                <a:solidFill>
                  <a:srgbClr val="000000"/>
                </a:solidFill>
              </a:rPr>
              <a:t>hunangysyniad.</a:t>
            </a:r>
          </a:p>
          <a:p>
            <a:pPr algn="ctr">
              <a:defRPr b="0" i="0"/>
            </a:pPr>
            <a:r>
              <a:rPr lang="1106" dirty="0">
                <a:solidFill>
                  <a:srgbClr val="000000"/>
                </a:solidFill>
              </a:rPr>
              <a:t>0 marc</a:t>
            </a:r>
          </a:p>
        </p:txBody>
      </p:sp>
    </p:spTree>
    <p:extLst>
      <p:ext uri="{BB962C8B-B14F-4D97-AF65-F5344CB8AC3E}">
        <p14:creationId xmlns:p14="http://schemas.microsoft.com/office/powerpoint/2010/main" val="319256887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3 ateb ymgeisydd 2</a:t>
            </a:r>
          </a:p>
        </p:txBody>
      </p:sp>
      <p:pic>
        <p:nvPicPr>
          <p:cNvPr id="4" name="Picture 3">
            <a:extLst>
              <a:ext uri="{FF2B5EF4-FFF2-40B4-BE49-F238E27FC236}">
                <a16:creationId xmlns:a16="http://schemas.microsoft.com/office/drawing/2014/main" id="{976F5304-3592-B545-9DA0-908EE2591B66}"/>
              </a:ext>
            </a:extLst>
          </p:cNvPr>
          <p:cNvPicPr>
            <a:picLocks noChangeAspect="1"/>
          </p:cNvPicPr>
          <p:nvPr/>
        </p:nvPicPr>
        <p:blipFill>
          <a:blip r:embed="rId2"/>
          <a:stretch>
            <a:fillRect/>
          </a:stretch>
        </p:blipFill>
        <p:spPr>
          <a:xfrm>
            <a:off x="424070" y="1202635"/>
            <a:ext cx="7185770" cy="5172855"/>
          </a:xfrm>
          <a:prstGeom prst="rect">
            <a:avLst/>
          </a:prstGeom>
        </p:spPr>
      </p:pic>
    </p:spTree>
    <p:extLst>
      <p:ext uri="{BB962C8B-B14F-4D97-AF65-F5344CB8AC3E}">
        <p14:creationId xmlns:p14="http://schemas.microsoft.com/office/powerpoint/2010/main" val="69671291"/>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3 ateb ymgeisydd 2 gyda sylwadau'r arholwr</a:t>
            </a:r>
          </a:p>
        </p:txBody>
      </p:sp>
      <p:pic>
        <p:nvPicPr>
          <p:cNvPr id="6" name="Picture 5">
            <a:extLst>
              <a:ext uri="{FF2B5EF4-FFF2-40B4-BE49-F238E27FC236}">
                <a16:creationId xmlns:a16="http://schemas.microsoft.com/office/drawing/2014/main" id="{237E6203-D0F7-CF4B-BD6F-79E5575DFFD0}"/>
              </a:ext>
            </a:extLst>
          </p:cNvPr>
          <p:cNvPicPr>
            <a:picLocks noChangeAspect="1"/>
          </p:cNvPicPr>
          <p:nvPr/>
        </p:nvPicPr>
        <p:blipFill>
          <a:blip r:embed="rId2"/>
          <a:stretch>
            <a:fillRect/>
          </a:stretch>
        </p:blipFill>
        <p:spPr>
          <a:xfrm>
            <a:off x="282011" y="1202635"/>
            <a:ext cx="6980998" cy="5025445"/>
          </a:xfrm>
          <a:prstGeom prst="rect">
            <a:avLst/>
          </a:prstGeom>
        </p:spPr>
      </p:pic>
      <p:sp>
        <p:nvSpPr>
          <p:cNvPr id="3" name="Rounded Rectangular Callout 2">
            <a:extLst>
              <a:ext uri="{FF2B5EF4-FFF2-40B4-BE49-F238E27FC236}">
                <a16:creationId xmlns:a16="http://schemas.microsoft.com/office/drawing/2014/main" id="{76FA71FB-181C-3B49-BBB5-813D73FF356B}"/>
              </a:ext>
            </a:extLst>
          </p:cNvPr>
          <p:cNvSpPr/>
          <p:nvPr/>
        </p:nvSpPr>
        <p:spPr>
          <a:xfrm>
            <a:off x="7598090" y="1469933"/>
            <a:ext cx="4169840" cy="3440331"/>
          </a:xfrm>
          <a:prstGeom prst="wedgeRoundRectCallout">
            <a:avLst>
              <a:gd name="adj1" fmla="val -67429"/>
              <a:gd name="adj2" fmla="val 19258"/>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defRPr b="0" i="0"/>
            </a:pPr>
            <a:r>
              <a:rPr lang="1106">
                <a:solidFill>
                  <a:srgbClr val="000000"/>
                </a:solidFill>
              </a:rPr>
              <a:t>.  </a:t>
            </a:r>
          </a:p>
        </p:txBody>
      </p:sp>
      <p:cxnSp>
        <p:nvCxnSpPr>
          <p:cNvPr id="5" name="Straight Connector 4">
            <a:extLst>
              <a:ext uri="{FF2B5EF4-FFF2-40B4-BE49-F238E27FC236}">
                <a16:creationId xmlns:a16="http://schemas.microsoft.com/office/drawing/2014/main" id="{BA6C9678-4AFF-F64A-993C-854407017D43}"/>
              </a:ext>
            </a:extLst>
          </p:cNvPr>
          <p:cNvCxnSpPr/>
          <p:nvPr/>
        </p:nvCxnSpPr>
        <p:spPr>
          <a:xfrm>
            <a:off x="4263242" y="2327564"/>
            <a:ext cx="207818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95AF2E1-C9F4-9F48-9D01-6472CCF8BECE}"/>
              </a:ext>
            </a:extLst>
          </p:cNvPr>
          <p:cNvCxnSpPr/>
          <p:nvPr/>
        </p:nvCxnSpPr>
        <p:spPr>
          <a:xfrm>
            <a:off x="673376" y="2666231"/>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0942B1-D2B2-E148-8525-4EE547ED42EC}"/>
              </a:ext>
            </a:extLst>
          </p:cNvPr>
          <p:cNvCxnSpPr/>
          <p:nvPr/>
        </p:nvCxnSpPr>
        <p:spPr>
          <a:xfrm>
            <a:off x="673376" y="4410364"/>
            <a:ext cx="15110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A3B717-F13C-3C4E-947D-3D00E0D418AC}"/>
              </a:ext>
            </a:extLst>
          </p:cNvPr>
          <p:cNvCxnSpPr/>
          <p:nvPr/>
        </p:nvCxnSpPr>
        <p:spPr>
          <a:xfrm>
            <a:off x="808842" y="6051434"/>
            <a:ext cx="15110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E999219-ED3B-9F45-92B0-75259A90D481}"/>
              </a:ext>
            </a:extLst>
          </p:cNvPr>
          <p:cNvSpPr txBox="1"/>
          <p:nvPr/>
        </p:nvSpPr>
        <p:spPr>
          <a:xfrm>
            <a:off x="7698202" y="1633653"/>
            <a:ext cx="3891474" cy="3112069"/>
          </a:xfrm>
          <a:prstGeom prst="rect">
            <a:avLst/>
          </a:prstGeom>
          <a:noFill/>
        </p:spPr>
        <p:txBody>
          <a:bodyPr wrap="square" rtlCol="0">
            <a:spAutoFit/>
          </a:bodyPr>
          <a:lstStyle/>
          <a:p>
            <a:pPr>
              <a:defRPr b="0" i="0"/>
            </a:pPr>
            <a:r>
              <a:rPr lang="1106" dirty="0"/>
              <a:t>Mae'r ymgeisydd wedi dangos rhywfaint o ddealltwriaeth o ffactorau hunan-gysyniad.</a:t>
            </a:r>
          </a:p>
          <a:p>
            <a:endParaRPr lang="en-US" dirty="0"/>
          </a:p>
          <a:p>
            <a:pPr marL="400050" indent="-400050">
              <a:buAutoNum type="romanLcParenBoth"/>
              <a:defRPr b="0" i="0"/>
            </a:pPr>
            <a:r>
              <a:rPr lang="1106" dirty="0"/>
              <a:t>Mae'n disgrifio'n glir sut mae'n gweld ei hun, gan ddangos dealltwriaeth.</a:t>
            </a:r>
          </a:p>
          <a:p>
            <a:endParaRPr lang="en-US" dirty="0"/>
          </a:p>
          <a:p>
            <a:pPr marL="803275" indent="-803275">
              <a:defRPr b="0" i="0"/>
            </a:pPr>
            <a:r>
              <a:rPr lang="1106" dirty="0"/>
              <a:t>(ii) (iii) Mae'r ymatebion yn sylfaenol, heb ddisgrifiadau cywir o hunangysyniad.</a:t>
            </a:r>
          </a:p>
        </p:txBody>
      </p:sp>
      <p:sp>
        <p:nvSpPr>
          <p:cNvPr id="17" name="TextBox 16">
            <a:extLst>
              <a:ext uri="{FF2B5EF4-FFF2-40B4-BE49-F238E27FC236}">
                <a16:creationId xmlns:a16="http://schemas.microsoft.com/office/drawing/2014/main" id="{55B937CD-1ABB-C041-89C7-93FA1CF98064}"/>
              </a:ext>
            </a:extLst>
          </p:cNvPr>
          <p:cNvSpPr txBox="1"/>
          <p:nvPr/>
        </p:nvSpPr>
        <p:spPr>
          <a:xfrm>
            <a:off x="8729921" y="5177997"/>
            <a:ext cx="2328967" cy="915314"/>
          </a:xfrm>
          <a:prstGeom prst="rect">
            <a:avLst/>
          </a:prstGeom>
          <a:noFill/>
        </p:spPr>
        <p:txBody>
          <a:bodyPr wrap="square" rtlCol="0">
            <a:spAutoFit/>
          </a:bodyPr>
          <a:lstStyle/>
          <a:p>
            <a:pPr algn="ctr">
              <a:defRPr b="0" i="0"/>
            </a:pPr>
            <a:r>
              <a:rPr lang="1106"/>
              <a:t>Cyfanswm y marciau a ddyfarnwyd </a:t>
            </a:r>
          </a:p>
          <a:p>
            <a:pPr algn="ctr">
              <a:defRPr b="0" i="0"/>
            </a:pPr>
            <a:r>
              <a:rPr lang="1106"/>
              <a:t>4/6</a:t>
            </a:r>
          </a:p>
        </p:txBody>
      </p:sp>
    </p:spTree>
    <p:extLst>
      <p:ext uri="{BB962C8B-B14F-4D97-AF65-F5344CB8AC3E}">
        <p14:creationId xmlns:p14="http://schemas.microsoft.com/office/powerpoint/2010/main" val="2744678407"/>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3 ateb ymgeisydd 3</a:t>
            </a:r>
          </a:p>
        </p:txBody>
      </p:sp>
      <p:pic>
        <p:nvPicPr>
          <p:cNvPr id="3" name="Picture 2">
            <a:extLst>
              <a:ext uri="{FF2B5EF4-FFF2-40B4-BE49-F238E27FC236}">
                <a16:creationId xmlns:a16="http://schemas.microsoft.com/office/drawing/2014/main" id="{DBAF83F6-15D9-DA4F-AF2F-C61C152FB43B}"/>
              </a:ext>
            </a:extLst>
          </p:cNvPr>
          <p:cNvPicPr>
            <a:picLocks noChangeAspect="1"/>
          </p:cNvPicPr>
          <p:nvPr/>
        </p:nvPicPr>
        <p:blipFill>
          <a:blip r:embed="rId2"/>
          <a:srcRect t="4251" b="9082"/>
          <a:stretch>
            <a:fillRect/>
          </a:stretch>
        </p:blipFill>
        <p:spPr>
          <a:xfrm>
            <a:off x="168892" y="1031895"/>
            <a:ext cx="8153400" cy="5723407"/>
          </a:xfrm>
          <a:prstGeom prst="rect">
            <a:avLst/>
          </a:prstGeom>
        </p:spPr>
      </p:pic>
    </p:spTree>
    <p:extLst>
      <p:ext uri="{BB962C8B-B14F-4D97-AF65-F5344CB8AC3E}">
        <p14:creationId xmlns:p14="http://schemas.microsoft.com/office/powerpoint/2010/main" val="2210366081"/>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3 ateb ymgeisydd 3 gyda sylwadau'r arholwr</a:t>
            </a:r>
          </a:p>
        </p:txBody>
      </p:sp>
      <p:sp>
        <p:nvSpPr>
          <p:cNvPr id="2" name="Rounded Rectangular Callout 1">
            <a:extLst>
              <a:ext uri="{FF2B5EF4-FFF2-40B4-BE49-F238E27FC236}">
                <a16:creationId xmlns:a16="http://schemas.microsoft.com/office/drawing/2014/main" id="{81962D8C-2969-3A45-8EA7-4E03A9BA8789}"/>
              </a:ext>
            </a:extLst>
          </p:cNvPr>
          <p:cNvSpPr/>
          <p:nvPr/>
        </p:nvSpPr>
        <p:spPr>
          <a:xfrm>
            <a:off x="8558043" y="2133156"/>
            <a:ext cx="3464373" cy="1656523"/>
          </a:xfrm>
          <a:prstGeom prst="wedgeRoundRectCallout">
            <a:avLst>
              <a:gd name="adj1" fmla="val -20224"/>
              <a:gd name="adj2" fmla="val 90928"/>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4" name="TextBox 3">
            <a:extLst>
              <a:ext uri="{FF2B5EF4-FFF2-40B4-BE49-F238E27FC236}">
                <a16:creationId xmlns:a16="http://schemas.microsoft.com/office/drawing/2014/main" id="{24C018CF-E2CC-7041-878D-653F63196548}"/>
              </a:ext>
            </a:extLst>
          </p:cNvPr>
          <p:cNvSpPr txBox="1"/>
          <p:nvPr/>
        </p:nvSpPr>
        <p:spPr>
          <a:xfrm>
            <a:off x="8747187" y="2250364"/>
            <a:ext cx="3146520" cy="1464503"/>
          </a:xfrm>
          <a:prstGeom prst="rect">
            <a:avLst/>
          </a:prstGeom>
          <a:noFill/>
        </p:spPr>
        <p:txBody>
          <a:bodyPr wrap="square" rtlCol="0">
            <a:spAutoFit/>
          </a:bodyPr>
          <a:lstStyle/>
          <a:p>
            <a:pPr>
              <a:defRPr b="0" i="0"/>
            </a:pPr>
            <a:r>
              <a:rPr lang="1106" dirty="0"/>
              <a:t>Mae'r ymgeisydd hwn wedi dangos dealltwriaeth dda o hunangsyniad, gan ddisgrifio'n fanwl y farn sydd gan Jake amdano’i hun.</a:t>
            </a:r>
          </a:p>
        </p:txBody>
      </p:sp>
      <p:sp>
        <p:nvSpPr>
          <p:cNvPr id="5" name="TextBox 4">
            <a:extLst>
              <a:ext uri="{FF2B5EF4-FFF2-40B4-BE49-F238E27FC236}">
                <a16:creationId xmlns:a16="http://schemas.microsoft.com/office/drawing/2014/main" id="{FAC63F10-C4D0-5549-8600-8BDD6567D70D}"/>
              </a:ext>
            </a:extLst>
          </p:cNvPr>
          <p:cNvSpPr txBox="1"/>
          <p:nvPr/>
        </p:nvSpPr>
        <p:spPr>
          <a:xfrm>
            <a:off x="8832115" y="5351933"/>
            <a:ext cx="2728255" cy="915314"/>
          </a:xfrm>
          <a:prstGeom prst="rect">
            <a:avLst/>
          </a:prstGeom>
          <a:noFill/>
        </p:spPr>
        <p:txBody>
          <a:bodyPr wrap="square" rtlCol="0">
            <a:spAutoFit/>
          </a:bodyPr>
          <a:lstStyle/>
          <a:p>
            <a:pPr algn="ctr">
              <a:defRPr b="0" i="0"/>
            </a:pPr>
            <a:r>
              <a:rPr lang="1106"/>
              <a:t>Cyfanswm y marciau a ddyfarnwyd </a:t>
            </a:r>
          </a:p>
          <a:p>
            <a:pPr algn="ctr">
              <a:defRPr b="0" i="0"/>
            </a:pPr>
            <a:r>
              <a:rPr lang="1106"/>
              <a:t>6/6</a:t>
            </a:r>
          </a:p>
        </p:txBody>
      </p:sp>
      <p:grpSp>
        <p:nvGrpSpPr>
          <p:cNvPr id="6" name="Group 5">
            <a:extLst>
              <a:ext uri="{FF2B5EF4-FFF2-40B4-BE49-F238E27FC236}">
                <a16:creationId xmlns:a16="http://schemas.microsoft.com/office/drawing/2014/main" id="{BAE84572-C010-4E70-B820-78F73FBFED0C}"/>
              </a:ext>
            </a:extLst>
          </p:cNvPr>
          <p:cNvGrpSpPr/>
          <p:nvPr/>
        </p:nvGrpSpPr>
        <p:grpSpPr>
          <a:xfrm>
            <a:off x="158120" y="992353"/>
            <a:ext cx="8153400" cy="5723407"/>
            <a:chOff x="158120" y="992353"/>
            <a:chExt cx="8153400" cy="5723407"/>
          </a:xfrm>
        </p:grpSpPr>
        <p:pic>
          <p:nvPicPr>
            <p:cNvPr id="3" name="Picture 2">
              <a:extLst>
                <a:ext uri="{FF2B5EF4-FFF2-40B4-BE49-F238E27FC236}">
                  <a16:creationId xmlns:a16="http://schemas.microsoft.com/office/drawing/2014/main" id="{DBAF83F6-15D9-DA4F-AF2F-C61C152FB43B}"/>
                </a:ext>
              </a:extLst>
            </p:cNvPr>
            <p:cNvPicPr>
              <a:picLocks noChangeAspect="1"/>
            </p:cNvPicPr>
            <p:nvPr/>
          </p:nvPicPr>
          <p:blipFill>
            <a:blip r:embed="rId2"/>
            <a:srcRect t="4251" b="9082"/>
            <a:stretch>
              <a:fillRect/>
            </a:stretch>
          </p:blipFill>
          <p:spPr>
            <a:xfrm>
              <a:off x="158120" y="992353"/>
              <a:ext cx="8153400" cy="5723407"/>
            </a:xfrm>
            <a:prstGeom prst="rect">
              <a:avLst/>
            </a:prstGeom>
          </p:spPr>
        </p:pic>
        <p:cxnSp>
          <p:nvCxnSpPr>
            <p:cNvPr id="9" name="Straight Connector 8">
              <a:extLst>
                <a:ext uri="{FF2B5EF4-FFF2-40B4-BE49-F238E27FC236}">
                  <a16:creationId xmlns:a16="http://schemas.microsoft.com/office/drawing/2014/main" id="{AFF2ECFA-C201-4F4C-95EC-C8CC349C137F}"/>
                </a:ext>
              </a:extLst>
            </p:cNvPr>
            <p:cNvCxnSpPr/>
            <p:nvPr/>
          </p:nvCxnSpPr>
          <p:spPr>
            <a:xfrm>
              <a:off x="3073168" y="3429000"/>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D23C5AB-AD97-364C-A643-A2B9D94AEFBC}"/>
                </a:ext>
              </a:extLst>
            </p:cNvPr>
            <p:cNvCxnSpPr/>
            <p:nvPr/>
          </p:nvCxnSpPr>
          <p:spPr>
            <a:xfrm>
              <a:off x="803816" y="4986775"/>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B3BF907-763F-A34A-B36D-201D69BA1F25}"/>
                </a:ext>
              </a:extLst>
            </p:cNvPr>
            <p:cNvCxnSpPr/>
            <p:nvPr/>
          </p:nvCxnSpPr>
          <p:spPr>
            <a:xfrm>
              <a:off x="3184928" y="5805671"/>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57081108"/>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Cynllun marcio cwestiwn 3</a:t>
            </a:r>
          </a:p>
        </p:txBody>
      </p:sp>
      <p:pic>
        <p:nvPicPr>
          <p:cNvPr id="5" name="Picture 4">
            <a:extLst>
              <a:ext uri="{FF2B5EF4-FFF2-40B4-BE49-F238E27FC236}">
                <a16:creationId xmlns:a16="http://schemas.microsoft.com/office/drawing/2014/main" id="{4A209568-402D-41C1-B943-AF2C6C28D27E}"/>
              </a:ext>
            </a:extLst>
          </p:cNvPr>
          <p:cNvPicPr>
            <a:picLocks noChangeAspect="1"/>
          </p:cNvPicPr>
          <p:nvPr/>
        </p:nvPicPr>
        <p:blipFill>
          <a:blip r:embed="rId2"/>
          <a:stretch>
            <a:fillRect/>
          </a:stretch>
        </p:blipFill>
        <p:spPr>
          <a:xfrm>
            <a:off x="536011" y="1174060"/>
            <a:ext cx="6098469" cy="5206760"/>
          </a:xfrm>
          <a:prstGeom prst="rect">
            <a:avLst/>
          </a:prstGeom>
        </p:spPr>
      </p:pic>
      <p:pic>
        <p:nvPicPr>
          <p:cNvPr id="9" name="Picture 8">
            <a:extLst>
              <a:ext uri="{FF2B5EF4-FFF2-40B4-BE49-F238E27FC236}">
                <a16:creationId xmlns:a16="http://schemas.microsoft.com/office/drawing/2014/main" id="{B4A18E8C-420C-40FF-A0CA-E56FE95D5044}"/>
              </a:ext>
            </a:extLst>
          </p:cNvPr>
          <p:cNvPicPr>
            <a:picLocks noChangeAspect="1"/>
          </p:cNvPicPr>
          <p:nvPr/>
        </p:nvPicPr>
        <p:blipFill>
          <a:blip r:embed="rId3"/>
          <a:stretch>
            <a:fillRect/>
          </a:stretch>
        </p:blipFill>
        <p:spPr>
          <a:xfrm>
            <a:off x="7210742" y="1202635"/>
            <a:ext cx="3727238" cy="5149610"/>
          </a:xfrm>
          <a:prstGeom prst="rect">
            <a:avLst/>
          </a:prstGeom>
        </p:spPr>
      </p:pic>
    </p:spTree>
    <p:extLst>
      <p:ext uri="{BB962C8B-B14F-4D97-AF65-F5344CB8AC3E}">
        <p14:creationId xmlns:p14="http://schemas.microsoft.com/office/powerpoint/2010/main" val="2821491263"/>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dirty="0"/>
              <a:t>Cwestiwn 6</a:t>
            </a:r>
            <a:r>
              <a:rPr lang="en-GB" sz="1800" dirty="0"/>
              <a:t> </a:t>
            </a:r>
            <a:r>
              <a:rPr lang="1106" sz="1800" dirty="0"/>
              <a:t>(a) (b)</a:t>
            </a:r>
          </a:p>
        </p:txBody>
      </p:sp>
      <p:pic>
        <p:nvPicPr>
          <p:cNvPr id="3" name="Picture 2">
            <a:extLst>
              <a:ext uri="{FF2B5EF4-FFF2-40B4-BE49-F238E27FC236}">
                <a16:creationId xmlns:a16="http://schemas.microsoft.com/office/drawing/2014/main" id="{C6B91C04-4260-4AE2-B142-0BF2C0F89833}"/>
              </a:ext>
            </a:extLst>
          </p:cNvPr>
          <p:cNvPicPr>
            <a:picLocks noChangeAspect="1"/>
          </p:cNvPicPr>
          <p:nvPr/>
        </p:nvPicPr>
        <p:blipFill>
          <a:blip r:embed="rId2"/>
          <a:stretch>
            <a:fillRect/>
          </a:stretch>
        </p:blipFill>
        <p:spPr>
          <a:xfrm>
            <a:off x="648142" y="1016001"/>
            <a:ext cx="7571298" cy="5637768"/>
          </a:xfrm>
          <a:prstGeom prst="rect">
            <a:avLst/>
          </a:prstGeom>
        </p:spPr>
      </p:pic>
    </p:spTree>
    <p:extLst>
      <p:ext uri="{BB962C8B-B14F-4D97-AF65-F5344CB8AC3E}">
        <p14:creationId xmlns:p14="http://schemas.microsoft.com/office/powerpoint/2010/main" val="4052199417"/>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(a) (b) ateb ymgeisydd 1 </a:t>
            </a:r>
          </a:p>
        </p:txBody>
      </p:sp>
      <p:pic>
        <p:nvPicPr>
          <p:cNvPr id="2" name="Picture 1">
            <a:extLst>
              <a:ext uri="{FF2B5EF4-FFF2-40B4-BE49-F238E27FC236}">
                <a16:creationId xmlns:a16="http://schemas.microsoft.com/office/drawing/2014/main" id="{F54444C2-EF6F-934B-AC9F-C0C253775E65}"/>
              </a:ext>
            </a:extLst>
          </p:cNvPr>
          <p:cNvPicPr>
            <a:picLocks noChangeAspect="1"/>
          </p:cNvPicPr>
          <p:nvPr/>
        </p:nvPicPr>
        <p:blipFill>
          <a:blip r:embed="rId2"/>
          <a:stretch>
            <a:fillRect/>
          </a:stretch>
        </p:blipFill>
        <p:spPr>
          <a:xfrm>
            <a:off x="282010" y="1202634"/>
            <a:ext cx="7460263" cy="4659685"/>
          </a:xfrm>
          <a:prstGeom prst="rect">
            <a:avLst/>
          </a:prstGeom>
        </p:spPr>
      </p:pic>
    </p:spTree>
    <p:extLst>
      <p:ext uri="{BB962C8B-B14F-4D97-AF65-F5344CB8AC3E}">
        <p14:creationId xmlns:p14="http://schemas.microsoft.com/office/powerpoint/2010/main" val="2646497654"/>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D8EBE1-1839-4118-B69D-7F5F54E34893}"/>
              </a:ext>
            </a:extLst>
          </p:cNvPr>
          <p:cNvSpPr txBox="1"/>
          <p:nvPr/>
        </p:nvSpPr>
        <p:spPr>
          <a:xfrm>
            <a:off x="271380" y="325680"/>
            <a:ext cx="10020936" cy="447261"/>
          </a:xfrm>
          <a:prstGeom prst="rect">
            <a:avLst/>
          </a:prstGeom>
        </p:spPr>
        <p:txBody>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defTabSz="457200">
              <a:lnSpc>
                <a:spcPct val="100000"/>
              </a:lnSpc>
              <a:spcBef>
                <a:spcPts val="150"/>
              </a:spcBef>
              <a:defRPr b="0" i="0"/>
            </a:pPr>
            <a:r>
              <a:rPr lang="1106" sz="1800"/>
              <a:t>Uned 1:  Hybu iechyd a llesiant drwy gydol camau bywyd</a:t>
            </a:r>
          </a:p>
        </p:txBody>
      </p:sp>
      <p:sp>
        <p:nvSpPr>
          <p:cNvPr id="7" name="Rectangle 6">
            <a:extLst>
              <a:ext uri="{FF2B5EF4-FFF2-40B4-BE49-F238E27FC236}">
                <a16:creationId xmlns:a16="http://schemas.microsoft.com/office/drawing/2014/main" id="{597159D2-ABEC-4203-AD91-3751F6D76650}"/>
              </a:ext>
            </a:extLst>
          </p:cNvPr>
          <p:cNvSpPr/>
          <p:nvPr/>
        </p:nvSpPr>
        <p:spPr>
          <a:xfrm>
            <a:off x="5672832" y="882869"/>
            <a:ext cx="6519168" cy="5908747"/>
          </a:xfrm>
          <a:prstGeom prst="rect">
            <a:avLst/>
          </a:prstGeom>
          <a:solidFill>
            <a:schemeClr val="accent3"/>
          </a:solidFill>
          <a:effectLst>
            <a:outerShdw blurRad="50800" dist="50800" dir="5400000" algn="ctr" rotWithShape="0">
              <a:schemeClr val="accent3"/>
            </a:outerShdw>
          </a:effectLst>
        </p:spPr>
        <p:txBody>
          <a:bodyPr wrap="none" lIns="0" tIns="0" rIns="0" bIns="0" rtlCol="0" anchor="ctr">
            <a:noAutofit/>
          </a:bodyPr>
          <a:lstStyle/>
          <a:p>
            <a:pPr algn="ctr"/>
            <a:endParaRPr lang="en-GB">
              <a:solidFill>
                <a:srgbClr val="000000"/>
              </a:solidFill>
            </a:endParaRPr>
          </a:p>
        </p:txBody>
      </p:sp>
      <p:sp>
        <p:nvSpPr>
          <p:cNvPr id="8" name="TextBox 7">
            <a:extLst>
              <a:ext uri="{FF2B5EF4-FFF2-40B4-BE49-F238E27FC236}">
                <a16:creationId xmlns:a16="http://schemas.microsoft.com/office/drawing/2014/main" id="{71C2D5AF-5D3B-4276-B36C-97AFA6E5BBF9}"/>
              </a:ext>
            </a:extLst>
          </p:cNvPr>
          <p:cNvSpPr txBox="1"/>
          <p:nvPr/>
        </p:nvSpPr>
        <p:spPr>
          <a:xfrm>
            <a:off x="6510845" y="5615756"/>
            <a:ext cx="5500803" cy="457657"/>
          </a:xfrm>
          <a:prstGeom prst="rect">
            <a:avLst/>
          </a:prstGeom>
          <a:noFill/>
        </p:spPr>
        <p:txBody>
          <a:bodyPr wrap="square" rtlCol="0">
            <a:spAutoFit/>
          </a:bodyPr>
          <a:lstStyle/>
          <a:p>
            <a:pPr>
              <a:defRPr b="0" i="0"/>
            </a:pPr>
            <a:r>
              <a:rPr lang="1106" sz="2400" b="1">
                <a:solidFill>
                  <a:schemeClr val="bg1"/>
                </a:solidFill>
              </a:rPr>
              <a:t>Adolygu arholiadau ar-lein (AAA) </a:t>
            </a:r>
          </a:p>
        </p:txBody>
      </p:sp>
      <p:pic>
        <p:nvPicPr>
          <p:cNvPr id="9" name="Picture 8">
            <a:extLst>
              <a:ext uri="{FF2B5EF4-FFF2-40B4-BE49-F238E27FC236}">
                <a16:creationId xmlns:a16="http://schemas.microsoft.com/office/drawing/2014/main" id="{D0D25735-823F-4728-8EDA-51AB7473F8FA}"/>
              </a:ext>
            </a:extLst>
          </p:cNvPr>
          <p:cNvPicPr>
            <a:picLocks noChangeAspect="1"/>
          </p:cNvPicPr>
          <p:nvPr/>
        </p:nvPicPr>
        <p:blipFill>
          <a:blip r:embed="rId3"/>
          <a:stretch>
            <a:fillRect/>
          </a:stretch>
        </p:blipFill>
        <p:spPr>
          <a:xfrm>
            <a:off x="7100312" y="1743310"/>
            <a:ext cx="3807976" cy="3371380"/>
          </a:xfrm>
          <a:prstGeom prst="rect">
            <a:avLst/>
          </a:prstGeom>
          <a:effectLst/>
        </p:spPr>
      </p:pic>
      <p:pic>
        <p:nvPicPr>
          <p:cNvPr id="5" name="Picture 4">
            <a:extLst>
              <a:ext uri="{FF2B5EF4-FFF2-40B4-BE49-F238E27FC236}">
                <a16:creationId xmlns:a16="http://schemas.microsoft.com/office/drawing/2014/main" id="{5FBD6991-4CAB-4B2F-8055-A147C645CACA}"/>
              </a:ext>
            </a:extLst>
          </p:cNvPr>
          <p:cNvPicPr>
            <a:picLocks noChangeAspect="1"/>
          </p:cNvPicPr>
          <p:nvPr/>
        </p:nvPicPr>
        <p:blipFill>
          <a:blip r:embed="rId4"/>
          <a:stretch>
            <a:fillRect/>
          </a:stretch>
        </p:blipFill>
        <p:spPr>
          <a:xfrm>
            <a:off x="674263" y="903188"/>
            <a:ext cx="4373905" cy="5908747"/>
          </a:xfrm>
          <a:prstGeom prst="rect">
            <a:avLst/>
          </a:prstGeom>
        </p:spPr>
      </p:pic>
    </p:spTree>
    <p:extLst>
      <p:ext uri="{BB962C8B-B14F-4D97-AF65-F5344CB8AC3E}">
        <p14:creationId xmlns:p14="http://schemas.microsoft.com/office/powerpoint/2010/main" val="1643471483"/>
      </p:ext>
    </p:extLst>
  </p:cSld>
  <p:clrMapOvr>
    <a:masterClrMapping/>
  </p:clrMapOvr>
  <mc:AlternateContent xmlns:mc="http://schemas.openxmlformats.org/markup-compatibility/2006" xmlns:p14="http://schemas.microsoft.com/office/powerpoint/2010/main">
    <mc:Choice Requires="p14">
      <p:transition spd="slow" p14:dur="2000" advTm="124445"/>
    </mc:Choice>
    <mc:Fallback xmlns="">
      <p:transition spd="slow" advTm="1244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5F2634-E679-B048-B6A6-48648769C793}"/>
              </a:ext>
            </a:extLst>
          </p:cNvPr>
          <p:cNvPicPr>
            <a:picLocks noChangeAspect="1"/>
          </p:cNvPicPr>
          <p:nvPr/>
        </p:nvPicPr>
        <p:blipFill>
          <a:blip r:embed="rId2"/>
          <a:stretch>
            <a:fillRect/>
          </a:stretch>
        </p:blipFill>
        <p:spPr>
          <a:xfrm>
            <a:off x="282010" y="1096836"/>
            <a:ext cx="7266481" cy="4538649"/>
          </a:xfrm>
          <a:prstGeom prst="rect">
            <a:avLst/>
          </a:prstGeom>
        </p:spPr>
      </p:pic>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(a) (b) ateb ymgeisydd 1 gyda sylwadau'r arholwr</a:t>
            </a:r>
          </a:p>
        </p:txBody>
      </p:sp>
      <p:sp>
        <p:nvSpPr>
          <p:cNvPr id="2" name="Rectangle 1">
            <a:extLst>
              <a:ext uri="{FF2B5EF4-FFF2-40B4-BE49-F238E27FC236}">
                <a16:creationId xmlns:a16="http://schemas.microsoft.com/office/drawing/2014/main" id="{71BB3C32-41F6-6445-9A99-B15E129DC038}"/>
              </a:ext>
            </a:extLst>
          </p:cNvPr>
          <p:cNvSpPr/>
          <p:nvPr/>
        </p:nvSpPr>
        <p:spPr>
          <a:xfrm>
            <a:off x="8837677" y="5867601"/>
            <a:ext cx="2339137" cy="915314"/>
          </a:xfrm>
          <a:prstGeom prst="rect">
            <a:avLst/>
          </a:prstGeom>
        </p:spPr>
        <p:txBody>
          <a:bodyPr wrap="square">
            <a:spAutoFit/>
          </a:bodyPr>
          <a:lstStyle/>
          <a:p>
            <a:pPr algn="ctr">
              <a:defRPr b="0" i="0"/>
            </a:pPr>
            <a:r>
              <a:rPr lang="1106"/>
              <a:t>Cyfanswm y marciau a ddyfarnwyd </a:t>
            </a:r>
          </a:p>
          <a:p>
            <a:pPr algn="ctr">
              <a:defRPr b="0" i="0"/>
            </a:pPr>
            <a:r>
              <a:rPr lang="1106"/>
              <a:t>1/5</a:t>
            </a:r>
          </a:p>
        </p:txBody>
      </p:sp>
      <p:sp>
        <p:nvSpPr>
          <p:cNvPr id="4" name="Rounded Rectangular Callout 3">
            <a:extLst>
              <a:ext uri="{FF2B5EF4-FFF2-40B4-BE49-F238E27FC236}">
                <a16:creationId xmlns:a16="http://schemas.microsoft.com/office/drawing/2014/main" id="{00F387AD-7F7B-8B4A-B0FB-360CD3B956AA}"/>
              </a:ext>
            </a:extLst>
          </p:cNvPr>
          <p:cNvSpPr/>
          <p:nvPr/>
        </p:nvSpPr>
        <p:spPr>
          <a:xfrm rot="5400000">
            <a:off x="8991577" y="345022"/>
            <a:ext cx="1895924" cy="3988838"/>
          </a:xfrm>
          <a:prstGeom prst="wedgeRoundRectCallout">
            <a:avLst>
              <a:gd name="adj1" fmla="val 29829"/>
              <a:gd name="adj2" fmla="val 77324"/>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5" name="TextBox 4">
            <a:extLst>
              <a:ext uri="{FF2B5EF4-FFF2-40B4-BE49-F238E27FC236}">
                <a16:creationId xmlns:a16="http://schemas.microsoft.com/office/drawing/2014/main" id="{DBD64E73-32EA-E34C-817C-205A37252629}"/>
              </a:ext>
            </a:extLst>
          </p:cNvPr>
          <p:cNvSpPr txBox="1"/>
          <p:nvPr/>
        </p:nvSpPr>
        <p:spPr>
          <a:xfrm>
            <a:off x="8020878" y="1482277"/>
            <a:ext cx="3976710" cy="1739098"/>
          </a:xfrm>
          <a:prstGeom prst="rect">
            <a:avLst/>
          </a:prstGeom>
          <a:noFill/>
        </p:spPr>
        <p:txBody>
          <a:bodyPr wrap="square" rtlCol="0">
            <a:spAutoFit/>
          </a:bodyPr>
          <a:lstStyle/>
          <a:p>
            <a:pPr>
              <a:defRPr b="0" i="0"/>
            </a:pPr>
            <a:r>
              <a:rPr lang="1106"/>
              <a:t>Mae'r ateb yn esbonio'n fyr rôl gweithiwr gofal, nid cyfranogiad gweithredol: Arthur sydd wrth wraidd y cynllun, gan nodi ei ddewisiadau, ei flaenoriaethau a'i nodau.</a:t>
            </a:r>
          </a:p>
          <a:p>
            <a:pPr>
              <a:defRPr b="0" i="0"/>
            </a:pPr>
            <a:r>
              <a:rPr lang="1106"/>
              <a:t>Dyfarnwyd 0 marc.</a:t>
            </a:r>
          </a:p>
        </p:txBody>
      </p:sp>
      <p:sp>
        <p:nvSpPr>
          <p:cNvPr id="10" name="Rounded Rectangular Callout 9">
            <a:extLst>
              <a:ext uri="{FF2B5EF4-FFF2-40B4-BE49-F238E27FC236}">
                <a16:creationId xmlns:a16="http://schemas.microsoft.com/office/drawing/2014/main" id="{386AB08D-43D6-0648-A80A-751171AF81B2}"/>
              </a:ext>
            </a:extLst>
          </p:cNvPr>
          <p:cNvSpPr/>
          <p:nvPr/>
        </p:nvSpPr>
        <p:spPr>
          <a:xfrm rot="5400000">
            <a:off x="8874432" y="2844002"/>
            <a:ext cx="1895922" cy="3988838"/>
          </a:xfrm>
          <a:prstGeom prst="wedgeRoundRectCallout">
            <a:avLst>
              <a:gd name="adj1" fmla="val 16892"/>
              <a:gd name="adj2" fmla="val 78496"/>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9" name="TextBox 8">
            <a:extLst>
              <a:ext uri="{FF2B5EF4-FFF2-40B4-BE49-F238E27FC236}">
                <a16:creationId xmlns:a16="http://schemas.microsoft.com/office/drawing/2014/main" id="{E750F85C-3F0C-784C-A10A-CE2F2346BF80}"/>
              </a:ext>
            </a:extLst>
          </p:cNvPr>
          <p:cNvSpPr txBox="1"/>
          <p:nvPr/>
        </p:nvSpPr>
        <p:spPr>
          <a:xfrm>
            <a:off x="8066013" y="3968872"/>
            <a:ext cx="3750799" cy="1739098"/>
          </a:xfrm>
          <a:prstGeom prst="rect">
            <a:avLst/>
          </a:prstGeom>
          <a:noFill/>
        </p:spPr>
        <p:txBody>
          <a:bodyPr wrap="square" rtlCol="0">
            <a:spAutoFit/>
          </a:bodyPr>
          <a:lstStyle/>
          <a:p>
            <a:pPr>
              <a:defRPr b="0" i="0"/>
            </a:pPr>
            <a:r>
              <a:rPr lang="1106" dirty="0"/>
              <a:t>Mae'r cwestiwn yn gofyn beth sydd mewn cynllun gofal. Dyma ymateb sylfaenol yn unig gyda chyfeiriadau amwys yn unig at amgylchiadau presennol Arthur. </a:t>
            </a:r>
          </a:p>
          <a:p>
            <a:pPr>
              <a:defRPr b="0" i="0"/>
            </a:pPr>
            <a:r>
              <a:rPr lang="1106" dirty="0"/>
              <a:t>dyfarnwyd 1 marc.</a:t>
            </a:r>
          </a:p>
        </p:txBody>
      </p:sp>
    </p:spTree>
    <p:extLst>
      <p:ext uri="{BB962C8B-B14F-4D97-AF65-F5344CB8AC3E}">
        <p14:creationId xmlns:p14="http://schemas.microsoft.com/office/powerpoint/2010/main" val="520960886"/>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2FE03FD-5A3E-4331-8E55-FCBB9C636CB5}"/>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(a) (b) ateb ymgeisydd 2 </a:t>
            </a:r>
          </a:p>
        </p:txBody>
      </p:sp>
      <p:grpSp>
        <p:nvGrpSpPr>
          <p:cNvPr id="5" name="Group 4">
            <a:extLst>
              <a:ext uri="{FF2B5EF4-FFF2-40B4-BE49-F238E27FC236}">
                <a16:creationId xmlns:a16="http://schemas.microsoft.com/office/drawing/2014/main" id="{9AB388E4-ADC8-4538-8147-433512DADE57}"/>
              </a:ext>
            </a:extLst>
          </p:cNvPr>
          <p:cNvGrpSpPr/>
          <p:nvPr/>
        </p:nvGrpSpPr>
        <p:grpSpPr>
          <a:xfrm>
            <a:off x="914400" y="1175125"/>
            <a:ext cx="7962396" cy="5184707"/>
            <a:chOff x="914400" y="1175125"/>
            <a:chExt cx="7962396" cy="5184707"/>
          </a:xfrm>
        </p:grpSpPr>
        <p:pic>
          <p:nvPicPr>
            <p:cNvPr id="3" name="Picture 2">
              <a:extLst>
                <a:ext uri="{FF2B5EF4-FFF2-40B4-BE49-F238E27FC236}">
                  <a16:creationId xmlns:a16="http://schemas.microsoft.com/office/drawing/2014/main" id="{E8EB2FD1-1196-5F4C-831A-AC1A8B7189FB}"/>
                </a:ext>
              </a:extLst>
            </p:cNvPr>
            <p:cNvPicPr>
              <a:picLocks noChangeAspect="1"/>
            </p:cNvPicPr>
            <p:nvPr/>
          </p:nvPicPr>
          <p:blipFill>
            <a:blip r:embed="rId2"/>
            <a:stretch>
              <a:fillRect/>
            </a:stretch>
          </p:blipFill>
          <p:spPr>
            <a:xfrm>
              <a:off x="1241814" y="1870159"/>
              <a:ext cx="7634982" cy="4489673"/>
            </a:xfrm>
            <a:prstGeom prst="rect">
              <a:avLst/>
            </a:prstGeom>
          </p:spPr>
        </p:pic>
        <p:pic>
          <p:nvPicPr>
            <p:cNvPr id="2" name="Picture 1">
              <a:extLst>
                <a:ext uri="{FF2B5EF4-FFF2-40B4-BE49-F238E27FC236}">
                  <a16:creationId xmlns:a16="http://schemas.microsoft.com/office/drawing/2014/main" id="{485891D0-3203-4AC1-8E57-F21637E41AB7}"/>
                </a:ext>
              </a:extLst>
            </p:cNvPr>
            <p:cNvPicPr>
              <a:picLocks noChangeAspect="1"/>
            </p:cNvPicPr>
            <p:nvPr/>
          </p:nvPicPr>
          <p:blipFill>
            <a:blip r:embed="rId3"/>
            <a:stretch>
              <a:fillRect/>
            </a:stretch>
          </p:blipFill>
          <p:spPr>
            <a:xfrm>
              <a:off x="914400" y="1175125"/>
              <a:ext cx="7962396" cy="695033"/>
            </a:xfrm>
            <a:prstGeom prst="rect">
              <a:avLst/>
            </a:prstGeom>
          </p:spPr>
        </p:pic>
      </p:grpSp>
    </p:spTree>
    <p:extLst>
      <p:ext uri="{BB962C8B-B14F-4D97-AF65-F5344CB8AC3E}">
        <p14:creationId xmlns:p14="http://schemas.microsoft.com/office/powerpoint/2010/main" val="329533000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9D8CD976-15DE-3F49-BDEF-98B5A2F365E7}"/>
              </a:ext>
            </a:extLst>
          </p:cNvPr>
          <p:cNvSpPr/>
          <p:nvPr/>
        </p:nvSpPr>
        <p:spPr>
          <a:xfrm>
            <a:off x="8063844" y="1848207"/>
            <a:ext cx="3937656" cy="1177229"/>
          </a:xfrm>
          <a:prstGeom prst="wedgeRoundRectCallout">
            <a:avLst>
              <a:gd name="adj1" fmla="val -69246"/>
              <a:gd name="adj2" fmla="val 18942"/>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defRPr b="0" i="0"/>
            </a:pPr>
            <a:r>
              <a:rPr lang="1106" dirty="0">
                <a:solidFill>
                  <a:srgbClr val="000000"/>
                </a:solidFill>
              </a:rPr>
              <a:t>Dim marciau am yr ymateb hwn,gan </a:t>
            </a:r>
          </a:p>
          <a:p>
            <a:pPr algn="ctr">
              <a:defRPr b="0" i="0"/>
            </a:pPr>
            <a:r>
              <a:rPr lang="1106" dirty="0">
                <a:solidFill>
                  <a:srgbClr val="000000"/>
                </a:solidFill>
              </a:rPr>
              <a:t>nad yw'r ymgeisydd wedi esbonio </a:t>
            </a:r>
          </a:p>
          <a:p>
            <a:pPr algn="ctr">
              <a:defRPr b="0" i="0"/>
            </a:pPr>
            <a:r>
              <a:rPr lang="1106" dirty="0">
                <a:solidFill>
                  <a:srgbClr val="000000"/>
                </a:solidFill>
              </a:rPr>
              <a:t>cyfranogiad gweithredol</a:t>
            </a:r>
          </a:p>
        </p:txBody>
      </p:sp>
      <p:sp>
        <p:nvSpPr>
          <p:cNvPr id="6" name="Rectangle 5">
            <a:extLst>
              <a:ext uri="{FF2B5EF4-FFF2-40B4-BE49-F238E27FC236}">
                <a16:creationId xmlns:a16="http://schemas.microsoft.com/office/drawing/2014/main" id="{980CE907-9D94-0644-96FD-F49841DD4EE0}"/>
              </a:ext>
            </a:extLst>
          </p:cNvPr>
          <p:cNvSpPr/>
          <p:nvPr/>
        </p:nvSpPr>
        <p:spPr>
          <a:xfrm>
            <a:off x="8704976" y="5556838"/>
            <a:ext cx="2464788" cy="915314"/>
          </a:xfrm>
          <a:prstGeom prst="rect">
            <a:avLst/>
          </a:prstGeom>
        </p:spPr>
        <p:txBody>
          <a:bodyPr wrap="square">
            <a:spAutoFit/>
          </a:bodyPr>
          <a:lstStyle/>
          <a:p>
            <a:pPr algn="ctr">
              <a:defRPr b="0" i="0"/>
            </a:pPr>
            <a:r>
              <a:rPr lang="1106"/>
              <a:t>Cyfanswm y marciau a ddyfarnwyd </a:t>
            </a:r>
          </a:p>
          <a:p>
            <a:pPr algn="ctr">
              <a:defRPr b="0" i="0"/>
            </a:pPr>
            <a:r>
              <a:rPr lang="1106"/>
              <a:t>1/5</a:t>
            </a:r>
          </a:p>
        </p:txBody>
      </p:sp>
      <p:sp>
        <p:nvSpPr>
          <p:cNvPr id="7" name="Rectangle 6">
            <a:extLst>
              <a:ext uri="{FF2B5EF4-FFF2-40B4-BE49-F238E27FC236}">
                <a16:creationId xmlns:a16="http://schemas.microsoft.com/office/drawing/2014/main" id="{31CB9A0D-78C5-6044-946B-11EEF60CDD2F}"/>
              </a:ext>
            </a:extLst>
          </p:cNvPr>
          <p:cNvSpPr/>
          <p:nvPr/>
        </p:nvSpPr>
        <p:spPr>
          <a:xfrm>
            <a:off x="593499" y="5549455"/>
            <a:ext cx="6722416" cy="1189909"/>
          </a:xfrm>
          <a:prstGeom prst="rect">
            <a:avLst/>
          </a:prstGeom>
        </p:spPr>
        <p:txBody>
          <a:bodyPr wrap="square">
            <a:spAutoFit/>
          </a:bodyPr>
          <a:lstStyle/>
          <a:p>
            <a:pPr>
              <a:defRPr b="0" i="0"/>
            </a:pPr>
            <a:r>
              <a:rPr lang="1106"/>
              <a:t>Roedd ymgeiswyr gan mwyaf yn gallu amlinellu'r angen a rhywfaint o wybodaeth a gynhwyswyd mewn cynllun gofal, collwyd marciau am beidio ag esbonio pwysigrwydd cynnwys Arthur a gwerthfawrogi ei farn yn y pecyn gofal.</a:t>
            </a:r>
            <a:endParaRPr lang="en-US"/>
          </a:p>
        </p:txBody>
      </p:sp>
      <p:grpSp>
        <p:nvGrpSpPr>
          <p:cNvPr id="3" name="Group 2">
            <a:extLst>
              <a:ext uri="{FF2B5EF4-FFF2-40B4-BE49-F238E27FC236}">
                <a16:creationId xmlns:a16="http://schemas.microsoft.com/office/drawing/2014/main" id="{EA0E4510-0118-4F31-B0AD-EB9335A2216C}"/>
              </a:ext>
            </a:extLst>
          </p:cNvPr>
          <p:cNvGrpSpPr/>
          <p:nvPr/>
        </p:nvGrpSpPr>
        <p:grpSpPr>
          <a:xfrm>
            <a:off x="305506" y="968898"/>
            <a:ext cx="7003693" cy="4499277"/>
            <a:chOff x="383611" y="1065591"/>
            <a:chExt cx="7003693" cy="4499277"/>
          </a:xfrm>
        </p:grpSpPr>
        <p:grpSp>
          <p:nvGrpSpPr>
            <p:cNvPr id="12" name="Group 11">
              <a:extLst>
                <a:ext uri="{FF2B5EF4-FFF2-40B4-BE49-F238E27FC236}">
                  <a16:creationId xmlns:a16="http://schemas.microsoft.com/office/drawing/2014/main" id="{59328483-5412-4168-AA25-415441DED18C}"/>
                </a:ext>
              </a:extLst>
            </p:cNvPr>
            <p:cNvGrpSpPr/>
            <p:nvPr/>
          </p:nvGrpSpPr>
          <p:grpSpPr>
            <a:xfrm>
              <a:off x="383611" y="1065591"/>
              <a:ext cx="7003693" cy="4499277"/>
              <a:chOff x="914400" y="1175125"/>
              <a:chExt cx="7962396" cy="5184707"/>
            </a:xfrm>
          </p:grpSpPr>
          <p:pic>
            <p:nvPicPr>
              <p:cNvPr id="13" name="Picture 12">
                <a:extLst>
                  <a:ext uri="{FF2B5EF4-FFF2-40B4-BE49-F238E27FC236}">
                    <a16:creationId xmlns:a16="http://schemas.microsoft.com/office/drawing/2014/main" id="{7EF93EAF-9D29-41C3-ADE4-5EA85B42E77D}"/>
                  </a:ext>
                </a:extLst>
              </p:cNvPr>
              <p:cNvPicPr>
                <a:picLocks noChangeAspect="1"/>
              </p:cNvPicPr>
              <p:nvPr/>
            </p:nvPicPr>
            <p:blipFill>
              <a:blip r:embed="rId2"/>
              <a:stretch>
                <a:fillRect/>
              </a:stretch>
            </p:blipFill>
            <p:spPr>
              <a:xfrm>
                <a:off x="1241814" y="1870159"/>
                <a:ext cx="7634982" cy="4489673"/>
              </a:xfrm>
              <a:prstGeom prst="rect">
                <a:avLst/>
              </a:prstGeom>
            </p:spPr>
          </p:pic>
          <p:pic>
            <p:nvPicPr>
              <p:cNvPr id="14" name="Picture 13">
                <a:extLst>
                  <a:ext uri="{FF2B5EF4-FFF2-40B4-BE49-F238E27FC236}">
                    <a16:creationId xmlns:a16="http://schemas.microsoft.com/office/drawing/2014/main" id="{A73A7FE5-0201-4E8A-966D-9DF53F7D7964}"/>
                  </a:ext>
                </a:extLst>
              </p:cNvPr>
              <p:cNvPicPr>
                <a:picLocks noChangeAspect="1"/>
              </p:cNvPicPr>
              <p:nvPr/>
            </p:nvPicPr>
            <p:blipFill>
              <a:blip r:embed="rId3"/>
              <a:stretch>
                <a:fillRect/>
              </a:stretch>
            </p:blipFill>
            <p:spPr>
              <a:xfrm>
                <a:off x="914400" y="1175125"/>
                <a:ext cx="7962396" cy="695033"/>
              </a:xfrm>
              <a:prstGeom prst="rect">
                <a:avLst/>
              </a:prstGeom>
            </p:spPr>
          </p:pic>
        </p:grpSp>
        <p:cxnSp>
          <p:nvCxnSpPr>
            <p:cNvPr id="9" name="Straight Connector 8">
              <a:extLst>
                <a:ext uri="{FF2B5EF4-FFF2-40B4-BE49-F238E27FC236}">
                  <a16:creationId xmlns:a16="http://schemas.microsoft.com/office/drawing/2014/main" id="{F43FCBA4-5029-8E41-A8BA-0E302510AA90}"/>
                </a:ext>
              </a:extLst>
            </p:cNvPr>
            <p:cNvCxnSpPr/>
            <p:nvPr/>
          </p:nvCxnSpPr>
          <p:spPr>
            <a:xfrm>
              <a:off x="2812354" y="4918146"/>
              <a:ext cx="435582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0" name="Rounded Rectangular Callout 9">
            <a:extLst>
              <a:ext uri="{FF2B5EF4-FFF2-40B4-BE49-F238E27FC236}">
                <a16:creationId xmlns:a16="http://schemas.microsoft.com/office/drawing/2014/main" id="{B5D6AE7E-FECE-1A45-856F-3F8D5E1F60C7}"/>
              </a:ext>
            </a:extLst>
          </p:cNvPr>
          <p:cNvSpPr/>
          <p:nvPr/>
        </p:nvSpPr>
        <p:spPr>
          <a:xfrm>
            <a:off x="7472363" y="3760821"/>
            <a:ext cx="4529137" cy="1060632"/>
          </a:xfrm>
          <a:prstGeom prst="wedgeRoundRectCallout">
            <a:avLst>
              <a:gd name="adj1" fmla="val -62948"/>
              <a:gd name="adj2" fmla="val -22057"/>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defRPr b="0" i="0"/>
            </a:pPr>
            <a:r>
              <a:rPr lang="1106">
                <a:solidFill>
                  <a:srgbClr val="000000"/>
                </a:solidFill>
              </a:rPr>
              <a:t>Ymateb sylfaenol sy'n amlinellu</a:t>
            </a:r>
          </a:p>
          <a:p>
            <a:pPr algn="ctr">
              <a:defRPr b="0" i="0"/>
            </a:pPr>
            <a:r>
              <a:rPr lang="1106">
                <a:solidFill>
                  <a:srgbClr val="000000"/>
                </a:solidFill>
              </a:rPr>
              <a:t> gwybodaeth gyfyngedig y gellir ei chynnwys </a:t>
            </a:r>
          </a:p>
        </p:txBody>
      </p:sp>
      <p:sp>
        <p:nvSpPr>
          <p:cNvPr id="11" name="Title 2">
            <a:extLst>
              <a:ext uri="{FF2B5EF4-FFF2-40B4-BE49-F238E27FC236}">
                <a16:creationId xmlns:a16="http://schemas.microsoft.com/office/drawing/2014/main" id="{8B1F2024-C588-4813-B909-461B5DE3CF8B}"/>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(a) (b) ateb ymgeisydd 2 gyda sylwadau'r arholwr</a:t>
            </a:r>
          </a:p>
        </p:txBody>
      </p:sp>
    </p:spTree>
    <p:extLst>
      <p:ext uri="{BB962C8B-B14F-4D97-AF65-F5344CB8AC3E}">
        <p14:creationId xmlns:p14="http://schemas.microsoft.com/office/powerpoint/2010/main" val="311038054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(a) (b) ateb ymgeisydd 3 </a:t>
            </a:r>
          </a:p>
        </p:txBody>
      </p:sp>
      <p:grpSp>
        <p:nvGrpSpPr>
          <p:cNvPr id="4" name="Group 3">
            <a:extLst>
              <a:ext uri="{FF2B5EF4-FFF2-40B4-BE49-F238E27FC236}">
                <a16:creationId xmlns:a16="http://schemas.microsoft.com/office/drawing/2014/main" id="{D167D1FC-313E-4522-834C-5FD0175E2F24}"/>
              </a:ext>
            </a:extLst>
          </p:cNvPr>
          <p:cNvGrpSpPr/>
          <p:nvPr/>
        </p:nvGrpSpPr>
        <p:grpSpPr>
          <a:xfrm>
            <a:off x="282011" y="1077894"/>
            <a:ext cx="6811529" cy="5723893"/>
            <a:chOff x="282011" y="1077894"/>
            <a:chExt cx="6811529" cy="5723893"/>
          </a:xfrm>
        </p:grpSpPr>
        <p:pic>
          <p:nvPicPr>
            <p:cNvPr id="2" name="Picture 1">
              <a:extLst>
                <a:ext uri="{FF2B5EF4-FFF2-40B4-BE49-F238E27FC236}">
                  <a16:creationId xmlns:a16="http://schemas.microsoft.com/office/drawing/2014/main" id="{D108D3CB-30A1-2E4A-BD10-EDC2EE477279}"/>
                </a:ext>
              </a:extLst>
            </p:cNvPr>
            <p:cNvPicPr>
              <a:picLocks noChangeAspect="1"/>
            </p:cNvPicPr>
            <p:nvPr/>
          </p:nvPicPr>
          <p:blipFill>
            <a:blip r:embed="rId2"/>
            <a:stretch>
              <a:fillRect/>
            </a:stretch>
          </p:blipFill>
          <p:spPr>
            <a:xfrm>
              <a:off x="499931" y="1643380"/>
              <a:ext cx="6593609" cy="5158407"/>
            </a:xfrm>
            <a:prstGeom prst="rect">
              <a:avLst/>
            </a:prstGeom>
          </p:spPr>
        </p:pic>
        <p:pic>
          <p:nvPicPr>
            <p:cNvPr id="3" name="Picture 2">
              <a:extLst>
                <a:ext uri="{FF2B5EF4-FFF2-40B4-BE49-F238E27FC236}">
                  <a16:creationId xmlns:a16="http://schemas.microsoft.com/office/drawing/2014/main" id="{70719193-3AEC-484B-97C1-03EDDB266060}"/>
                </a:ext>
              </a:extLst>
            </p:cNvPr>
            <p:cNvPicPr>
              <a:picLocks noChangeAspect="1"/>
            </p:cNvPicPr>
            <p:nvPr/>
          </p:nvPicPr>
          <p:blipFill>
            <a:blip r:embed="rId3"/>
            <a:stretch>
              <a:fillRect/>
            </a:stretch>
          </p:blipFill>
          <p:spPr>
            <a:xfrm>
              <a:off x="282011" y="1077894"/>
              <a:ext cx="6515029" cy="494365"/>
            </a:xfrm>
            <a:prstGeom prst="rect">
              <a:avLst/>
            </a:prstGeom>
          </p:spPr>
        </p:pic>
      </p:grpSp>
    </p:spTree>
    <p:extLst>
      <p:ext uri="{BB962C8B-B14F-4D97-AF65-F5344CB8AC3E}">
        <p14:creationId xmlns:p14="http://schemas.microsoft.com/office/powerpoint/2010/main" val="2961014465"/>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D4E10BC7-541F-406A-B1F1-002B0745957C}"/>
              </a:ext>
            </a:extLst>
          </p:cNvPr>
          <p:cNvGrpSpPr/>
          <p:nvPr/>
        </p:nvGrpSpPr>
        <p:grpSpPr>
          <a:xfrm>
            <a:off x="282011" y="944880"/>
            <a:ext cx="6249818" cy="5830758"/>
            <a:chOff x="426596" y="1731200"/>
            <a:chExt cx="5156137" cy="4345358"/>
          </a:xfrm>
        </p:grpSpPr>
        <p:grpSp>
          <p:nvGrpSpPr>
            <p:cNvPr id="16" name="Group 15">
              <a:extLst>
                <a:ext uri="{FF2B5EF4-FFF2-40B4-BE49-F238E27FC236}">
                  <a16:creationId xmlns:a16="http://schemas.microsoft.com/office/drawing/2014/main" id="{30ECB4AC-3B6B-4C00-9B67-EBD875C9EB4A}"/>
                </a:ext>
              </a:extLst>
            </p:cNvPr>
            <p:cNvGrpSpPr/>
            <p:nvPr/>
          </p:nvGrpSpPr>
          <p:grpSpPr>
            <a:xfrm>
              <a:off x="539245" y="2130864"/>
              <a:ext cx="5043488" cy="3945694"/>
              <a:chOff x="232505" y="1391477"/>
              <a:chExt cx="5043488" cy="3945694"/>
            </a:xfrm>
          </p:grpSpPr>
          <p:pic>
            <p:nvPicPr>
              <p:cNvPr id="3" name="Picture 2">
                <a:extLst>
                  <a:ext uri="{FF2B5EF4-FFF2-40B4-BE49-F238E27FC236}">
                    <a16:creationId xmlns:a16="http://schemas.microsoft.com/office/drawing/2014/main" id="{8288CB7A-EC3B-E644-ABBD-B1FC7A094B05}"/>
                  </a:ext>
                </a:extLst>
              </p:cNvPr>
              <p:cNvPicPr>
                <a:picLocks noChangeAspect="1"/>
              </p:cNvPicPr>
              <p:nvPr/>
            </p:nvPicPr>
            <p:blipFill>
              <a:blip r:embed="rId2"/>
              <a:stretch>
                <a:fillRect/>
              </a:stretch>
            </p:blipFill>
            <p:spPr>
              <a:xfrm>
                <a:off x="232505" y="1391477"/>
                <a:ext cx="5043488" cy="3945694"/>
              </a:xfrm>
              <a:prstGeom prst="rect">
                <a:avLst/>
              </a:prstGeom>
            </p:spPr>
          </p:pic>
          <p:cxnSp>
            <p:nvCxnSpPr>
              <p:cNvPr id="10" name="Straight Connector 9">
                <a:extLst>
                  <a:ext uri="{FF2B5EF4-FFF2-40B4-BE49-F238E27FC236}">
                    <a16:creationId xmlns:a16="http://schemas.microsoft.com/office/drawing/2014/main" id="{03A5F87D-5AE1-934D-9B8A-45B534E62F83}"/>
                  </a:ext>
                </a:extLst>
              </p:cNvPr>
              <p:cNvCxnSpPr/>
              <p:nvPr/>
            </p:nvCxnSpPr>
            <p:spPr>
              <a:xfrm>
                <a:off x="810768" y="4256597"/>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FD98AA1-4899-D645-B7C1-6109EF0E8DA9}"/>
                  </a:ext>
                </a:extLst>
              </p:cNvPr>
              <p:cNvCxnSpPr/>
              <p:nvPr/>
            </p:nvCxnSpPr>
            <p:spPr>
              <a:xfrm>
                <a:off x="2859024" y="3835973"/>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4ED0A9D-3483-8C45-8CE2-8808620E40EA}"/>
                  </a:ext>
                </a:extLst>
              </p:cNvPr>
              <p:cNvCxnSpPr/>
              <p:nvPr/>
            </p:nvCxnSpPr>
            <p:spPr>
              <a:xfrm>
                <a:off x="2493264" y="3317813"/>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F3890B7-D51B-5E43-9B08-CC586F3407D6}"/>
                  </a:ext>
                </a:extLst>
              </p:cNvPr>
              <p:cNvCxnSpPr/>
              <p:nvPr/>
            </p:nvCxnSpPr>
            <p:spPr>
              <a:xfrm>
                <a:off x="2682240" y="2635061"/>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B6B1A11-3A63-B744-ABBA-D5FDC69B00C1}"/>
                  </a:ext>
                </a:extLst>
              </p:cNvPr>
              <p:cNvCxnSpPr/>
              <p:nvPr/>
            </p:nvCxnSpPr>
            <p:spPr>
              <a:xfrm>
                <a:off x="1176528" y="2385125"/>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pic>
          <p:nvPicPr>
            <p:cNvPr id="17" name="Picture 16">
              <a:extLst>
                <a:ext uri="{FF2B5EF4-FFF2-40B4-BE49-F238E27FC236}">
                  <a16:creationId xmlns:a16="http://schemas.microsoft.com/office/drawing/2014/main" id="{51268B23-A77B-49DD-9339-31FC0A56B10A}"/>
                </a:ext>
              </a:extLst>
            </p:cNvPr>
            <p:cNvPicPr>
              <a:picLocks noChangeAspect="1"/>
            </p:cNvPicPr>
            <p:nvPr/>
          </p:nvPicPr>
          <p:blipFill>
            <a:blip r:embed="rId3"/>
            <a:stretch>
              <a:fillRect/>
            </a:stretch>
          </p:blipFill>
          <p:spPr>
            <a:xfrm>
              <a:off x="426596" y="1731200"/>
              <a:ext cx="5043488" cy="382704"/>
            </a:xfrm>
            <a:prstGeom prst="rect">
              <a:avLst/>
            </a:prstGeom>
          </p:spPr>
        </p:pic>
      </p:grpSp>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(a) (b) ateb ymgeisydd 3 gyda sylwadau'r arholwr</a:t>
            </a:r>
          </a:p>
        </p:txBody>
      </p:sp>
      <p:sp>
        <p:nvSpPr>
          <p:cNvPr id="2" name="Rectangle 1">
            <a:extLst>
              <a:ext uri="{FF2B5EF4-FFF2-40B4-BE49-F238E27FC236}">
                <a16:creationId xmlns:a16="http://schemas.microsoft.com/office/drawing/2014/main" id="{7A3A0CF5-3147-DA49-A8D8-AEE95D4E87C5}"/>
              </a:ext>
            </a:extLst>
          </p:cNvPr>
          <p:cNvSpPr/>
          <p:nvPr/>
        </p:nvSpPr>
        <p:spPr>
          <a:xfrm>
            <a:off x="7381383" y="6097114"/>
            <a:ext cx="4040442" cy="646331"/>
          </a:xfrm>
          <a:prstGeom prst="rect">
            <a:avLst/>
          </a:prstGeom>
        </p:spPr>
        <p:txBody>
          <a:bodyPr wrap="square">
            <a:spAutoFit/>
          </a:bodyPr>
          <a:lstStyle/>
          <a:p>
            <a:pPr algn="ctr">
              <a:defRPr b="0" i="0"/>
            </a:pPr>
            <a:r>
              <a:rPr lang="1106" dirty="0"/>
              <a:t>Cyfanswm y marciau a ddyfarnwyd </a:t>
            </a:r>
          </a:p>
          <a:p>
            <a:pPr algn="ctr">
              <a:defRPr b="0" i="0"/>
            </a:pPr>
            <a:r>
              <a:rPr lang="1106" dirty="0"/>
              <a:t>5/5</a:t>
            </a:r>
          </a:p>
        </p:txBody>
      </p:sp>
      <p:sp>
        <p:nvSpPr>
          <p:cNvPr id="6" name="Rounded Rectangular Callout 5">
            <a:extLst>
              <a:ext uri="{FF2B5EF4-FFF2-40B4-BE49-F238E27FC236}">
                <a16:creationId xmlns:a16="http://schemas.microsoft.com/office/drawing/2014/main" id="{72A56D31-8B0D-3242-B835-17E63AA7F629}"/>
              </a:ext>
            </a:extLst>
          </p:cNvPr>
          <p:cNvSpPr/>
          <p:nvPr/>
        </p:nvSpPr>
        <p:spPr>
          <a:xfrm rot="5400000">
            <a:off x="8893052" y="41001"/>
            <a:ext cx="1628144" cy="3634022"/>
          </a:xfrm>
          <a:prstGeom prst="wedgeRoundRectCallout">
            <a:avLst>
              <a:gd name="adj1" fmla="val 44882"/>
              <a:gd name="adj2" fmla="val 103491"/>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9" name="Rounded Rectangular Callout 8">
            <a:extLst>
              <a:ext uri="{FF2B5EF4-FFF2-40B4-BE49-F238E27FC236}">
                <a16:creationId xmlns:a16="http://schemas.microsoft.com/office/drawing/2014/main" id="{58D5A888-6205-034A-AE26-609142EE9713}"/>
              </a:ext>
            </a:extLst>
          </p:cNvPr>
          <p:cNvSpPr/>
          <p:nvPr/>
        </p:nvSpPr>
        <p:spPr>
          <a:xfrm rot="5400000">
            <a:off x="7906988" y="1792093"/>
            <a:ext cx="2989232" cy="5115780"/>
          </a:xfrm>
          <a:prstGeom prst="wedgeRoundRectCallout">
            <a:avLst>
              <a:gd name="adj1" fmla="val -13605"/>
              <a:gd name="adj2" fmla="val 65607"/>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4" name="TextBox 3">
            <a:extLst>
              <a:ext uri="{FF2B5EF4-FFF2-40B4-BE49-F238E27FC236}">
                <a16:creationId xmlns:a16="http://schemas.microsoft.com/office/drawing/2014/main" id="{B3257A49-CA09-F94F-8F72-204F818E0001}"/>
              </a:ext>
            </a:extLst>
          </p:cNvPr>
          <p:cNvSpPr txBox="1"/>
          <p:nvPr/>
        </p:nvSpPr>
        <p:spPr>
          <a:xfrm>
            <a:off x="7989846" y="1112210"/>
            <a:ext cx="3646290" cy="1464503"/>
          </a:xfrm>
          <a:prstGeom prst="rect">
            <a:avLst/>
          </a:prstGeom>
          <a:noFill/>
        </p:spPr>
        <p:txBody>
          <a:bodyPr wrap="square" rtlCol="0">
            <a:spAutoFit/>
          </a:bodyPr>
          <a:lstStyle/>
          <a:p>
            <a:pPr>
              <a:defRPr b="0" i="0"/>
            </a:pPr>
            <a:r>
              <a:rPr lang="1106"/>
              <a:t>Ateb manwl, sy'n esbonio'n glir y bydd gan Arthur lais ynglŷn â’i ofal, a fydd yn rhoi ymreolaeth ac urddas iddo.</a:t>
            </a:r>
          </a:p>
          <a:p>
            <a:pPr>
              <a:defRPr b="0" i="0"/>
            </a:pPr>
            <a:r>
              <a:rPr lang="1106"/>
              <a:t>dyfarnwyd 2 farc.</a:t>
            </a:r>
          </a:p>
        </p:txBody>
      </p:sp>
      <p:sp>
        <p:nvSpPr>
          <p:cNvPr id="5" name="TextBox 4">
            <a:extLst>
              <a:ext uri="{FF2B5EF4-FFF2-40B4-BE49-F238E27FC236}">
                <a16:creationId xmlns:a16="http://schemas.microsoft.com/office/drawing/2014/main" id="{E6467559-8C8B-724B-A7C7-C2BECFC05754}"/>
              </a:ext>
            </a:extLst>
          </p:cNvPr>
          <p:cNvSpPr txBox="1"/>
          <p:nvPr/>
        </p:nvSpPr>
        <p:spPr>
          <a:xfrm>
            <a:off x="6954897" y="2950738"/>
            <a:ext cx="4943496" cy="2862322"/>
          </a:xfrm>
          <a:prstGeom prst="rect">
            <a:avLst/>
          </a:prstGeom>
          <a:noFill/>
        </p:spPr>
        <p:txBody>
          <a:bodyPr wrap="square" rtlCol="0">
            <a:spAutoFit/>
          </a:bodyPr>
          <a:lstStyle/>
          <a:p>
            <a:pPr>
              <a:defRPr b="0" i="0"/>
            </a:pPr>
            <a:r>
              <a:rPr lang="1106" dirty="0"/>
              <a:t>Mae'r cwestiwn hwn yn gofyn am wybodaeth a fyddai'n cael ei chynnwys mewn cynllun gofal, ac mae'r ymgeisydd wedi amlinellu amrywiaeth o wybodaeth, gan gynnwys canllawiau i Arthur ar reoli ei glwyfau a</a:t>
            </a:r>
          </a:p>
          <a:p>
            <a:pPr>
              <a:defRPr b="0" i="0"/>
            </a:pPr>
            <a:r>
              <a:rPr lang="1106" dirty="0"/>
              <a:t>manylion y gwasanaethau trydyddol sy'n gysylltiedig â'i ofal.  Byddai marciau'n cael eu rhoi hefyd am fanylion personol, e.e. enw a dyddiad geni.</a:t>
            </a:r>
          </a:p>
          <a:p>
            <a:pPr>
              <a:defRPr b="0" i="0"/>
            </a:pPr>
            <a:r>
              <a:rPr lang="1106" dirty="0"/>
              <a:t>dyfarnwyd 3 marc.</a:t>
            </a:r>
          </a:p>
        </p:txBody>
      </p:sp>
    </p:spTree>
    <p:extLst>
      <p:ext uri="{BB962C8B-B14F-4D97-AF65-F5344CB8AC3E}">
        <p14:creationId xmlns:p14="http://schemas.microsoft.com/office/powerpoint/2010/main" val="2968054118"/>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(a) (b) cynllun marcio</a:t>
            </a:r>
          </a:p>
        </p:txBody>
      </p:sp>
      <p:pic>
        <p:nvPicPr>
          <p:cNvPr id="5" name="Picture 4">
            <a:extLst>
              <a:ext uri="{FF2B5EF4-FFF2-40B4-BE49-F238E27FC236}">
                <a16:creationId xmlns:a16="http://schemas.microsoft.com/office/drawing/2014/main" id="{67CEDD3A-27C6-4830-8C7F-332C0B651405}"/>
              </a:ext>
            </a:extLst>
          </p:cNvPr>
          <p:cNvPicPr>
            <a:picLocks noChangeAspect="1"/>
          </p:cNvPicPr>
          <p:nvPr/>
        </p:nvPicPr>
        <p:blipFill>
          <a:blip r:embed="rId2"/>
          <a:stretch>
            <a:fillRect/>
          </a:stretch>
        </p:blipFill>
        <p:spPr>
          <a:xfrm>
            <a:off x="301043" y="1171989"/>
            <a:ext cx="5705475" cy="5219700"/>
          </a:xfrm>
          <a:prstGeom prst="rect">
            <a:avLst/>
          </a:prstGeom>
        </p:spPr>
      </p:pic>
      <p:pic>
        <p:nvPicPr>
          <p:cNvPr id="9" name="Picture 8">
            <a:extLst>
              <a:ext uri="{FF2B5EF4-FFF2-40B4-BE49-F238E27FC236}">
                <a16:creationId xmlns:a16="http://schemas.microsoft.com/office/drawing/2014/main" id="{821703D8-8D9F-4BE7-9732-63CF9890CA6A}"/>
              </a:ext>
            </a:extLst>
          </p:cNvPr>
          <p:cNvPicPr>
            <a:picLocks noChangeAspect="1"/>
          </p:cNvPicPr>
          <p:nvPr/>
        </p:nvPicPr>
        <p:blipFill>
          <a:blip r:embed="rId3"/>
          <a:stretch>
            <a:fillRect/>
          </a:stretch>
        </p:blipFill>
        <p:spPr>
          <a:xfrm>
            <a:off x="6204532" y="1202635"/>
            <a:ext cx="5686425" cy="5229225"/>
          </a:xfrm>
          <a:prstGeom prst="rect">
            <a:avLst/>
          </a:prstGeom>
        </p:spPr>
      </p:pic>
    </p:spTree>
    <p:extLst>
      <p:ext uri="{BB962C8B-B14F-4D97-AF65-F5344CB8AC3E}">
        <p14:creationId xmlns:p14="http://schemas.microsoft.com/office/powerpoint/2010/main" val="2375396479"/>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pPr>
              <a:defRPr b="0" i="0"/>
            </a:pPr>
            <a:r>
              <a:rPr lang="1106" sz="1800" dirty="0"/>
              <a:t>Cwestiwn 6</a:t>
            </a:r>
            <a:r>
              <a:rPr lang="en-GB" sz="1800" dirty="0"/>
              <a:t> </a:t>
            </a:r>
            <a:r>
              <a:rPr lang="1106" sz="1800" dirty="0"/>
              <a:t>(c)  </a:t>
            </a:r>
          </a:p>
        </p:txBody>
      </p:sp>
      <p:pic>
        <p:nvPicPr>
          <p:cNvPr id="5" name="Picture 4">
            <a:extLst>
              <a:ext uri="{FF2B5EF4-FFF2-40B4-BE49-F238E27FC236}">
                <a16:creationId xmlns:a16="http://schemas.microsoft.com/office/drawing/2014/main" id="{BDCA54B1-4505-4606-AD94-DE2D9BE7B2C4}"/>
              </a:ext>
            </a:extLst>
          </p:cNvPr>
          <p:cNvPicPr>
            <a:picLocks noChangeAspect="1"/>
          </p:cNvPicPr>
          <p:nvPr/>
        </p:nvPicPr>
        <p:blipFill>
          <a:blip r:embed="rId2"/>
          <a:stretch>
            <a:fillRect/>
          </a:stretch>
        </p:blipFill>
        <p:spPr>
          <a:xfrm>
            <a:off x="625157" y="1065212"/>
            <a:ext cx="7560587" cy="5437188"/>
          </a:xfrm>
          <a:prstGeom prst="rect">
            <a:avLst/>
          </a:prstGeom>
        </p:spPr>
      </p:pic>
    </p:spTree>
    <p:extLst>
      <p:ext uri="{BB962C8B-B14F-4D97-AF65-F5344CB8AC3E}">
        <p14:creationId xmlns:p14="http://schemas.microsoft.com/office/powerpoint/2010/main" val="3515362985"/>
      </p:ext>
    </p:extLst>
  </p:cSld>
  <p:clrMapOvr>
    <a:masterClrMapping/>
  </p:clrMapOvr>
  <mc:AlternateContent xmlns:mc="http://schemas.openxmlformats.org/markup-compatibility/2006" xmlns:p14="http://schemas.microsoft.com/office/powerpoint/2010/main">
    <mc:Choice Requires="p14">
      <p:transition spd="slow" p14:dur="2000" advTm="26875"/>
    </mc:Choice>
    <mc:Fallback xmlns="">
      <p:transition spd="slow" advTm="2687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(c) ateb ymgeisydd 1 </a:t>
            </a:r>
          </a:p>
        </p:txBody>
      </p:sp>
      <p:pic>
        <p:nvPicPr>
          <p:cNvPr id="2" name="Picture 1">
            <a:extLst>
              <a:ext uri="{FF2B5EF4-FFF2-40B4-BE49-F238E27FC236}">
                <a16:creationId xmlns:a16="http://schemas.microsoft.com/office/drawing/2014/main" id="{8AABC2F3-D523-134D-8728-151761BDFF1A}"/>
              </a:ext>
            </a:extLst>
          </p:cNvPr>
          <p:cNvPicPr>
            <a:picLocks noChangeAspect="1"/>
          </p:cNvPicPr>
          <p:nvPr/>
        </p:nvPicPr>
        <p:blipFill>
          <a:blip r:embed="rId2"/>
          <a:stretch>
            <a:fillRect/>
          </a:stretch>
        </p:blipFill>
        <p:spPr>
          <a:xfrm>
            <a:off x="424070" y="1281672"/>
            <a:ext cx="6345114" cy="4936248"/>
          </a:xfrm>
          <a:prstGeom prst="rect">
            <a:avLst/>
          </a:prstGeom>
        </p:spPr>
      </p:pic>
    </p:spTree>
    <p:extLst>
      <p:ext uri="{BB962C8B-B14F-4D97-AF65-F5344CB8AC3E}">
        <p14:creationId xmlns:p14="http://schemas.microsoft.com/office/powerpoint/2010/main" val="1222278204"/>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(c) ateb ymgeisydd 1 gyda sylwadau'r arholwr</a:t>
            </a:r>
          </a:p>
        </p:txBody>
      </p:sp>
      <p:sp>
        <p:nvSpPr>
          <p:cNvPr id="6" name="Rounded Rectangular Callout 5">
            <a:extLst>
              <a:ext uri="{FF2B5EF4-FFF2-40B4-BE49-F238E27FC236}">
                <a16:creationId xmlns:a16="http://schemas.microsoft.com/office/drawing/2014/main" id="{9FB336E2-5B9B-A54F-BF02-73C3C3D77591}"/>
              </a:ext>
            </a:extLst>
          </p:cNvPr>
          <p:cNvSpPr/>
          <p:nvPr/>
        </p:nvSpPr>
        <p:spPr>
          <a:xfrm rot="5400000">
            <a:off x="8552162" y="1231916"/>
            <a:ext cx="2112294" cy="3610861"/>
          </a:xfrm>
          <a:prstGeom prst="wedgeRoundRectCallout">
            <a:avLst>
              <a:gd name="adj1" fmla="val 80028"/>
              <a:gd name="adj2" fmla="val 18784"/>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3" name="TextBox 2">
            <a:extLst>
              <a:ext uri="{FF2B5EF4-FFF2-40B4-BE49-F238E27FC236}">
                <a16:creationId xmlns:a16="http://schemas.microsoft.com/office/drawing/2014/main" id="{6F999E31-BE0A-4D49-9E96-3BE6793DB2F5}"/>
              </a:ext>
            </a:extLst>
          </p:cNvPr>
          <p:cNvSpPr txBox="1"/>
          <p:nvPr/>
        </p:nvSpPr>
        <p:spPr>
          <a:xfrm>
            <a:off x="8100301" y="2201394"/>
            <a:ext cx="3214345" cy="2013692"/>
          </a:xfrm>
          <a:prstGeom prst="rect">
            <a:avLst/>
          </a:prstGeom>
          <a:noFill/>
        </p:spPr>
        <p:txBody>
          <a:bodyPr wrap="square" rtlCol="0">
            <a:spAutoFit/>
          </a:bodyPr>
          <a:lstStyle/>
          <a:p>
            <a:pPr>
              <a:defRPr b="0" i="0"/>
            </a:pPr>
            <a:r>
              <a:rPr lang="1106" dirty="0"/>
              <a:t>Mae'r ymgeisydd wedi canolbwyntio ar gynnwys cynllun gofal a chymorth, gydag asesiad cyfyngedig o pam mae'r cynllun yn bwysig i Arthur. </a:t>
            </a:r>
          </a:p>
          <a:p>
            <a:endParaRPr lang="en-US" dirty="0"/>
          </a:p>
        </p:txBody>
      </p:sp>
      <p:grpSp>
        <p:nvGrpSpPr>
          <p:cNvPr id="15" name="Group 14">
            <a:extLst>
              <a:ext uri="{FF2B5EF4-FFF2-40B4-BE49-F238E27FC236}">
                <a16:creationId xmlns:a16="http://schemas.microsoft.com/office/drawing/2014/main" id="{14D63E98-D025-4974-AAAF-7971C2E32A6E}"/>
              </a:ext>
            </a:extLst>
          </p:cNvPr>
          <p:cNvGrpSpPr/>
          <p:nvPr/>
        </p:nvGrpSpPr>
        <p:grpSpPr>
          <a:xfrm>
            <a:off x="282011" y="1171169"/>
            <a:ext cx="6852831" cy="5331231"/>
            <a:chOff x="282011" y="1171169"/>
            <a:chExt cx="6852831" cy="5331231"/>
          </a:xfrm>
        </p:grpSpPr>
        <p:pic>
          <p:nvPicPr>
            <p:cNvPr id="2" name="Picture 1">
              <a:extLst>
                <a:ext uri="{FF2B5EF4-FFF2-40B4-BE49-F238E27FC236}">
                  <a16:creationId xmlns:a16="http://schemas.microsoft.com/office/drawing/2014/main" id="{240B8DB3-8D0D-5D4E-B0A5-E2F9BB8CF9A5}"/>
                </a:ext>
              </a:extLst>
            </p:cNvPr>
            <p:cNvPicPr>
              <a:picLocks noChangeAspect="1"/>
            </p:cNvPicPr>
            <p:nvPr/>
          </p:nvPicPr>
          <p:blipFill>
            <a:blip r:embed="rId2"/>
            <a:stretch>
              <a:fillRect/>
            </a:stretch>
          </p:blipFill>
          <p:spPr>
            <a:xfrm>
              <a:off x="282011" y="1171169"/>
              <a:ext cx="6852831" cy="5331231"/>
            </a:xfrm>
            <a:prstGeom prst="rect">
              <a:avLst/>
            </a:prstGeom>
          </p:spPr>
        </p:pic>
        <p:cxnSp>
          <p:nvCxnSpPr>
            <p:cNvPr id="9" name="Straight Connector 8">
              <a:extLst>
                <a:ext uri="{FF2B5EF4-FFF2-40B4-BE49-F238E27FC236}">
                  <a16:creationId xmlns:a16="http://schemas.microsoft.com/office/drawing/2014/main" id="{446E9E31-D9B0-D444-9DC3-04A3FAF3CA01}"/>
                </a:ext>
              </a:extLst>
            </p:cNvPr>
            <p:cNvCxnSpPr/>
            <p:nvPr/>
          </p:nvCxnSpPr>
          <p:spPr>
            <a:xfrm>
              <a:off x="2251428" y="2780514"/>
              <a:ext cx="4596412"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4D09B04-B07B-7749-9265-AF13EDECA240}"/>
                </a:ext>
              </a:extLst>
            </p:cNvPr>
            <p:cNvCxnSpPr/>
            <p:nvPr/>
          </p:nvCxnSpPr>
          <p:spPr>
            <a:xfrm>
              <a:off x="1187216" y="4893794"/>
              <a:ext cx="553870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8150169F-828A-3447-91AB-4F549D2015D6}"/>
              </a:ext>
            </a:extLst>
          </p:cNvPr>
          <p:cNvSpPr txBox="1"/>
          <p:nvPr/>
        </p:nvSpPr>
        <p:spPr>
          <a:xfrm>
            <a:off x="7824329" y="5177997"/>
            <a:ext cx="3794711" cy="640720"/>
          </a:xfrm>
          <a:prstGeom prst="rect">
            <a:avLst/>
          </a:prstGeom>
          <a:noFill/>
        </p:spPr>
        <p:txBody>
          <a:bodyPr wrap="none" rtlCol="0">
            <a:spAutoFit/>
          </a:bodyPr>
          <a:lstStyle/>
          <a:p>
            <a:pPr algn="ctr">
              <a:defRPr b="0" i="0"/>
            </a:pPr>
            <a:r>
              <a:rPr lang="1106"/>
              <a:t>Cyfanswm y marciau a ddyfarnwyd </a:t>
            </a:r>
          </a:p>
          <a:p>
            <a:pPr algn="ctr">
              <a:defRPr b="0" i="0"/>
            </a:pPr>
            <a:r>
              <a:rPr lang="1106"/>
              <a:t>2/6</a:t>
            </a:r>
          </a:p>
        </p:txBody>
      </p:sp>
    </p:spTree>
    <p:extLst>
      <p:ext uri="{BB962C8B-B14F-4D97-AF65-F5344CB8AC3E}">
        <p14:creationId xmlns:p14="http://schemas.microsoft.com/office/powerpoint/2010/main" val="3558995111"/>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FE8F67-9957-984C-9F0A-037BD75E896B}"/>
              </a:ext>
            </a:extLst>
          </p:cNvPr>
          <p:cNvPicPr>
            <a:picLocks noChangeAspect="1"/>
          </p:cNvPicPr>
          <p:nvPr/>
        </p:nvPicPr>
        <p:blipFill>
          <a:blip r:embed="rId2"/>
          <a:stretch>
            <a:fillRect/>
          </a:stretch>
        </p:blipFill>
        <p:spPr>
          <a:xfrm>
            <a:off x="1135626" y="1217507"/>
            <a:ext cx="7388942" cy="5015672"/>
          </a:xfrm>
          <a:prstGeom prst="rect">
            <a:avLst/>
          </a:prstGeom>
        </p:spPr>
      </p:pic>
      <p:sp>
        <p:nvSpPr>
          <p:cNvPr id="4" name="Title 2">
            <a:extLst>
              <a:ext uri="{FF2B5EF4-FFF2-40B4-BE49-F238E27FC236}">
                <a16:creationId xmlns:a16="http://schemas.microsoft.com/office/drawing/2014/main" id="{8F73F774-5AC0-4CCB-99D8-E6DF6D1E427B}"/>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(c) ateb ymgeisydd 2</a:t>
            </a:r>
          </a:p>
        </p:txBody>
      </p:sp>
    </p:spTree>
    <p:extLst>
      <p:ext uri="{BB962C8B-B14F-4D97-AF65-F5344CB8AC3E}">
        <p14:creationId xmlns:p14="http://schemas.microsoft.com/office/powerpoint/2010/main" val="102971797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A5134F-027E-40D2-8439-B2F7A631BCF8}"/>
              </a:ext>
            </a:extLst>
          </p:cNvPr>
          <p:cNvSpPr txBox="1"/>
          <p:nvPr/>
        </p:nvSpPr>
        <p:spPr>
          <a:xfrm>
            <a:off x="361628" y="1247248"/>
            <a:ext cx="11716963" cy="4685730"/>
          </a:xfrm>
          <a:prstGeom prst="rect">
            <a:avLst/>
          </a:prstGeom>
        </p:spPr>
        <p:txBody>
          <a:bodyPr>
            <a:noAutofit/>
          </a:bodyPr>
          <a:lstStyle>
            <a:lvl1pPr marL="0" indent="0" algn="l" defTabSz="457200" rtl="0" eaLnBrk="1" latinLnBrk="0" hangingPunct="1">
              <a:spcBef>
                <a:spcPct val="20000"/>
              </a:spcBef>
              <a:buFont typeface="Arial"/>
              <a:buNone/>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1000">
              <a:latin typeface="+mn-lt"/>
              <a:ea typeface="Cambria" panose="02040503050406030204" pitchFamily="18" charset="0"/>
              <a:cs typeface="Cambria" panose="02040503050406030204" pitchFamily="18" charset="0"/>
            </a:endParaRPr>
          </a:p>
          <a:p>
            <a:pPr marL="342900" indent="-342900">
              <a:buFont typeface="Arial" panose="020B0604020202020204" pitchFamily="34" charset="0"/>
              <a:buChar char="•"/>
              <a:defRPr b="0" i="0"/>
            </a:pPr>
            <a:r>
              <a:rPr lang="1106" sz="2800">
                <a:ea typeface="Cambria" panose="02040503050406030204" pitchFamily="18" charset="0"/>
              </a:rPr>
              <a:t>Darllenwch drwy'r holl gwestiwn cyn dechrau ateb. Bydd hyn yn eich helpu i ddeall beth y mae angen i chi ei wneud.</a:t>
            </a:r>
          </a:p>
          <a:p>
            <a:pPr marL="342900" indent="-342900">
              <a:buFont typeface="Arial" panose="020B0604020202020204" pitchFamily="34" charset="0"/>
              <a:buChar char="•"/>
              <a:defRPr b="0" i="0"/>
            </a:pPr>
            <a:r>
              <a:rPr lang="1106" sz="2800">
                <a:ea typeface="Cambria" panose="02040503050406030204" pitchFamily="18" charset="0"/>
              </a:rPr>
              <a:t>Defnyddiwch aroleuwr i ddewis geiriau allweddol.</a:t>
            </a:r>
          </a:p>
          <a:p>
            <a:pPr marL="342900" indent="-342900">
              <a:buFont typeface="Arial" panose="020B0604020202020204" pitchFamily="34" charset="0"/>
              <a:buChar char="•"/>
              <a:defRPr b="0" i="0"/>
            </a:pPr>
            <a:r>
              <a:rPr lang="1106" sz="2800">
                <a:ea typeface="Cambria" panose="02040503050406030204" pitchFamily="18" charset="0"/>
              </a:rPr>
              <a:t>Edrychwch ar y geiriau gorchymyn a nifer y marciau sydd ar gael ar gyfer pob cwestiwn – byddan nhw'n eich helpu i benderfynu faint o fanylion y mae eu hangen.</a:t>
            </a:r>
          </a:p>
          <a:p>
            <a:pPr marL="342900" indent="-342900">
              <a:buFont typeface="Arial" panose="020B0604020202020204" pitchFamily="34" charset="0"/>
              <a:buChar char="•"/>
              <a:defRPr b="0" i="0"/>
            </a:pPr>
            <a:r>
              <a:rPr lang="1106" sz="2800">
                <a:ea typeface="Cambria" panose="02040503050406030204" pitchFamily="18" charset="0"/>
              </a:rPr>
              <a:t>Os yw gair mewn print </a:t>
            </a:r>
            <a:r>
              <a:rPr lang="1106" sz="2800" b="1">
                <a:ea typeface="Cambria" panose="02040503050406030204" pitchFamily="18" charset="0"/>
              </a:rPr>
              <a:t>trwm</a:t>
            </a:r>
            <a:r>
              <a:rPr lang="1106" sz="2800">
                <a:ea typeface="Cambria" panose="02040503050406030204" pitchFamily="18" charset="0"/>
              </a:rPr>
              <a:t>, mae'n bwysig.</a:t>
            </a:r>
          </a:p>
          <a:p>
            <a:pPr marL="342900" indent="-342900">
              <a:buFont typeface="Arial" panose="020B0604020202020204" pitchFamily="34" charset="0"/>
              <a:buChar char="•"/>
              <a:defRPr b="0" i="0"/>
            </a:pPr>
            <a:r>
              <a:rPr lang="1106" sz="2800">
                <a:ea typeface="Cambria" panose="02040503050406030204" pitchFamily="18" charset="0"/>
              </a:rPr>
              <a:t>Cadwch eich papur arholiad ar agor ar y taeniad tudalen ddwbl – peidiwch â'i blygu yn ei hanner.</a:t>
            </a:r>
          </a:p>
          <a:p>
            <a:pPr marL="342900" indent="-342900">
              <a:buFont typeface="Arial" panose="020B0604020202020204" pitchFamily="34" charset="0"/>
              <a:buChar char="•"/>
              <a:defRPr b="0" i="0"/>
            </a:pPr>
            <a:r>
              <a:rPr lang="1106" sz="2800">
                <a:ea typeface="Cambria" panose="02040503050406030204" pitchFamily="18" charset="0"/>
              </a:rPr>
              <a:t>Darllenwch eich atebion i wneud yn siŵr eu bod yn gwneud synnwyr.</a:t>
            </a:r>
          </a:p>
        </p:txBody>
      </p:sp>
      <p:sp>
        <p:nvSpPr>
          <p:cNvPr id="3" name="Title 1">
            <a:extLst>
              <a:ext uri="{FF2B5EF4-FFF2-40B4-BE49-F238E27FC236}">
                <a16:creationId xmlns:a16="http://schemas.microsoft.com/office/drawing/2014/main" id="{64C625DB-E3B3-408B-9722-FE6F5866355D}"/>
              </a:ext>
            </a:extLst>
          </p:cNvPr>
          <p:cNvSpPr txBox="1"/>
          <p:nvPr/>
        </p:nvSpPr>
        <p:spPr>
          <a:xfrm>
            <a:off x="340242" y="311916"/>
            <a:ext cx="6278022" cy="900198"/>
          </a:xfrm>
          <a:prstGeom prst="rect">
            <a:avLst/>
          </a:prstGeom>
        </p:spPr>
        <p:txBody>
          <a:bodyPr/>
          <a:lstStyle>
            <a:lvl1pPr algn="l" defTabSz="457200" rtl="0" eaLnBrk="1" fontAlgn="base" hangingPunct="1">
              <a:spcBef>
                <a:spcPct val="0"/>
              </a:spcBef>
              <a:spcAft>
                <a:spcPct val="0"/>
              </a:spcAft>
              <a:defRPr sz="3200" kern="1200">
                <a:solidFill>
                  <a:srgbClr val="0070C0"/>
                </a:solidFill>
                <a:latin typeface="Arial" panose="020B0604020202020204" pitchFamily="34" charset="0"/>
                <a:ea typeface="ＭＳ Ｐゴシック" pitchFamily="1" charset="-128"/>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a:lstStyle>
          <a:p>
            <a:pPr>
              <a:defRPr b="0" i="0"/>
            </a:pPr>
            <a:r>
              <a:rPr lang="1106" sz="2400">
                <a:solidFill>
                  <a:srgbClr val="0077C8"/>
                </a:solidFill>
              </a:rPr>
              <a:t>Pwyntiau cyffredinol ar dechneg arholiadau</a:t>
            </a:r>
          </a:p>
        </p:txBody>
      </p:sp>
    </p:spTree>
    <p:extLst>
      <p:ext uri="{BB962C8B-B14F-4D97-AF65-F5344CB8AC3E}">
        <p14:creationId xmlns:p14="http://schemas.microsoft.com/office/powerpoint/2010/main" val="233718517"/>
      </p:ext>
    </p:extLst>
  </p:cSld>
  <p:clrMapOvr>
    <a:masterClrMapping/>
  </p:clrMapOvr>
  <mc:AlternateContent xmlns:mc="http://schemas.openxmlformats.org/markup-compatibility/2006" xmlns:p14="http://schemas.microsoft.com/office/powerpoint/2010/main">
    <mc:Choice Requires="p14">
      <p:transition spd="slow" p14:dur="2000" advTm="31446"/>
    </mc:Choice>
    <mc:Fallback xmlns="" xmlns:p15="http://schemas.microsoft.com/office/powerpoint/2012/main">
      <p:transition spd="slow" advTm="31446"/>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C445B3-1CA2-1749-8CA7-53AB178F6BC9}"/>
              </a:ext>
            </a:extLst>
          </p:cNvPr>
          <p:cNvPicPr>
            <a:picLocks noChangeAspect="1"/>
          </p:cNvPicPr>
          <p:nvPr/>
        </p:nvPicPr>
        <p:blipFill>
          <a:blip r:embed="rId2"/>
          <a:stretch>
            <a:fillRect/>
          </a:stretch>
        </p:blipFill>
        <p:spPr>
          <a:xfrm>
            <a:off x="727452" y="1151530"/>
            <a:ext cx="6350793" cy="4310969"/>
          </a:xfrm>
          <a:prstGeom prst="rect">
            <a:avLst/>
          </a:prstGeom>
        </p:spPr>
      </p:pic>
      <p:sp>
        <p:nvSpPr>
          <p:cNvPr id="4" name="Rounded Rectangular Callout 3">
            <a:extLst>
              <a:ext uri="{FF2B5EF4-FFF2-40B4-BE49-F238E27FC236}">
                <a16:creationId xmlns:a16="http://schemas.microsoft.com/office/drawing/2014/main" id="{9D8CD976-15DE-3F49-BDEF-98B5A2F365E7}"/>
              </a:ext>
            </a:extLst>
          </p:cNvPr>
          <p:cNvSpPr/>
          <p:nvPr/>
        </p:nvSpPr>
        <p:spPr>
          <a:xfrm>
            <a:off x="7689959" y="1971078"/>
            <a:ext cx="4034681" cy="1525288"/>
          </a:xfrm>
          <a:prstGeom prst="wedgeRoundRectCallout">
            <a:avLst>
              <a:gd name="adj1" fmla="val -63378"/>
              <a:gd name="adj2" fmla="val -18869"/>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defRPr b="0" i="0"/>
            </a:pPr>
            <a:r>
              <a:rPr lang="1106" dirty="0">
                <a:solidFill>
                  <a:srgbClr val="000000"/>
                </a:solidFill>
              </a:rPr>
              <a:t>Ymateb da, gan ddangos </a:t>
            </a:r>
          </a:p>
          <a:p>
            <a:pPr algn="ctr">
              <a:defRPr b="0" i="0"/>
            </a:pPr>
            <a:r>
              <a:rPr lang="1106" dirty="0">
                <a:solidFill>
                  <a:srgbClr val="000000"/>
                </a:solidFill>
              </a:rPr>
              <a:t>dealltwriaeth o bwysigrwydd</a:t>
            </a:r>
          </a:p>
          <a:p>
            <a:pPr algn="ctr">
              <a:defRPr b="0" i="0"/>
            </a:pPr>
            <a:r>
              <a:rPr lang="1106" dirty="0">
                <a:solidFill>
                  <a:srgbClr val="000000"/>
                </a:solidFill>
              </a:rPr>
              <a:t>cynllun gofal a chymorth i gynorthwyo</a:t>
            </a:r>
          </a:p>
          <a:p>
            <a:pPr algn="ctr">
              <a:defRPr b="0" i="0"/>
            </a:pPr>
            <a:r>
              <a:rPr lang="1106" dirty="0">
                <a:solidFill>
                  <a:srgbClr val="000000"/>
                </a:solidFill>
              </a:rPr>
              <a:t>ag annibyniaeth Arthur.</a:t>
            </a:r>
          </a:p>
        </p:txBody>
      </p:sp>
      <p:sp>
        <p:nvSpPr>
          <p:cNvPr id="6" name="Rectangle 5">
            <a:extLst>
              <a:ext uri="{FF2B5EF4-FFF2-40B4-BE49-F238E27FC236}">
                <a16:creationId xmlns:a16="http://schemas.microsoft.com/office/drawing/2014/main" id="{980CE907-9D94-0644-96FD-F49841DD4EE0}"/>
              </a:ext>
            </a:extLst>
          </p:cNvPr>
          <p:cNvSpPr/>
          <p:nvPr/>
        </p:nvSpPr>
        <p:spPr>
          <a:xfrm>
            <a:off x="6869700" y="4886922"/>
            <a:ext cx="6102096" cy="640720"/>
          </a:xfrm>
          <a:prstGeom prst="rect">
            <a:avLst/>
          </a:prstGeom>
        </p:spPr>
        <p:txBody>
          <a:bodyPr>
            <a:spAutoFit/>
          </a:bodyPr>
          <a:lstStyle/>
          <a:p>
            <a:pPr algn="ctr">
              <a:defRPr b="0" i="0"/>
            </a:pPr>
            <a:r>
              <a:rPr lang="1106"/>
              <a:t>Cyfanswm y marciau a ddyfarnwyd </a:t>
            </a:r>
          </a:p>
          <a:p>
            <a:pPr algn="ctr">
              <a:defRPr b="0" i="0"/>
            </a:pPr>
            <a:r>
              <a:rPr lang="1106"/>
              <a:t>3/5</a:t>
            </a:r>
          </a:p>
        </p:txBody>
      </p:sp>
      <p:cxnSp>
        <p:nvCxnSpPr>
          <p:cNvPr id="8" name="Straight Connector 7">
            <a:extLst>
              <a:ext uri="{FF2B5EF4-FFF2-40B4-BE49-F238E27FC236}">
                <a16:creationId xmlns:a16="http://schemas.microsoft.com/office/drawing/2014/main" id="{0D11F486-FCA4-5047-A5E0-C808FE7058E4}"/>
              </a:ext>
            </a:extLst>
          </p:cNvPr>
          <p:cNvCxnSpPr/>
          <p:nvPr/>
        </p:nvCxnSpPr>
        <p:spPr>
          <a:xfrm>
            <a:off x="4498258" y="1958308"/>
            <a:ext cx="237449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43FCBA4-5029-8E41-A8BA-0E302510AA90}"/>
              </a:ext>
            </a:extLst>
          </p:cNvPr>
          <p:cNvCxnSpPr/>
          <p:nvPr/>
        </p:nvCxnSpPr>
        <p:spPr>
          <a:xfrm>
            <a:off x="727452" y="2936618"/>
            <a:ext cx="2222225"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E44B158-EC66-8142-AF09-A481039B28C2}"/>
              </a:ext>
            </a:extLst>
          </p:cNvPr>
          <p:cNvCxnSpPr/>
          <p:nvPr/>
        </p:nvCxnSpPr>
        <p:spPr>
          <a:xfrm>
            <a:off x="2949677" y="2597405"/>
            <a:ext cx="237449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4BEB3F-18E9-5D41-837E-D94FF7A92F3F}"/>
              </a:ext>
            </a:extLst>
          </p:cNvPr>
          <p:cNvCxnSpPr/>
          <p:nvPr/>
        </p:nvCxnSpPr>
        <p:spPr>
          <a:xfrm>
            <a:off x="1184787" y="4588437"/>
            <a:ext cx="237449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itle 2">
            <a:extLst>
              <a:ext uri="{FF2B5EF4-FFF2-40B4-BE49-F238E27FC236}">
                <a16:creationId xmlns:a16="http://schemas.microsoft.com/office/drawing/2014/main" id="{B61376B0-2DC6-4F3E-BBB6-56434C8D2D9C}"/>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(c) ateb ymgeisydd 2 gyda sylwadau'r arholwr</a:t>
            </a:r>
          </a:p>
        </p:txBody>
      </p:sp>
    </p:spTree>
    <p:extLst>
      <p:ext uri="{BB962C8B-B14F-4D97-AF65-F5344CB8AC3E}">
        <p14:creationId xmlns:p14="http://schemas.microsoft.com/office/powerpoint/2010/main" val="31825384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(c) ateb ymgeisydd 3 </a:t>
            </a:r>
          </a:p>
        </p:txBody>
      </p:sp>
      <p:pic>
        <p:nvPicPr>
          <p:cNvPr id="2" name="Picture 1">
            <a:extLst>
              <a:ext uri="{FF2B5EF4-FFF2-40B4-BE49-F238E27FC236}">
                <a16:creationId xmlns:a16="http://schemas.microsoft.com/office/drawing/2014/main" id="{54D3910E-84B6-7645-A72B-25C775EC7081}"/>
              </a:ext>
            </a:extLst>
          </p:cNvPr>
          <p:cNvPicPr>
            <a:picLocks noChangeAspect="1"/>
          </p:cNvPicPr>
          <p:nvPr/>
        </p:nvPicPr>
        <p:blipFill>
          <a:blip r:embed="rId2"/>
          <a:stretch>
            <a:fillRect/>
          </a:stretch>
        </p:blipFill>
        <p:spPr>
          <a:xfrm>
            <a:off x="282011" y="1104530"/>
            <a:ext cx="6825353" cy="5377550"/>
          </a:xfrm>
          <a:prstGeom prst="rect">
            <a:avLst/>
          </a:prstGeom>
        </p:spPr>
      </p:pic>
    </p:spTree>
    <p:extLst>
      <p:ext uri="{BB962C8B-B14F-4D97-AF65-F5344CB8AC3E}">
        <p14:creationId xmlns:p14="http://schemas.microsoft.com/office/powerpoint/2010/main" val="1408044168"/>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(c) ateb ymgeisydd 3 gyda sylwadau'r arholwr </a:t>
            </a:r>
          </a:p>
        </p:txBody>
      </p:sp>
      <p:sp>
        <p:nvSpPr>
          <p:cNvPr id="6" name="Rounded Rectangular Callout 5">
            <a:extLst>
              <a:ext uri="{FF2B5EF4-FFF2-40B4-BE49-F238E27FC236}">
                <a16:creationId xmlns:a16="http://schemas.microsoft.com/office/drawing/2014/main" id="{677D0038-059F-244B-B72A-C2F3967859F4}"/>
              </a:ext>
            </a:extLst>
          </p:cNvPr>
          <p:cNvSpPr/>
          <p:nvPr/>
        </p:nvSpPr>
        <p:spPr>
          <a:xfrm rot="5400000">
            <a:off x="8643431" y="23722"/>
            <a:ext cx="1757041" cy="4291587"/>
          </a:xfrm>
          <a:prstGeom prst="wedgeRoundRectCallout">
            <a:avLst>
              <a:gd name="adj1" fmla="val 90019"/>
              <a:gd name="adj2" fmla="val 57880"/>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grpSp>
        <p:nvGrpSpPr>
          <p:cNvPr id="3" name="Group 2">
            <a:extLst>
              <a:ext uri="{FF2B5EF4-FFF2-40B4-BE49-F238E27FC236}">
                <a16:creationId xmlns:a16="http://schemas.microsoft.com/office/drawing/2014/main" id="{962AAEAE-FEDA-48FC-806A-32CCD594ED05}"/>
              </a:ext>
            </a:extLst>
          </p:cNvPr>
          <p:cNvGrpSpPr/>
          <p:nvPr/>
        </p:nvGrpSpPr>
        <p:grpSpPr>
          <a:xfrm>
            <a:off x="158847" y="1044600"/>
            <a:ext cx="6445153" cy="5559339"/>
            <a:chOff x="158847" y="1044601"/>
            <a:chExt cx="5937153" cy="4937760"/>
          </a:xfrm>
        </p:grpSpPr>
        <p:pic>
          <p:nvPicPr>
            <p:cNvPr id="2" name="Picture 1">
              <a:extLst>
                <a:ext uri="{FF2B5EF4-FFF2-40B4-BE49-F238E27FC236}">
                  <a16:creationId xmlns:a16="http://schemas.microsoft.com/office/drawing/2014/main" id="{65B40150-1C18-B548-9E22-6E6FF60AAD3C}"/>
                </a:ext>
              </a:extLst>
            </p:cNvPr>
            <p:cNvPicPr>
              <a:picLocks noChangeAspect="1"/>
            </p:cNvPicPr>
            <p:nvPr/>
          </p:nvPicPr>
          <p:blipFill>
            <a:blip r:embed="rId2"/>
            <a:srcRect r="5265"/>
            <a:stretch>
              <a:fillRect/>
            </a:stretch>
          </p:blipFill>
          <p:spPr>
            <a:xfrm>
              <a:off x="158847" y="1044601"/>
              <a:ext cx="5937153" cy="4937760"/>
            </a:xfrm>
            <a:prstGeom prst="rect">
              <a:avLst/>
            </a:prstGeom>
          </p:spPr>
        </p:pic>
        <p:cxnSp>
          <p:nvCxnSpPr>
            <p:cNvPr id="9" name="Straight Connector 8">
              <a:extLst>
                <a:ext uri="{FF2B5EF4-FFF2-40B4-BE49-F238E27FC236}">
                  <a16:creationId xmlns:a16="http://schemas.microsoft.com/office/drawing/2014/main" id="{B2200C72-AA9A-FE40-A971-6A116E2BB82B}"/>
                </a:ext>
              </a:extLst>
            </p:cNvPr>
            <p:cNvCxnSpPr/>
            <p:nvPr/>
          </p:nvCxnSpPr>
          <p:spPr>
            <a:xfrm>
              <a:off x="4706112" y="2824037"/>
              <a:ext cx="12252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4DB720-C76B-D447-92D5-9439F7AB3764}"/>
                </a:ext>
              </a:extLst>
            </p:cNvPr>
            <p:cNvCxnSpPr/>
            <p:nvPr/>
          </p:nvCxnSpPr>
          <p:spPr>
            <a:xfrm>
              <a:off x="2170176" y="4543109"/>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F638225-FA56-7749-95B9-5E60264828AB}"/>
                </a:ext>
              </a:extLst>
            </p:cNvPr>
            <p:cNvCxnSpPr/>
            <p:nvPr/>
          </p:nvCxnSpPr>
          <p:spPr>
            <a:xfrm>
              <a:off x="1328928" y="2537525"/>
              <a:ext cx="16824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AA1F060-A3D8-8647-9BC4-5A30633F0CAF}"/>
                </a:ext>
              </a:extLst>
            </p:cNvPr>
            <p:cNvCxnSpPr/>
            <p:nvPr/>
          </p:nvCxnSpPr>
          <p:spPr>
            <a:xfrm>
              <a:off x="1542288" y="3336101"/>
              <a:ext cx="294436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651519-70A0-3447-9E33-360B1A348D81}"/>
                </a:ext>
              </a:extLst>
            </p:cNvPr>
            <p:cNvCxnSpPr/>
            <p:nvPr/>
          </p:nvCxnSpPr>
          <p:spPr>
            <a:xfrm>
              <a:off x="2987040" y="5635486"/>
              <a:ext cx="294436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E6FED9-5246-C346-BF06-678807C6E761}"/>
                </a:ext>
              </a:extLst>
            </p:cNvPr>
            <p:cNvCxnSpPr/>
            <p:nvPr/>
          </p:nvCxnSpPr>
          <p:spPr>
            <a:xfrm>
              <a:off x="798576" y="5885422"/>
              <a:ext cx="294436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A2964DC4-0611-864B-9BB6-E27D8D2AA479}"/>
              </a:ext>
            </a:extLst>
          </p:cNvPr>
          <p:cNvSpPr txBox="1"/>
          <p:nvPr/>
        </p:nvSpPr>
        <p:spPr>
          <a:xfrm>
            <a:off x="7607926" y="1462042"/>
            <a:ext cx="3936349" cy="1464503"/>
          </a:xfrm>
          <a:prstGeom prst="rect">
            <a:avLst/>
          </a:prstGeom>
          <a:noFill/>
        </p:spPr>
        <p:txBody>
          <a:bodyPr wrap="square" rtlCol="0">
            <a:spAutoFit/>
          </a:bodyPr>
          <a:lstStyle/>
          <a:p>
            <a:pPr>
              <a:defRPr b="0" i="0"/>
            </a:pPr>
            <a:r>
              <a:rPr lang="1106"/>
              <a:t>Dyma ymateb da iawn – asesiad clir, gan ddangos gwybodaeth a dealltwriaeth fanwl o pam mae cynllun gofal a chymorth yn bwysig i Arthur. </a:t>
            </a:r>
          </a:p>
        </p:txBody>
      </p:sp>
      <p:sp>
        <p:nvSpPr>
          <p:cNvPr id="17" name="TextBox 16">
            <a:extLst>
              <a:ext uri="{FF2B5EF4-FFF2-40B4-BE49-F238E27FC236}">
                <a16:creationId xmlns:a16="http://schemas.microsoft.com/office/drawing/2014/main" id="{5F2C93D2-E92F-A24A-A5A8-2876DA096CEC}"/>
              </a:ext>
            </a:extLst>
          </p:cNvPr>
          <p:cNvSpPr txBox="1"/>
          <p:nvPr/>
        </p:nvSpPr>
        <p:spPr>
          <a:xfrm>
            <a:off x="7708567" y="4337179"/>
            <a:ext cx="3731135" cy="640720"/>
          </a:xfrm>
          <a:prstGeom prst="rect">
            <a:avLst/>
          </a:prstGeom>
          <a:noFill/>
        </p:spPr>
        <p:txBody>
          <a:bodyPr wrap="none" rtlCol="0">
            <a:spAutoFit/>
          </a:bodyPr>
          <a:lstStyle/>
          <a:p>
            <a:pPr algn="ctr">
              <a:defRPr b="0" i="0"/>
            </a:pPr>
            <a:r>
              <a:rPr lang="1106"/>
              <a:t>Cyfanswm y marciau a ddyfarnwyd</a:t>
            </a:r>
          </a:p>
          <a:p>
            <a:pPr algn="ctr">
              <a:defRPr b="0" i="0"/>
            </a:pPr>
            <a:r>
              <a:rPr lang="1106"/>
              <a:t>6/6</a:t>
            </a:r>
          </a:p>
        </p:txBody>
      </p:sp>
    </p:spTree>
    <p:extLst>
      <p:ext uri="{BB962C8B-B14F-4D97-AF65-F5344CB8AC3E}">
        <p14:creationId xmlns:p14="http://schemas.microsoft.com/office/powerpoint/2010/main" val="230590904"/>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6 (c) cynllun marcio</a:t>
            </a:r>
          </a:p>
        </p:txBody>
      </p:sp>
      <p:pic>
        <p:nvPicPr>
          <p:cNvPr id="5" name="Picture 4">
            <a:extLst>
              <a:ext uri="{FF2B5EF4-FFF2-40B4-BE49-F238E27FC236}">
                <a16:creationId xmlns:a16="http://schemas.microsoft.com/office/drawing/2014/main" id="{64B836D7-9D81-4797-855C-A8094EE2D559}"/>
              </a:ext>
            </a:extLst>
          </p:cNvPr>
          <p:cNvPicPr>
            <a:picLocks noChangeAspect="1"/>
          </p:cNvPicPr>
          <p:nvPr/>
        </p:nvPicPr>
        <p:blipFill>
          <a:blip r:embed="rId2"/>
          <a:stretch>
            <a:fillRect/>
          </a:stretch>
        </p:blipFill>
        <p:spPr>
          <a:xfrm>
            <a:off x="423447" y="1120457"/>
            <a:ext cx="8581163" cy="5158408"/>
          </a:xfrm>
          <a:prstGeom prst="rect">
            <a:avLst/>
          </a:prstGeom>
        </p:spPr>
      </p:pic>
      <p:pic>
        <p:nvPicPr>
          <p:cNvPr id="9" name="Picture 8">
            <a:extLst>
              <a:ext uri="{FF2B5EF4-FFF2-40B4-BE49-F238E27FC236}">
                <a16:creationId xmlns:a16="http://schemas.microsoft.com/office/drawing/2014/main" id="{E99B9EEB-7434-4A0D-9AA3-389515A9CFF7}"/>
              </a:ext>
            </a:extLst>
          </p:cNvPr>
          <p:cNvPicPr>
            <a:picLocks noChangeAspect="1"/>
          </p:cNvPicPr>
          <p:nvPr/>
        </p:nvPicPr>
        <p:blipFill>
          <a:blip r:embed="rId3"/>
          <a:stretch>
            <a:fillRect/>
          </a:stretch>
        </p:blipFill>
        <p:spPr>
          <a:xfrm>
            <a:off x="6658609" y="1921593"/>
            <a:ext cx="4232911" cy="4628292"/>
          </a:xfrm>
          <a:prstGeom prst="rect">
            <a:avLst/>
          </a:prstGeom>
        </p:spPr>
      </p:pic>
    </p:spTree>
    <p:extLst>
      <p:ext uri="{BB962C8B-B14F-4D97-AF65-F5344CB8AC3E}">
        <p14:creationId xmlns:p14="http://schemas.microsoft.com/office/powerpoint/2010/main" val="3334968398"/>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a:t>
            </a:r>
          </a:p>
        </p:txBody>
      </p:sp>
      <p:pic>
        <p:nvPicPr>
          <p:cNvPr id="4" name="Picture 3">
            <a:extLst>
              <a:ext uri="{FF2B5EF4-FFF2-40B4-BE49-F238E27FC236}">
                <a16:creationId xmlns:a16="http://schemas.microsoft.com/office/drawing/2014/main" id="{9C26624D-1C21-4E7D-9E29-F7AAB4801420}"/>
              </a:ext>
            </a:extLst>
          </p:cNvPr>
          <p:cNvPicPr>
            <a:picLocks noChangeAspect="1"/>
          </p:cNvPicPr>
          <p:nvPr/>
        </p:nvPicPr>
        <p:blipFill>
          <a:blip r:embed="rId2"/>
          <a:stretch>
            <a:fillRect/>
          </a:stretch>
        </p:blipFill>
        <p:spPr>
          <a:xfrm>
            <a:off x="680279" y="1101034"/>
            <a:ext cx="6981687" cy="5401305"/>
          </a:xfrm>
          <a:prstGeom prst="rect">
            <a:avLst/>
          </a:prstGeom>
        </p:spPr>
      </p:pic>
    </p:spTree>
    <p:extLst>
      <p:ext uri="{BB962C8B-B14F-4D97-AF65-F5344CB8AC3E}">
        <p14:creationId xmlns:p14="http://schemas.microsoft.com/office/powerpoint/2010/main" val="123918109"/>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 ateb ymgeisydd 1 </a:t>
            </a:r>
          </a:p>
        </p:txBody>
      </p:sp>
      <p:pic>
        <p:nvPicPr>
          <p:cNvPr id="5" name="Picture 4">
            <a:extLst>
              <a:ext uri="{FF2B5EF4-FFF2-40B4-BE49-F238E27FC236}">
                <a16:creationId xmlns:a16="http://schemas.microsoft.com/office/drawing/2014/main" id="{8ECCCFBE-5DB6-664A-B882-C08253099313}"/>
              </a:ext>
            </a:extLst>
          </p:cNvPr>
          <p:cNvPicPr>
            <a:picLocks noChangeAspect="1"/>
          </p:cNvPicPr>
          <p:nvPr/>
        </p:nvPicPr>
        <p:blipFill>
          <a:blip r:embed="rId2"/>
          <a:stretch>
            <a:fillRect/>
          </a:stretch>
        </p:blipFill>
        <p:spPr>
          <a:xfrm>
            <a:off x="1553088" y="1202635"/>
            <a:ext cx="7133712" cy="4842420"/>
          </a:xfrm>
          <a:prstGeom prst="rect">
            <a:avLst/>
          </a:prstGeom>
        </p:spPr>
      </p:pic>
    </p:spTree>
    <p:extLst>
      <p:ext uri="{BB962C8B-B14F-4D97-AF65-F5344CB8AC3E}">
        <p14:creationId xmlns:p14="http://schemas.microsoft.com/office/powerpoint/2010/main" val="1565567405"/>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7432FC-E6F1-3844-A630-40EC2AEE3142}"/>
              </a:ext>
            </a:extLst>
          </p:cNvPr>
          <p:cNvPicPr>
            <a:picLocks noChangeAspect="1"/>
          </p:cNvPicPr>
          <p:nvPr/>
        </p:nvPicPr>
        <p:blipFill>
          <a:blip r:embed="rId2"/>
          <a:stretch>
            <a:fillRect/>
          </a:stretch>
        </p:blipFill>
        <p:spPr>
          <a:xfrm>
            <a:off x="361854" y="1194459"/>
            <a:ext cx="7611261" cy="5166584"/>
          </a:xfrm>
          <a:prstGeom prst="rect">
            <a:avLst/>
          </a:prstGeom>
        </p:spPr>
      </p:pic>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 ateb ymgeisydd 1 gyda sylwadau'r arholwr</a:t>
            </a:r>
          </a:p>
        </p:txBody>
      </p:sp>
      <p:cxnSp>
        <p:nvCxnSpPr>
          <p:cNvPr id="6" name="Straight Connector 5">
            <a:extLst>
              <a:ext uri="{FF2B5EF4-FFF2-40B4-BE49-F238E27FC236}">
                <a16:creationId xmlns:a16="http://schemas.microsoft.com/office/drawing/2014/main" id="{CA6D5AD3-F758-444D-A85D-CACC7EB4A851}"/>
              </a:ext>
            </a:extLst>
          </p:cNvPr>
          <p:cNvCxnSpPr/>
          <p:nvPr/>
        </p:nvCxnSpPr>
        <p:spPr>
          <a:xfrm>
            <a:off x="2438400" y="3303982"/>
            <a:ext cx="365760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ounded Rectangular Callout 11">
            <a:extLst>
              <a:ext uri="{FF2B5EF4-FFF2-40B4-BE49-F238E27FC236}">
                <a16:creationId xmlns:a16="http://schemas.microsoft.com/office/drawing/2014/main" id="{AEC9077F-7C93-0F45-A733-CF2D2CE89E21}"/>
              </a:ext>
            </a:extLst>
          </p:cNvPr>
          <p:cNvSpPr/>
          <p:nvPr/>
        </p:nvSpPr>
        <p:spPr>
          <a:xfrm rot="5400000">
            <a:off x="8375951" y="1200624"/>
            <a:ext cx="3377423" cy="3568529"/>
          </a:xfrm>
          <a:prstGeom prst="wedgeRoundRectCallout">
            <a:avLst>
              <a:gd name="adj1" fmla="val 78689"/>
              <a:gd name="adj2" fmla="val 73640"/>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3" name="TextBox 2">
            <a:extLst>
              <a:ext uri="{FF2B5EF4-FFF2-40B4-BE49-F238E27FC236}">
                <a16:creationId xmlns:a16="http://schemas.microsoft.com/office/drawing/2014/main" id="{37BBB422-08EA-EE47-B808-7F90470D1A06}"/>
              </a:ext>
            </a:extLst>
          </p:cNvPr>
          <p:cNvSpPr txBox="1"/>
          <p:nvPr/>
        </p:nvSpPr>
        <p:spPr>
          <a:xfrm>
            <a:off x="8492847" y="1409058"/>
            <a:ext cx="3300011" cy="3112069"/>
          </a:xfrm>
          <a:prstGeom prst="rect">
            <a:avLst/>
          </a:prstGeom>
          <a:noFill/>
        </p:spPr>
        <p:txBody>
          <a:bodyPr wrap="square" rtlCol="0">
            <a:spAutoFit/>
          </a:bodyPr>
          <a:lstStyle/>
          <a:p>
            <a:pPr>
              <a:defRPr b="0" i="0"/>
            </a:pPr>
            <a:r>
              <a:rPr lang="1106"/>
              <a:t>Mae'r ymateb yn esbonio pwrpas ymgyrchoedd wrth godi ymwybyddiaeth o gymorth i unigolion sy'n byw gydag iechyd meddwl. Mae'r ymateb yn ailadroddus, ac nid yw'r ymgeisydd yn mynd i'r afael â phwysigrwydd codi ymwybyddiaeth a newid agweddau tuag at iechyd meddwl mewn cymdeithas.</a:t>
            </a:r>
          </a:p>
        </p:txBody>
      </p:sp>
      <p:sp>
        <p:nvSpPr>
          <p:cNvPr id="4" name="TextBox 3">
            <a:extLst>
              <a:ext uri="{FF2B5EF4-FFF2-40B4-BE49-F238E27FC236}">
                <a16:creationId xmlns:a16="http://schemas.microsoft.com/office/drawing/2014/main" id="{EF87428E-0F0E-9D44-A808-C27F14B6E118}"/>
              </a:ext>
            </a:extLst>
          </p:cNvPr>
          <p:cNvSpPr txBox="1"/>
          <p:nvPr/>
        </p:nvSpPr>
        <p:spPr>
          <a:xfrm>
            <a:off x="8275636" y="5312320"/>
            <a:ext cx="3731135" cy="640720"/>
          </a:xfrm>
          <a:prstGeom prst="rect">
            <a:avLst/>
          </a:prstGeom>
          <a:noFill/>
        </p:spPr>
        <p:txBody>
          <a:bodyPr wrap="none" rtlCol="0">
            <a:spAutoFit/>
          </a:bodyPr>
          <a:lstStyle/>
          <a:p>
            <a:pPr algn="ctr">
              <a:defRPr b="0" i="0"/>
            </a:pPr>
            <a:r>
              <a:rPr lang="1106"/>
              <a:t>Cyfanswm y marciau a ddyfarnwyd</a:t>
            </a:r>
          </a:p>
          <a:p>
            <a:pPr algn="ctr">
              <a:defRPr b="0" i="0"/>
            </a:pPr>
            <a:r>
              <a:rPr lang="1106"/>
              <a:t>2/6</a:t>
            </a:r>
          </a:p>
        </p:txBody>
      </p:sp>
      <p:cxnSp>
        <p:nvCxnSpPr>
          <p:cNvPr id="13" name="Straight Connector 12">
            <a:extLst>
              <a:ext uri="{FF2B5EF4-FFF2-40B4-BE49-F238E27FC236}">
                <a16:creationId xmlns:a16="http://schemas.microsoft.com/office/drawing/2014/main" id="{6E720219-1945-A44C-B692-BB1D9B9E134F}"/>
              </a:ext>
            </a:extLst>
          </p:cNvPr>
          <p:cNvCxnSpPr/>
          <p:nvPr/>
        </p:nvCxnSpPr>
        <p:spPr>
          <a:xfrm>
            <a:off x="4645742" y="3644102"/>
            <a:ext cx="2966064"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07958"/>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 ateb ymgeisydd 2 </a:t>
            </a:r>
          </a:p>
        </p:txBody>
      </p:sp>
      <p:grpSp>
        <p:nvGrpSpPr>
          <p:cNvPr id="4" name="Group 3">
            <a:extLst>
              <a:ext uri="{FF2B5EF4-FFF2-40B4-BE49-F238E27FC236}">
                <a16:creationId xmlns:a16="http://schemas.microsoft.com/office/drawing/2014/main" id="{DB28E51B-606E-46CB-BEFA-889A22F78C38}"/>
              </a:ext>
            </a:extLst>
          </p:cNvPr>
          <p:cNvGrpSpPr/>
          <p:nvPr/>
        </p:nvGrpSpPr>
        <p:grpSpPr>
          <a:xfrm>
            <a:off x="250549" y="1202635"/>
            <a:ext cx="7581900" cy="4954325"/>
            <a:chOff x="250549" y="1202635"/>
            <a:chExt cx="7581900" cy="4954325"/>
          </a:xfrm>
        </p:grpSpPr>
        <p:pic>
          <p:nvPicPr>
            <p:cNvPr id="2" name="Picture 1">
              <a:extLst>
                <a:ext uri="{FF2B5EF4-FFF2-40B4-BE49-F238E27FC236}">
                  <a16:creationId xmlns:a16="http://schemas.microsoft.com/office/drawing/2014/main" id="{B465E4EE-ED48-5A45-AEC4-AE2D261EA5CD}"/>
                </a:ext>
              </a:extLst>
            </p:cNvPr>
            <p:cNvPicPr>
              <a:picLocks noChangeAspect="1"/>
            </p:cNvPicPr>
            <p:nvPr/>
          </p:nvPicPr>
          <p:blipFill>
            <a:blip r:embed="rId2"/>
            <a:stretch>
              <a:fillRect/>
            </a:stretch>
          </p:blipFill>
          <p:spPr>
            <a:xfrm>
              <a:off x="250549" y="1737360"/>
              <a:ext cx="7581900" cy="4419600"/>
            </a:xfrm>
            <a:prstGeom prst="rect">
              <a:avLst/>
            </a:prstGeom>
          </p:spPr>
        </p:pic>
        <p:pic>
          <p:nvPicPr>
            <p:cNvPr id="3" name="Picture 2">
              <a:extLst>
                <a:ext uri="{FF2B5EF4-FFF2-40B4-BE49-F238E27FC236}">
                  <a16:creationId xmlns:a16="http://schemas.microsoft.com/office/drawing/2014/main" id="{0747D8C4-D09C-4343-BA15-1520670C1711}"/>
                </a:ext>
              </a:extLst>
            </p:cNvPr>
            <p:cNvPicPr>
              <a:picLocks noChangeAspect="1"/>
            </p:cNvPicPr>
            <p:nvPr/>
          </p:nvPicPr>
          <p:blipFill>
            <a:blip r:embed="rId3"/>
            <a:stretch>
              <a:fillRect/>
            </a:stretch>
          </p:blipFill>
          <p:spPr>
            <a:xfrm>
              <a:off x="424070" y="1202635"/>
              <a:ext cx="7219950" cy="419100"/>
            </a:xfrm>
            <a:prstGeom prst="rect">
              <a:avLst/>
            </a:prstGeom>
          </p:spPr>
        </p:pic>
      </p:grpSp>
    </p:spTree>
    <p:extLst>
      <p:ext uri="{BB962C8B-B14F-4D97-AF65-F5344CB8AC3E}">
        <p14:creationId xmlns:p14="http://schemas.microsoft.com/office/powerpoint/2010/main" val="491474405"/>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135AF8F-1B7D-4EEB-82FD-E3E3172BFCC4}"/>
              </a:ext>
            </a:extLst>
          </p:cNvPr>
          <p:cNvGrpSpPr/>
          <p:nvPr/>
        </p:nvGrpSpPr>
        <p:grpSpPr>
          <a:xfrm>
            <a:off x="250549" y="1202635"/>
            <a:ext cx="7581900" cy="4954325"/>
            <a:chOff x="250549" y="1202635"/>
            <a:chExt cx="7581900" cy="4954325"/>
          </a:xfrm>
        </p:grpSpPr>
        <p:pic>
          <p:nvPicPr>
            <p:cNvPr id="15" name="Picture 14">
              <a:extLst>
                <a:ext uri="{FF2B5EF4-FFF2-40B4-BE49-F238E27FC236}">
                  <a16:creationId xmlns:a16="http://schemas.microsoft.com/office/drawing/2014/main" id="{3EF43C8D-3A44-474A-A760-87000BF98A53}"/>
                </a:ext>
              </a:extLst>
            </p:cNvPr>
            <p:cNvPicPr>
              <a:picLocks noChangeAspect="1"/>
            </p:cNvPicPr>
            <p:nvPr/>
          </p:nvPicPr>
          <p:blipFill>
            <a:blip r:embed="rId2"/>
            <a:stretch>
              <a:fillRect/>
            </a:stretch>
          </p:blipFill>
          <p:spPr>
            <a:xfrm>
              <a:off x="250549" y="1737360"/>
              <a:ext cx="7581900" cy="4419600"/>
            </a:xfrm>
            <a:prstGeom prst="rect">
              <a:avLst/>
            </a:prstGeom>
          </p:spPr>
        </p:pic>
        <p:pic>
          <p:nvPicPr>
            <p:cNvPr id="16" name="Picture 15">
              <a:extLst>
                <a:ext uri="{FF2B5EF4-FFF2-40B4-BE49-F238E27FC236}">
                  <a16:creationId xmlns:a16="http://schemas.microsoft.com/office/drawing/2014/main" id="{16BF50F8-43C3-4BE0-9539-D45CDB16BEE7}"/>
                </a:ext>
              </a:extLst>
            </p:cNvPr>
            <p:cNvPicPr>
              <a:picLocks noChangeAspect="1"/>
            </p:cNvPicPr>
            <p:nvPr/>
          </p:nvPicPr>
          <p:blipFill>
            <a:blip r:embed="rId3"/>
            <a:stretch>
              <a:fillRect/>
            </a:stretch>
          </p:blipFill>
          <p:spPr>
            <a:xfrm>
              <a:off x="424070" y="1202635"/>
              <a:ext cx="7219950" cy="419100"/>
            </a:xfrm>
            <a:prstGeom prst="rect">
              <a:avLst/>
            </a:prstGeom>
          </p:spPr>
        </p:pic>
      </p:grpSp>
      <p:sp>
        <p:nvSpPr>
          <p:cNvPr id="7" name="Speech Bubble: Rectangle 6">
            <a:extLst>
              <a:ext uri="{FF2B5EF4-FFF2-40B4-BE49-F238E27FC236}">
                <a16:creationId xmlns:a16="http://schemas.microsoft.com/office/drawing/2014/main" id="{E1250CA2-B3D1-47C0-94E0-72630DEC5BC3}"/>
              </a:ext>
            </a:extLst>
          </p:cNvPr>
          <p:cNvSpPr/>
          <p:nvPr/>
        </p:nvSpPr>
        <p:spPr>
          <a:xfrm>
            <a:off x="8020878" y="1444583"/>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 ateb ymgeisydd 2 gyda sylwadau'r arholwr</a:t>
            </a:r>
          </a:p>
        </p:txBody>
      </p:sp>
      <p:cxnSp>
        <p:nvCxnSpPr>
          <p:cNvPr id="6" name="Straight Connector 5">
            <a:extLst>
              <a:ext uri="{FF2B5EF4-FFF2-40B4-BE49-F238E27FC236}">
                <a16:creationId xmlns:a16="http://schemas.microsoft.com/office/drawing/2014/main" id="{CA6D5AD3-F758-444D-A85D-CACC7EB4A851}"/>
              </a:ext>
            </a:extLst>
          </p:cNvPr>
          <p:cNvCxnSpPr/>
          <p:nvPr/>
        </p:nvCxnSpPr>
        <p:spPr>
          <a:xfrm>
            <a:off x="3007360" y="2492821"/>
            <a:ext cx="365760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97EE771-4163-8747-8B05-36DD936B4C0E}"/>
              </a:ext>
            </a:extLst>
          </p:cNvPr>
          <p:cNvCxnSpPr/>
          <p:nvPr/>
        </p:nvCxnSpPr>
        <p:spPr>
          <a:xfrm>
            <a:off x="1804416" y="5269726"/>
            <a:ext cx="3549396"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CA18F9-0402-6044-8B56-DF5906CBA79D}"/>
              </a:ext>
            </a:extLst>
          </p:cNvPr>
          <p:cNvCxnSpPr/>
          <p:nvPr/>
        </p:nvCxnSpPr>
        <p:spPr>
          <a:xfrm>
            <a:off x="985520" y="4075661"/>
            <a:ext cx="3850640"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ounded Rectangular Callout 11">
            <a:extLst>
              <a:ext uri="{FF2B5EF4-FFF2-40B4-BE49-F238E27FC236}">
                <a16:creationId xmlns:a16="http://schemas.microsoft.com/office/drawing/2014/main" id="{AEC9077F-7C93-0F45-A733-CF2D2CE89E21}"/>
              </a:ext>
            </a:extLst>
          </p:cNvPr>
          <p:cNvSpPr/>
          <p:nvPr/>
        </p:nvSpPr>
        <p:spPr>
          <a:xfrm rot="5400000">
            <a:off x="8524951" y="1051625"/>
            <a:ext cx="3079425" cy="3568529"/>
          </a:xfrm>
          <a:prstGeom prst="wedgeRoundRectCallout">
            <a:avLst>
              <a:gd name="adj1" fmla="val 78689"/>
              <a:gd name="adj2" fmla="val 73640"/>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3" name="TextBox 2">
            <a:extLst>
              <a:ext uri="{FF2B5EF4-FFF2-40B4-BE49-F238E27FC236}">
                <a16:creationId xmlns:a16="http://schemas.microsoft.com/office/drawing/2014/main" id="{37BBB422-08EA-EE47-B808-7F90470D1A06}"/>
              </a:ext>
            </a:extLst>
          </p:cNvPr>
          <p:cNvSpPr txBox="1"/>
          <p:nvPr/>
        </p:nvSpPr>
        <p:spPr>
          <a:xfrm>
            <a:off x="8533487" y="1561458"/>
            <a:ext cx="3300011" cy="2562880"/>
          </a:xfrm>
          <a:prstGeom prst="rect">
            <a:avLst/>
          </a:prstGeom>
          <a:noFill/>
        </p:spPr>
        <p:txBody>
          <a:bodyPr wrap="square" rtlCol="0">
            <a:spAutoFit/>
          </a:bodyPr>
          <a:lstStyle/>
          <a:p>
            <a:pPr>
              <a:defRPr b="0" i="0"/>
            </a:pPr>
            <a:r>
              <a:rPr lang="1106"/>
              <a:t>Mae'r ymateb yn esbonio pwrpas ymgyrchoedd codi ymwybyddiaeth o gymorth i unigolion sy'n byw ag iechyd meddwl ond nid yw'n mynd i'r afael â phwysigrwydd codi ymwybyddiaeth a newid agweddau tuag at iechyd meddwl mewn cymdeithas.</a:t>
            </a:r>
          </a:p>
        </p:txBody>
      </p:sp>
      <p:sp>
        <p:nvSpPr>
          <p:cNvPr id="4" name="TextBox 3">
            <a:extLst>
              <a:ext uri="{FF2B5EF4-FFF2-40B4-BE49-F238E27FC236}">
                <a16:creationId xmlns:a16="http://schemas.microsoft.com/office/drawing/2014/main" id="{EF87428E-0F0E-9D44-A808-C27F14B6E118}"/>
              </a:ext>
            </a:extLst>
          </p:cNvPr>
          <p:cNvSpPr txBox="1"/>
          <p:nvPr/>
        </p:nvSpPr>
        <p:spPr>
          <a:xfrm>
            <a:off x="8351496" y="5068438"/>
            <a:ext cx="3731135" cy="640720"/>
          </a:xfrm>
          <a:prstGeom prst="rect">
            <a:avLst/>
          </a:prstGeom>
          <a:noFill/>
        </p:spPr>
        <p:txBody>
          <a:bodyPr wrap="none" rtlCol="0">
            <a:spAutoFit/>
          </a:bodyPr>
          <a:lstStyle/>
          <a:p>
            <a:pPr algn="ctr">
              <a:defRPr b="0" i="0"/>
            </a:pPr>
            <a:r>
              <a:rPr lang="1106"/>
              <a:t>Cyfanswm y marciau a ddyfarnwyd</a:t>
            </a:r>
          </a:p>
          <a:p>
            <a:pPr algn="ctr">
              <a:defRPr b="0" i="0"/>
            </a:pPr>
            <a:r>
              <a:rPr lang="1106"/>
              <a:t>3/6</a:t>
            </a:r>
          </a:p>
        </p:txBody>
      </p:sp>
      <p:cxnSp>
        <p:nvCxnSpPr>
          <p:cNvPr id="13" name="Straight Connector 12">
            <a:extLst>
              <a:ext uri="{FF2B5EF4-FFF2-40B4-BE49-F238E27FC236}">
                <a16:creationId xmlns:a16="http://schemas.microsoft.com/office/drawing/2014/main" id="{6E720219-1945-A44C-B692-BB1D9B9E134F}"/>
              </a:ext>
            </a:extLst>
          </p:cNvPr>
          <p:cNvCxnSpPr/>
          <p:nvPr/>
        </p:nvCxnSpPr>
        <p:spPr>
          <a:xfrm flipV="1">
            <a:off x="3494024" y="2835889"/>
            <a:ext cx="3719576" cy="9144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0099121"/>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 ateb ymgeisydd 3  </a:t>
            </a:r>
          </a:p>
        </p:txBody>
      </p:sp>
      <p:grpSp>
        <p:nvGrpSpPr>
          <p:cNvPr id="4" name="Group 3">
            <a:extLst>
              <a:ext uri="{FF2B5EF4-FFF2-40B4-BE49-F238E27FC236}">
                <a16:creationId xmlns:a16="http://schemas.microsoft.com/office/drawing/2014/main" id="{3C6756B7-6FA7-40E4-8EE7-65B84D4465DF}"/>
              </a:ext>
            </a:extLst>
          </p:cNvPr>
          <p:cNvGrpSpPr/>
          <p:nvPr/>
        </p:nvGrpSpPr>
        <p:grpSpPr>
          <a:xfrm>
            <a:off x="157014" y="984582"/>
            <a:ext cx="6111706" cy="5792138"/>
            <a:chOff x="136694" y="1147142"/>
            <a:chExt cx="5959306" cy="5675505"/>
          </a:xfrm>
        </p:grpSpPr>
        <p:pic>
          <p:nvPicPr>
            <p:cNvPr id="2" name="Picture 1">
              <a:extLst>
                <a:ext uri="{FF2B5EF4-FFF2-40B4-BE49-F238E27FC236}">
                  <a16:creationId xmlns:a16="http://schemas.microsoft.com/office/drawing/2014/main" id="{E0A18564-FA64-314B-95A4-7DDD7F29B42B}"/>
                </a:ext>
              </a:extLst>
            </p:cNvPr>
            <p:cNvPicPr>
              <a:picLocks noChangeAspect="1"/>
            </p:cNvPicPr>
            <p:nvPr/>
          </p:nvPicPr>
          <p:blipFill>
            <a:blip r:embed="rId2"/>
            <a:stretch>
              <a:fillRect/>
            </a:stretch>
          </p:blipFill>
          <p:spPr>
            <a:xfrm>
              <a:off x="136694" y="1545590"/>
              <a:ext cx="5888186" cy="5277057"/>
            </a:xfrm>
            <a:prstGeom prst="rect">
              <a:avLst/>
            </a:prstGeom>
          </p:spPr>
        </p:pic>
        <p:pic>
          <p:nvPicPr>
            <p:cNvPr id="3" name="Picture 2">
              <a:extLst>
                <a:ext uri="{FF2B5EF4-FFF2-40B4-BE49-F238E27FC236}">
                  <a16:creationId xmlns:a16="http://schemas.microsoft.com/office/drawing/2014/main" id="{038C1D82-297F-4787-94F4-09C9CB4B7F2D}"/>
                </a:ext>
              </a:extLst>
            </p:cNvPr>
            <p:cNvPicPr>
              <a:picLocks noChangeAspect="1"/>
            </p:cNvPicPr>
            <p:nvPr/>
          </p:nvPicPr>
          <p:blipFill>
            <a:blip r:embed="rId3"/>
            <a:stretch>
              <a:fillRect/>
            </a:stretch>
          </p:blipFill>
          <p:spPr>
            <a:xfrm>
              <a:off x="282011" y="1147142"/>
              <a:ext cx="5813989" cy="337487"/>
            </a:xfrm>
            <a:prstGeom prst="rect">
              <a:avLst/>
            </a:prstGeom>
          </p:spPr>
        </p:pic>
      </p:grpSp>
    </p:spTree>
    <p:extLst>
      <p:ext uri="{BB962C8B-B14F-4D97-AF65-F5344CB8AC3E}">
        <p14:creationId xmlns:p14="http://schemas.microsoft.com/office/powerpoint/2010/main" val="996321661"/>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A8F2AF-BC28-4991-9816-07479106F8A5}"/>
              </a:ext>
            </a:extLst>
          </p:cNvPr>
          <p:cNvSpPr>
            <a:spLocks noGrp="1"/>
          </p:cNvSpPr>
          <p:nvPr>
            <p:ph type="title"/>
          </p:nvPr>
        </p:nvSpPr>
        <p:spPr/>
        <p:txBody>
          <a:bodyPr/>
          <a:lstStyle/>
          <a:p>
            <a:pPr>
              <a:defRPr b="0" i="0"/>
            </a:pPr>
            <a:r>
              <a:rPr lang="1106" sz="1800"/>
              <a:t>Cwestiwn 1    </a:t>
            </a:r>
          </a:p>
        </p:txBody>
      </p:sp>
      <p:pic>
        <p:nvPicPr>
          <p:cNvPr id="5" name="Picture 4">
            <a:extLst>
              <a:ext uri="{FF2B5EF4-FFF2-40B4-BE49-F238E27FC236}">
                <a16:creationId xmlns:a16="http://schemas.microsoft.com/office/drawing/2014/main" id="{09D40AEB-3F6D-4337-97EC-0A6AC11AFD01}"/>
              </a:ext>
            </a:extLst>
          </p:cNvPr>
          <p:cNvPicPr>
            <a:picLocks noChangeAspect="1"/>
          </p:cNvPicPr>
          <p:nvPr/>
        </p:nvPicPr>
        <p:blipFill>
          <a:blip r:embed="rId2"/>
          <a:stretch>
            <a:fillRect/>
          </a:stretch>
        </p:blipFill>
        <p:spPr>
          <a:xfrm>
            <a:off x="536011" y="1384300"/>
            <a:ext cx="7915275" cy="3581400"/>
          </a:xfrm>
          <a:prstGeom prst="rect">
            <a:avLst/>
          </a:prstGeom>
        </p:spPr>
      </p:pic>
    </p:spTree>
    <p:extLst>
      <p:ext uri="{BB962C8B-B14F-4D97-AF65-F5344CB8AC3E}">
        <p14:creationId xmlns:p14="http://schemas.microsoft.com/office/powerpoint/2010/main" val="3630742754"/>
      </p:ext>
    </p:extLst>
  </p:cSld>
  <p:clrMapOvr>
    <a:masterClrMapping/>
  </p:clrMapOvr>
  <mc:AlternateContent xmlns:mc="http://schemas.openxmlformats.org/markup-compatibility/2006" xmlns:p14="http://schemas.microsoft.com/office/powerpoint/2010/main">
    <mc:Choice Requires="p14">
      <p:transition spd="slow" p14:dur="2000" advTm="48000"/>
    </mc:Choice>
    <mc:Fallback xmlns="">
      <p:transition spd="slow" advTm="4800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 ateb ymgeisydd 3 gyda sylwadau'r arholwr</a:t>
            </a:r>
          </a:p>
        </p:txBody>
      </p:sp>
      <p:grpSp>
        <p:nvGrpSpPr>
          <p:cNvPr id="5" name="Group 4">
            <a:extLst>
              <a:ext uri="{FF2B5EF4-FFF2-40B4-BE49-F238E27FC236}">
                <a16:creationId xmlns:a16="http://schemas.microsoft.com/office/drawing/2014/main" id="{F3DC9742-1405-453C-8DD4-6D98BAEC1992}"/>
              </a:ext>
            </a:extLst>
          </p:cNvPr>
          <p:cNvGrpSpPr/>
          <p:nvPr/>
        </p:nvGrpSpPr>
        <p:grpSpPr>
          <a:xfrm>
            <a:off x="157014" y="984582"/>
            <a:ext cx="6111706" cy="5792138"/>
            <a:chOff x="157014" y="984582"/>
            <a:chExt cx="6111706" cy="5792138"/>
          </a:xfrm>
        </p:grpSpPr>
        <p:grpSp>
          <p:nvGrpSpPr>
            <p:cNvPr id="15" name="Group 14">
              <a:extLst>
                <a:ext uri="{FF2B5EF4-FFF2-40B4-BE49-F238E27FC236}">
                  <a16:creationId xmlns:a16="http://schemas.microsoft.com/office/drawing/2014/main" id="{C2CA9F86-9281-4F92-8A90-41C064E8B621}"/>
                </a:ext>
              </a:extLst>
            </p:cNvPr>
            <p:cNvGrpSpPr/>
            <p:nvPr/>
          </p:nvGrpSpPr>
          <p:grpSpPr>
            <a:xfrm>
              <a:off x="157014" y="984582"/>
              <a:ext cx="6111706" cy="5792138"/>
              <a:chOff x="136694" y="1147142"/>
              <a:chExt cx="5959306" cy="5675505"/>
            </a:xfrm>
          </p:grpSpPr>
          <p:pic>
            <p:nvPicPr>
              <p:cNvPr id="17" name="Picture 16">
                <a:extLst>
                  <a:ext uri="{FF2B5EF4-FFF2-40B4-BE49-F238E27FC236}">
                    <a16:creationId xmlns:a16="http://schemas.microsoft.com/office/drawing/2014/main" id="{B6E8D207-0C30-4DD8-8759-4AC5BD924E8F}"/>
                  </a:ext>
                </a:extLst>
              </p:cNvPr>
              <p:cNvPicPr>
                <a:picLocks noChangeAspect="1"/>
              </p:cNvPicPr>
              <p:nvPr/>
            </p:nvPicPr>
            <p:blipFill>
              <a:blip r:embed="rId2"/>
              <a:stretch>
                <a:fillRect/>
              </a:stretch>
            </p:blipFill>
            <p:spPr>
              <a:xfrm>
                <a:off x="136694" y="1545590"/>
                <a:ext cx="5888186" cy="5277057"/>
              </a:xfrm>
              <a:prstGeom prst="rect">
                <a:avLst/>
              </a:prstGeom>
            </p:spPr>
          </p:pic>
          <p:pic>
            <p:nvPicPr>
              <p:cNvPr id="18" name="Picture 17">
                <a:extLst>
                  <a:ext uri="{FF2B5EF4-FFF2-40B4-BE49-F238E27FC236}">
                    <a16:creationId xmlns:a16="http://schemas.microsoft.com/office/drawing/2014/main" id="{62D0551E-3750-41B2-BDD1-D85303F395E7}"/>
                  </a:ext>
                </a:extLst>
              </p:cNvPr>
              <p:cNvPicPr>
                <a:picLocks noChangeAspect="1"/>
              </p:cNvPicPr>
              <p:nvPr/>
            </p:nvPicPr>
            <p:blipFill>
              <a:blip r:embed="rId3"/>
              <a:stretch>
                <a:fillRect/>
              </a:stretch>
            </p:blipFill>
            <p:spPr>
              <a:xfrm>
                <a:off x="282011" y="1147142"/>
                <a:ext cx="5813989" cy="337487"/>
              </a:xfrm>
              <a:prstGeom prst="rect">
                <a:avLst/>
              </a:prstGeom>
            </p:spPr>
          </p:pic>
        </p:grpSp>
        <p:cxnSp>
          <p:nvCxnSpPr>
            <p:cNvPr id="6" name="Straight Connector 5">
              <a:extLst>
                <a:ext uri="{FF2B5EF4-FFF2-40B4-BE49-F238E27FC236}">
                  <a16:creationId xmlns:a16="http://schemas.microsoft.com/office/drawing/2014/main" id="{CDBE9A8E-EC9D-0646-A011-3EE6833A5698}"/>
                </a:ext>
              </a:extLst>
            </p:cNvPr>
            <p:cNvCxnSpPr/>
            <p:nvPr/>
          </p:nvCxnSpPr>
          <p:spPr>
            <a:xfrm>
              <a:off x="2494859" y="2907349"/>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854718C-E7B3-ED43-948F-7FE4022DEC48}"/>
                </a:ext>
              </a:extLst>
            </p:cNvPr>
            <p:cNvCxnSpPr/>
            <p:nvPr/>
          </p:nvCxnSpPr>
          <p:spPr>
            <a:xfrm>
              <a:off x="282011" y="353015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7272900-7BCB-454B-9E9F-B7E0F0A1F771}"/>
                </a:ext>
              </a:extLst>
            </p:cNvPr>
            <p:cNvCxnSpPr/>
            <p:nvPr/>
          </p:nvCxnSpPr>
          <p:spPr>
            <a:xfrm>
              <a:off x="2029968" y="380955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500D6A0-2A42-7D42-B6A5-7AD71DFA96C7}"/>
                </a:ext>
              </a:extLst>
            </p:cNvPr>
            <p:cNvCxnSpPr/>
            <p:nvPr/>
          </p:nvCxnSpPr>
          <p:spPr>
            <a:xfrm>
              <a:off x="2750312" y="4117405"/>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4B75D0-F57F-584B-916F-85A373053D5D}"/>
                </a:ext>
              </a:extLst>
            </p:cNvPr>
            <p:cNvCxnSpPr/>
            <p:nvPr/>
          </p:nvCxnSpPr>
          <p:spPr>
            <a:xfrm>
              <a:off x="3237992" y="443947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5A06AD2-CBEC-0B46-8FBC-A0BD09886EC1}"/>
                </a:ext>
              </a:extLst>
            </p:cNvPr>
            <p:cNvCxnSpPr/>
            <p:nvPr/>
          </p:nvCxnSpPr>
          <p:spPr>
            <a:xfrm>
              <a:off x="537464" y="5051109"/>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6" name="Rounded Rectangular Callout 15">
            <a:extLst>
              <a:ext uri="{FF2B5EF4-FFF2-40B4-BE49-F238E27FC236}">
                <a16:creationId xmlns:a16="http://schemas.microsoft.com/office/drawing/2014/main" id="{E7B8AA30-7709-9B41-966F-ED4B682FB6B8}"/>
              </a:ext>
            </a:extLst>
          </p:cNvPr>
          <p:cNvSpPr/>
          <p:nvPr/>
        </p:nvSpPr>
        <p:spPr>
          <a:xfrm rot="5400000">
            <a:off x="7249593" y="1702235"/>
            <a:ext cx="3535677" cy="3179214"/>
          </a:xfrm>
          <a:prstGeom prst="wedgeRoundRectCallout">
            <a:avLst>
              <a:gd name="adj1" fmla="val -21082"/>
              <a:gd name="adj2" fmla="val 87376"/>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3" name="TextBox 2">
            <a:extLst>
              <a:ext uri="{FF2B5EF4-FFF2-40B4-BE49-F238E27FC236}">
                <a16:creationId xmlns:a16="http://schemas.microsoft.com/office/drawing/2014/main" id="{651E8923-1BD3-E04A-9113-6F6B508D8047}"/>
              </a:ext>
            </a:extLst>
          </p:cNvPr>
          <p:cNvSpPr txBox="1"/>
          <p:nvPr/>
        </p:nvSpPr>
        <p:spPr>
          <a:xfrm>
            <a:off x="7628190" y="1860681"/>
            <a:ext cx="2981828" cy="2837474"/>
          </a:xfrm>
          <a:prstGeom prst="rect">
            <a:avLst/>
          </a:prstGeom>
          <a:noFill/>
        </p:spPr>
        <p:txBody>
          <a:bodyPr wrap="square" rtlCol="0">
            <a:spAutoFit/>
          </a:bodyPr>
          <a:lstStyle/>
          <a:p>
            <a:pPr>
              <a:defRPr b="0" i="0"/>
            </a:pPr>
            <a:r>
              <a:rPr lang="1106"/>
              <a:t>Ateb da iawn, gan esbonio pwrpas codi ymwybyddiaeth iechyd meddwl ar gyfer unigolion sy'n byw ag iechyd meddwl ac ar gyfer cymdeithas.  Mae'r ymgeisydd yn defnyddio geirfa briodol, gan gynnwys 'stigma', 'stereoteip' ac 'erlid'. </a:t>
            </a:r>
          </a:p>
        </p:txBody>
      </p:sp>
      <p:sp>
        <p:nvSpPr>
          <p:cNvPr id="4" name="TextBox 3">
            <a:extLst>
              <a:ext uri="{FF2B5EF4-FFF2-40B4-BE49-F238E27FC236}">
                <a16:creationId xmlns:a16="http://schemas.microsoft.com/office/drawing/2014/main" id="{0D9F0BEE-04EE-3548-83B3-1B1A13F5A321}"/>
              </a:ext>
            </a:extLst>
          </p:cNvPr>
          <p:cNvSpPr txBox="1"/>
          <p:nvPr/>
        </p:nvSpPr>
        <p:spPr>
          <a:xfrm>
            <a:off x="7087149" y="5519296"/>
            <a:ext cx="3731135" cy="640720"/>
          </a:xfrm>
          <a:prstGeom prst="rect">
            <a:avLst/>
          </a:prstGeom>
          <a:noFill/>
        </p:spPr>
        <p:txBody>
          <a:bodyPr wrap="none" rtlCol="0">
            <a:spAutoFit/>
          </a:bodyPr>
          <a:lstStyle/>
          <a:p>
            <a:pPr algn="ctr">
              <a:defRPr b="0" i="0"/>
            </a:pPr>
            <a:r>
              <a:rPr lang="1106"/>
              <a:t>Cyfanswm y marciau a ddyfarnwyd</a:t>
            </a:r>
          </a:p>
          <a:p>
            <a:pPr algn="ctr">
              <a:defRPr b="0" i="0"/>
            </a:pPr>
            <a:r>
              <a:rPr lang="1106"/>
              <a:t>6/6</a:t>
            </a:r>
          </a:p>
        </p:txBody>
      </p:sp>
    </p:spTree>
    <p:extLst>
      <p:ext uri="{BB962C8B-B14F-4D97-AF65-F5344CB8AC3E}">
        <p14:creationId xmlns:p14="http://schemas.microsoft.com/office/powerpoint/2010/main" val="1607097962"/>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 cynllun marcio</a:t>
            </a:r>
          </a:p>
        </p:txBody>
      </p:sp>
      <p:pic>
        <p:nvPicPr>
          <p:cNvPr id="5" name="Picture 4">
            <a:extLst>
              <a:ext uri="{FF2B5EF4-FFF2-40B4-BE49-F238E27FC236}">
                <a16:creationId xmlns:a16="http://schemas.microsoft.com/office/drawing/2014/main" id="{6788DB2C-6ED2-4CE7-97B7-77781F7608EC}"/>
              </a:ext>
            </a:extLst>
          </p:cNvPr>
          <p:cNvPicPr>
            <a:picLocks noChangeAspect="1"/>
          </p:cNvPicPr>
          <p:nvPr/>
        </p:nvPicPr>
        <p:blipFill>
          <a:blip r:embed="rId2"/>
          <a:stretch>
            <a:fillRect/>
          </a:stretch>
        </p:blipFill>
        <p:spPr>
          <a:xfrm>
            <a:off x="282011" y="1091882"/>
            <a:ext cx="6734914" cy="5410518"/>
          </a:xfrm>
          <a:prstGeom prst="rect">
            <a:avLst/>
          </a:prstGeom>
        </p:spPr>
      </p:pic>
      <p:pic>
        <p:nvPicPr>
          <p:cNvPr id="9" name="Picture 8">
            <a:extLst>
              <a:ext uri="{FF2B5EF4-FFF2-40B4-BE49-F238E27FC236}">
                <a16:creationId xmlns:a16="http://schemas.microsoft.com/office/drawing/2014/main" id="{60FB23E4-7879-4026-8DF9-C95EFC5273C3}"/>
              </a:ext>
            </a:extLst>
          </p:cNvPr>
          <p:cNvPicPr>
            <a:picLocks noChangeAspect="1"/>
          </p:cNvPicPr>
          <p:nvPr/>
        </p:nvPicPr>
        <p:blipFill>
          <a:blip r:embed="rId3"/>
          <a:stretch>
            <a:fillRect/>
          </a:stretch>
        </p:blipFill>
        <p:spPr>
          <a:xfrm>
            <a:off x="7298689" y="1461878"/>
            <a:ext cx="3820285" cy="4806842"/>
          </a:xfrm>
          <a:prstGeom prst="rect">
            <a:avLst/>
          </a:prstGeom>
        </p:spPr>
      </p:pic>
    </p:spTree>
    <p:extLst>
      <p:ext uri="{BB962C8B-B14F-4D97-AF65-F5344CB8AC3E}">
        <p14:creationId xmlns:p14="http://schemas.microsoft.com/office/powerpoint/2010/main" val="2385188830"/>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(ch)  </a:t>
            </a:r>
          </a:p>
        </p:txBody>
      </p:sp>
      <p:pic>
        <p:nvPicPr>
          <p:cNvPr id="4" name="Picture 3">
            <a:extLst>
              <a:ext uri="{FF2B5EF4-FFF2-40B4-BE49-F238E27FC236}">
                <a16:creationId xmlns:a16="http://schemas.microsoft.com/office/drawing/2014/main" id="{2161146A-9F47-4836-9D7E-C810BC9FC7F2}"/>
              </a:ext>
            </a:extLst>
          </p:cNvPr>
          <p:cNvPicPr>
            <a:picLocks noChangeAspect="1"/>
          </p:cNvPicPr>
          <p:nvPr/>
        </p:nvPicPr>
        <p:blipFill>
          <a:blip r:embed="rId2"/>
          <a:stretch>
            <a:fillRect/>
          </a:stretch>
        </p:blipFill>
        <p:spPr>
          <a:xfrm>
            <a:off x="530860" y="1108418"/>
            <a:ext cx="7590656" cy="5383822"/>
          </a:xfrm>
          <a:prstGeom prst="rect">
            <a:avLst/>
          </a:prstGeom>
        </p:spPr>
      </p:pic>
    </p:spTree>
    <p:extLst>
      <p:ext uri="{BB962C8B-B14F-4D97-AF65-F5344CB8AC3E}">
        <p14:creationId xmlns:p14="http://schemas.microsoft.com/office/powerpoint/2010/main" val="3997788785"/>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(ch) ateb ymgeisydd 1</a:t>
            </a:r>
          </a:p>
        </p:txBody>
      </p:sp>
      <p:pic>
        <p:nvPicPr>
          <p:cNvPr id="2" name="Picture 1">
            <a:extLst>
              <a:ext uri="{FF2B5EF4-FFF2-40B4-BE49-F238E27FC236}">
                <a16:creationId xmlns:a16="http://schemas.microsoft.com/office/drawing/2014/main" id="{E7621D97-1F6F-694D-A936-C8B774221882}"/>
              </a:ext>
            </a:extLst>
          </p:cNvPr>
          <p:cNvPicPr>
            <a:picLocks noChangeAspect="1"/>
          </p:cNvPicPr>
          <p:nvPr/>
        </p:nvPicPr>
        <p:blipFill>
          <a:blip r:embed="rId2"/>
          <a:stretch>
            <a:fillRect/>
          </a:stretch>
        </p:blipFill>
        <p:spPr>
          <a:xfrm>
            <a:off x="282010" y="1039368"/>
            <a:ext cx="5326309" cy="5599016"/>
          </a:xfrm>
          <a:prstGeom prst="rect">
            <a:avLst/>
          </a:prstGeom>
        </p:spPr>
      </p:pic>
    </p:spTree>
    <p:extLst>
      <p:ext uri="{BB962C8B-B14F-4D97-AF65-F5344CB8AC3E}">
        <p14:creationId xmlns:p14="http://schemas.microsoft.com/office/powerpoint/2010/main" val="2167785657"/>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(ch) ateb ymgeisydd 1 gyda sylwadau'r arholwr</a:t>
            </a:r>
          </a:p>
        </p:txBody>
      </p:sp>
      <p:sp>
        <p:nvSpPr>
          <p:cNvPr id="6" name="Rounded Rectangular Callout 5">
            <a:extLst>
              <a:ext uri="{FF2B5EF4-FFF2-40B4-BE49-F238E27FC236}">
                <a16:creationId xmlns:a16="http://schemas.microsoft.com/office/drawing/2014/main" id="{7CEFA5C8-6484-0844-A661-C1DEFB2B5E9D}"/>
              </a:ext>
            </a:extLst>
          </p:cNvPr>
          <p:cNvSpPr/>
          <p:nvPr/>
        </p:nvSpPr>
        <p:spPr>
          <a:xfrm rot="5400000">
            <a:off x="8017721" y="893023"/>
            <a:ext cx="2570923" cy="3567832"/>
          </a:xfrm>
          <a:prstGeom prst="wedgeRoundRectCallout">
            <a:avLst>
              <a:gd name="adj1" fmla="val -21082"/>
              <a:gd name="adj2" fmla="val 87376"/>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grpSp>
        <p:nvGrpSpPr>
          <p:cNvPr id="5" name="Group 4">
            <a:extLst>
              <a:ext uri="{FF2B5EF4-FFF2-40B4-BE49-F238E27FC236}">
                <a16:creationId xmlns:a16="http://schemas.microsoft.com/office/drawing/2014/main" id="{CD79B3AF-E02F-4A04-8641-057A3D632AC9}"/>
              </a:ext>
            </a:extLst>
          </p:cNvPr>
          <p:cNvGrpSpPr/>
          <p:nvPr/>
        </p:nvGrpSpPr>
        <p:grpSpPr>
          <a:xfrm>
            <a:off x="282010" y="988568"/>
            <a:ext cx="5366950" cy="5818632"/>
            <a:chOff x="282010" y="1039368"/>
            <a:chExt cx="5326309" cy="5599016"/>
          </a:xfrm>
        </p:grpSpPr>
        <p:pic>
          <p:nvPicPr>
            <p:cNvPr id="13" name="Picture 12">
              <a:extLst>
                <a:ext uri="{FF2B5EF4-FFF2-40B4-BE49-F238E27FC236}">
                  <a16:creationId xmlns:a16="http://schemas.microsoft.com/office/drawing/2014/main" id="{5515ED82-A0C3-4C31-A21A-D71A116FA093}"/>
                </a:ext>
              </a:extLst>
            </p:cNvPr>
            <p:cNvPicPr>
              <a:picLocks noChangeAspect="1"/>
            </p:cNvPicPr>
            <p:nvPr/>
          </p:nvPicPr>
          <p:blipFill>
            <a:blip r:embed="rId2"/>
            <a:stretch>
              <a:fillRect/>
            </a:stretch>
          </p:blipFill>
          <p:spPr>
            <a:xfrm>
              <a:off x="282010" y="1039368"/>
              <a:ext cx="5326309" cy="5599016"/>
            </a:xfrm>
            <a:prstGeom prst="rect">
              <a:avLst/>
            </a:prstGeom>
          </p:spPr>
        </p:pic>
        <p:cxnSp>
          <p:nvCxnSpPr>
            <p:cNvPr id="9" name="Straight Connector 8">
              <a:extLst>
                <a:ext uri="{FF2B5EF4-FFF2-40B4-BE49-F238E27FC236}">
                  <a16:creationId xmlns:a16="http://schemas.microsoft.com/office/drawing/2014/main" id="{0314E90E-D598-5A42-8309-93304D5DC66F}"/>
                </a:ext>
              </a:extLst>
            </p:cNvPr>
            <p:cNvCxnSpPr/>
            <p:nvPr/>
          </p:nvCxnSpPr>
          <p:spPr>
            <a:xfrm>
              <a:off x="2731008" y="166579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65B4550-3F5A-254D-B00D-4B7FAE5CAF6D}"/>
                </a:ext>
              </a:extLst>
            </p:cNvPr>
            <p:cNvCxnSpPr/>
            <p:nvPr/>
          </p:nvCxnSpPr>
          <p:spPr>
            <a:xfrm>
              <a:off x="1046480" y="5148645"/>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2104B7-9ADF-1448-8941-51BEA0FFE580}"/>
                </a:ext>
              </a:extLst>
            </p:cNvPr>
            <p:cNvCxnSpPr/>
            <p:nvPr/>
          </p:nvCxnSpPr>
          <p:spPr>
            <a:xfrm>
              <a:off x="2945164" y="330155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714B4911-F16F-E442-91C6-954EC744AF05}"/>
              </a:ext>
            </a:extLst>
          </p:cNvPr>
          <p:cNvSpPr txBox="1"/>
          <p:nvPr/>
        </p:nvSpPr>
        <p:spPr>
          <a:xfrm>
            <a:off x="7680959" y="1665797"/>
            <a:ext cx="3252407" cy="2031325"/>
          </a:xfrm>
          <a:prstGeom prst="rect">
            <a:avLst/>
          </a:prstGeom>
          <a:noFill/>
        </p:spPr>
        <p:txBody>
          <a:bodyPr wrap="square" rtlCol="0">
            <a:spAutoFit/>
          </a:bodyPr>
          <a:lstStyle/>
          <a:p>
            <a:pPr>
              <a:defRPr b="0" i="0"/>
            </a:pPr>
            <a:r>
              <a:rPr lang="1106" dirty="0"/>
              <a:t>Ymateb cyfyngedig, heb fawr o gymhariaeth rhwng teledu a chyfryngau cymdeithasol ar gyfer hybu ymwybyddiaeth o iechyd meddwl.  Mae'r ymgeisydd yn dod i gasgliad heb gymorth.</a:t>
            </a:r>
          </a:p>
        </p:txBody>
      </p:sp>
      <p:sp>
        <p:nvSpPr>
          <p:cNvPr id="4" name="TextBox 3">
            <a:extLst>
              <a:ext uri="{FF2B5EF4-FFF2-40B4-BE49-F238E27FC236}">
                <a16:creationId xmlns:a16="http://schemas.microsoft.com/office/drawing/2014/main" id="{5AA0D14D-F57E-E14E-9C1D-37C2B4A8B4E9}"/>
              </a:ext>
            </a:extLst>
          </p:cNvPr>
          <p:cNvSpPr txBox="1"/>
          <p:nvPr/>
        </p:nvSpPr>
        <p:spPr>
          <a:xfrm>
            <a:off x="7202232" y="5121794"/>
            <a:ext cx="3731135" cy="640720"/>
          </a:xfrm>
          <a:prstGeom prst="rect">
            <a:avLst/>
          </a:prstGeom>
          <a:noFill/>
        </p:spPr>
        <p:txBody>
          <a:bodyPr wrap="none" rtlCol="0">
            <a:spAutoFit/>
          </a:bodyPr>
          <a:lstStyle/>
          <a:p>
            <a:pPr algn="ctr">
              <a:defRPr b="0" i="0"/>
            </a:pPr>
            <a:r>
              <a:rPr lang="1106"/>
              <a:t>Cyfanswm y marciau a ddyfarnwyd</a:t>
            </a:r>
          </a:p>
          <a:p>
            <a:pPr algn="ctr">
              <a:defRPr b="0" i="0"/>
            </a:pPr>
            <a:r>
              <a:rPr lang="1106"/>
              <a:t>2/8</a:t>
            </a:r>
          </a:p>
        </p:txBody>
      </p:sp>
    </p:spTree>
    <p:extLst>
      <p:ext uri="{BB962C8B-B14F-4D97-AF65-F5344CB8AC3E}">
        <p14:creationId xmlns:p14="http://schemas.microsoft.com/office/powerpoint/2010/main" val="1579989805"/>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(ch) ateb ymgeisydd 2</a:t>
            </a:r>
          </a:p>
        </p:txBody>
      </p:sp>
      <p:pic>
        <p:nvPicPr>
          <p:cNvPr id="3" name="Picture 2">
            <a:extLst>
              <a:ext uri="{FF2B5EF4-FFF2-40B4-BE49-F238E27FC236}">
                <a16:creationId xmlns:a16="http://schemas.microsoft.com/office/drawing/2014/main" id="{0963AFE9-822A-C54D-9B24-A4AD7B0F4B73}"/>
              </a:ext>
            </a:extLst>
          </p:cNvPr>
          <p:cNvPicPr>
            <a:picLocks noChangeAspect="1"/>
          </p:cNvPicPr>
          <p:nvPr/>
        </p:nvPicPr>
        <p:blipFill>
          <a:blip r:embed="rId2"/>
          <a:stretch>
            <a:fillRect/>
          </a:stretch>
        </p:blipFill>
        <p:spPr>
          <a:xfrm>
            <a:off x="282011" y="1029609"/>
            <a:ext cx="6648245" cy="5646700"/>
          </a:xfrm>
          <a:prstGeom prst="rect">
            <a:avLst/>
          </a:prstGeom>
        </p:spPr>
      </p:pic>
    </p:spTree>
    <p:extLst>
      <p:ext uri="{BB962C8B-B14F-4D97-AF65-F5344CB8AC3E}">
        <p14:creationId xmlns:p14="http://schemas.microsoft.com/office/powerpoint/2010/main" val="4141903844"/>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(ch) ateb ymgeisydd 2 gyda sylwadau'r arholwr</a:t>
            </a:r>
          </a:p>
        </p:txBody>
      </p:sp>
      <p:sp>
        <p:nvSpPr>
          <p:cNvPr id="6" name="Rounded Rectangular Callout 5">
            <a:extLst>
              <a:ext uri="{FF2B5EF4-FFF2-40B4-BE49-F238E27FC236}">
                <a16:creationId xmlns:a16="http://schemas.microsoft.com/office/drawing/2014/main" id="{7CEFA5C8-6484-0844-A661-C1DEFB2B5E9D}"/>
              </a:ext>
            </a:extLst>
          </p:cNvPr>
          <p:cNvSpPr/>
          <p:nvPr/>
        </p:nvSpPr>
        <p:spPr>
          <a:xfrm rot="5400000">
            <a:off x="8296742" y="1202415"/>
            <a:ext cx="2875723" cy="3253848"/>
          </a:xfrm>
          <a:prstGeom prst="wedgeRoundRectCallout">
            <a:avLst>
              <a:gd name="adj1" fmla="val 4159"/>
              <a:gd name="adj2" fmla="val 123645"/>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3" name="TextBox 2">
            <a:extLst>
              <a:ext uri="{FF2B5EF4-FFF2-40B4-BE49-F238E27FC236}">
                <a16:creationId xmlns:a16="http://schemas.microsoft.com/office/drawing/2014/main" id="{714B4911-F16F-E442-91C6-954EC744AF05}"/>
              </a:ext>
            </a:extLst>
          </p:cNvPr>
          <p:cNvSpPr txBox="1"/>
          <p:nvPr/>
        </p:nvSpPr>
        <p:spPr>
          <a:xfrm>
            <a:off x="8473440" y="1665797"/>
            <a:ext cx="2776454" cy="2562880"/>
          </a:xfrm>
          <a:prstGeom prst="rect">
            <a:avLst/>
          </a:prstGeom>
          <a:noFill/>
        </p:spPr>
        <p:txBody>
          <a:bodyPr wrap="square" rtlCol="0">
            <a:spAutoFit/>
          </a:bodyPr>
          <a:lstStyle/>
          <a:p>
            <a:pPr>
              <a:defRPr b="0" i="0"/>
            </a:pPr>
            <a:r>
              <a:rPr lang="1106"/>
              <a:t>Ymateb da yn canolbwyntio ar gyfryngau cymdeithasol. Gwybodaeth sylfaenol am y defnydd o deledu ar gyfer hysbysebu gan wneud rhywfaint o gymariaethau  Diffyg manylion a chasgliad.</a:t>
            </a:r>
          </a:p>
        </p:txBody>
      </p:sp>
      <p:sp>
        <p:nvSpPr>
          <p:cNvPr id="4" name="TextBox 3">
            <a:extLst>
              <a:ext uri="{FF2B5EF4-FFF2-40B4-BE49-F238E27FC236}">
                <a16:creationId xmlns:a16="http://schemas.microsoft.com/office/drawing/2014/main" id="{5AA0D14D-F57E-E14E-9C1D-37C2B4A8B4E9}"/>
              </a:ext>
            </a:extLst>
          </p:cNvPr>
          <p:cNvSpPr txBox="1"/>
          <p:nvPr/>
        </p:nvSpPr>
        <p:spPr>
          <a:xfrm>
            <a:off x="7971070" y="4989155"/>
            <a:ext cx="3731135" cy="640720"/>
          </a:xfrm>
          <a:prstGeom prst="rect">
            <a:avLst/>
          </a:prstGeom>
          <a:noFill/>
        </p:spPr>
        <p:txBody>
          <a:bodyPr wrap="none" rtlCol="0">
            <a:spAutoFit/>
          </a:bodyPr>
          <a:lstStyle/>
          <a:p>
            <a:pPr algn="ctr">
              <a:defRPr b="0" i="0"/>
            </a:pPr>
            <a:r>
              <a:rPr lang="1106"/>
              <a:t>Cyfanswm y marciau a ddyfarnwyd</a:t>
            </a:r>
          </a:p>
          <a:p>
            <a:pPr algn="ctr">
              <a:defRPr b="0" i="0"/>
            </a:pPr>
            <a:r>
              <a:rPr lang="1106"/>
              <a:t>4/8</a:t>
            </a:r>
          </a:p>
        </p:txBody>
      </p:sp>
      <p:grpSp>
        <p:nvGrpSpPr>
          <p:cNvPr id="5" name="Group 4">
            <a:extLst>
              <a:ext uri="{FF2B5EF4-FFF2-40B4-BE49-F238E27FC236}">
                <a16:creationId xmlns:a16="http://schemas.microsoft.com/office/drawing/2014/main" id="{6DCE14E2-0876-43A6-9356-BAA1743198CF}"/>
              </a:ext>
            </a:extLst>
          </p:cNvPr>
          <p:cNvGrpSpPr/>
          <p:nvPr/>
        </p:nvGrpSpPr>
        <p:grpSpPr>
          <a:xfrm>
            <a:off x="282010" y="987773"/>
            <a:ext cx="5681909" cy="5818170"/>
            <a:chOff x="282011" y="987773"/>
            <a:chExt cx="4791434" cy="5818170"/>
          </a:xfrm>
        </p:grpSpPr>
        <p:pic>
          <p:nvPicPr>
            <p:cNvPr id="2" name="Picture 1">
              <a:extLst>
                <a:ext uri="{FF2B5EF4-FFF2-40B4-BE49-F238E27FC236}">
                  <a16:creationId xmlns:a16="http://schemas.microsoft.com/office/drawing/2014/main" id="{8E629E52-F213-E44A-8AE9-ECA6507274BA}"/>
                </a:ext>
              </a:extLst>
            </p:cNvPr>
            <p:cNvPicPr>
              <a:picLocks noChangeAspect="1"/>
            </p:cNvPicPr>
            <p:nvPr/>
          </p:nvPicPr>
          <p:blipFill>
            <a:blip r:embed="rId2"/>
            <a:stretch>
              <a:fillRect/>
            </a:stretch>
          </p:blipFill>
          <p:spPr>
            <a:xfrm>
              <a:off x="282011" y="987773"/>
              <a:ext cx="4791434" cy="5818170"/>
            </a:xfrm>
            <a:prstGeom prst="rect">
              <a:avLst/>
            </a:prstGeom>
          </p:spPr>
        </p:pic>
        <p:cxnSp>
          <p:nvCxnSpPr>
            <p:cNvPr id="14" name="Straight Connector 13">
              <a:extLst>
                <a:ext uri="{FF2B5EF4-FFF2-40B4-BE49-F238E27FC236}">
                  <a16:creationId xmlns:a16="http://schemas.microsoft.com/office/drawing/2014/main" id="{684A76D2-2B6B-6644-9CCD-076F624A711F}"/>
                </a:ext>
              </a:extLst>
            </p:cNvPr>
            <p:cNvCxnSpPr/>
            <p:nvPr/>
          </p:nvCxnSpPr>
          <p:spPr>
            <a:xfrm>
              <a:off x="1634827" y="3010512"/>
              <a:ext cx="222973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D59CB61-94DA-A948-88AA-FAAE732F8AC6}"/>
                </a:ext>
              </a:extLst>
            </p:cNvPr>
            <p:cNvCxnSpPr/>
            <p:nvPr/>
          </p:nvCxnSpPr>
          <p:spPr>
            <a:xfrm>
              <a:off x="1543387" y="2788632"/>
              <a:ext cx="222973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B4B5421-8C4D-DC4F-AFDA-87FCC2F3F32D}"/>
                </a:ext>
              </a:extLst>
            </p:cNvPr>
            <p:cNvCxnSpPr/>
            <p:nvPr/>
          </p:nvCxnSpPr>
          <p:spPr>
            <a:xfrm>
              <a:off x="1864791" y="4503705"/>
              <a:ext cx="222973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4BD1ED-8D79-6442-AE91-8C4314FD4CD5}"/>
                </a:ext>
              </a:extLst>
            </p:cNvPr>
            <p:cNvCxnSpPr/>
            <p:nvPr/>
          </p:nvCxnSpPr>
          <p:spPr>
            <a:xfrm>
              <a:off x="2015880" y="5768125"/>
              <a:ext cx="222973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D876114-3833-C447-878E-79C7E7379793}"/>
                </a:ext>
              </a:extLst>
            </p:cNvPr>
            <p:cNvCxnSpPr/>
            <p:nvPr/>
          </p:nvCxnSpPr>
          <p:spPr>
            <a:xfrm>
              <a:off x="1864791" y="6391523"/>
              <a:ext cx="2229733"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5736046"/>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(ch) ateb ymgeisydd 3</a:t>
            </a:r>
          </a:p>
        </p:txBody>
      </p:sp>
      <p:pic>
        <p:nvPicPr>
          <p:cNvPr id="2" name="Picture 1">
            <a:extLst>
              <a:ext uri="{FF2B5EF4-FFF2-40B4-BE49-F238E27FC236}">
                <a16:creationId xmlns:a16="http://schemas.microsoft.com/office/drawing/2014/main" id="{7D866769-4805-7949-9540-BDAC0AAEB940}"/>
              </a:ext>
            </a:extLst>
          </p:cNvPr>
          <p:cNvPicPr>
            <a:picLocks noChangeAspect="1"/>
          </p:cNvPicPr>
          <p:nvPr/>
        </p:nvPicPr>
        <p:blipFill>
          <a:blip r:embed="rId2"/>
          <a:stretch>
            <a:fillRect/>
          </a:stretch>
        </p:blipFill>
        <p:spPr>
          <a:xfrm>
            <a:off x="202373" y="1202635"/>
            <a:ext cx="5893627" cy="4432851"/>
          </a:xfrm>
          <a:prstGeom prst="rect">
            <a:avLst/>
          </a:prstGeom>
        </p:spPr>
      </p:pic>
      <p:pic>
        <p:nvPicPr>
          <p:cNvPr id="3" name="Picture 2">
            <a:extLst>
              <a:ext uri="{FF2B5EF4-FFF2-40B4-BE49-F238E27FC236}">
                <a16:creationId xmlns:a16="http://schemas.microsoft.com/office/drawing/2014/main" id="{B000E3B0-892C-DC4C-9745-4F1F54721248}"/>
              </a:ext>
            </a:extLst>
          </p:cNvPr>
          <p:cNvPicPr>
            <a:picLocks noChangeAspect="1"/>
          </p:cNvPicPr>
          <p:nvPr/>
        </p:nvPicPr>
        <p:blipFill>
          <a:blip r:embed="rId3"/>
          <a:stretch>
            <a:fillRect/>
          </a:stretch>
        </p:blipFill>
        <p:spPr>
          <a:xfrm>
            <a:off x="6096000" y="1599903"/>
            <a:ext cx="5853938" cy="2804225"/>
          </a:xfrm>
          <a:prstGeom prst="rect">
            <a:avLst/>
          </a:prstGeom>
        </p:spPr>
      </p:pic>
    </p:spTree>
    <p:extLst>
      <p:ext uri="{BB962C8B-B14F-4D97-AF65-F5344CB8AC3E}">
        <p14:creationId xmlns:p14="http://schemas.microsoft.com/office/powerpoint/2010/main" val="3686151592"/>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8 (ch) ateb ymgeisydd 3 gyda sylwadau'r arholwr</a:t>
            </a:r>
          </a:p>
        </p:txBody>
      </p:sp>
      <p:sp>
        <p:nvSpPr>
          <p:cNvPr id="4" name="Rounded Rectangular Callout 3">
            <a:extLst>
              <a:ext uri="{FF2B5EF4-FFF2-40B4-BE49-F238E27FC236}">
                <a16:creationId xmlns:a16="http://schemas.microsoft.com/office/drawing/2014/main" id="{B9D45BC2-4870-E74B-AF9F-4C92D34F5854}"/>
              </a:ext>
            </a:extLst>
          </p:cNvPr>
          <p:cNvSpPr/>
          <p:nvPr/>
        </p:nvSpPr>
        <p:spPr>
          <a:xfrm>
            <a:off x="5376672" y="5635486"/>
            <a:ext cx="914400" cy="612648"/>
          </a:xfrm>
          <a:prstGeom prst="wedgeRoundRectCallout">
            <a:avLst/>
          </a:prstGeom>
        </p:spPr>
        <p:txBody>
          <a:bodyPr wrap="none" lIns="0" tIns="0" rIns="0" bIns="0" rtlCol="0" anchor="ctr">
            <a:noAutofit/>
          </a:bodyPr>
          <a:lstStyle/>
          <a:p>
            <a:pPr algn="ctr"/>
            <a:endParaRPr lang="en-US">
              <a:solidFill>
                <a:srgbClr val="000000"/>
              </a:solidFill>
            </a:endParaRPr>
          </a:p>
        </p:txBody>
      </p:sp>
      <p:sp>
        <p:nvSpPr>
          <p:cNvPr id="5" name="Rounded Rectangular Callout 4">
            <a:extLst>
              <a:ext uri="{FF2B5EF4-FFF2-40B4-BE49-F238E27FC236}">
                <a16:creationId xmlns:a16="http://schemas.microsoft.com/office/drawing/2014/main" id="{26305115-7558-CC4B-B611-571F735B4E20}"/>
              </a:ext>
            </a:extLst>
          </p:cNvPr>
          <p:cNvSpPr/>
          <p:nvPr/>
        </p:nvSpPr>
        <p:spPr>
          <a:xfrm>
            <a:off x="4962144" y="4986528"/>
            <a:ext cx="914400" cy="612648"/>
          </a:xfrm>
          <a:prstGeom prst="wedgeRoundRectCallout">
            <a:avLst/>
          </a:prstGeom>
        </p:spPr>
        <p:txBody>
          <a:bodyPr wrap="none" lIns="0" tIns="0" rIns="0" bIns="0" rtlCol="0" anchor="ctr">
            <a:noAutofit/>
          </a:bodyPr>
          <a:lstStyle/>
          <a:p>
            <a:pPr algn="ctr"/>
            <a:endParaRPr lang="en-US">
              <a:solidFill>
                <a:srgbClr val="000000"/>
              </a:solidFill>
            </a:endParaRPr>
          </a:p>
        </p:txBody>
      </p:sp>
      <p:sp>
        <p:nvSpPr>
          <p:cNvPr id="6" name="Rounded Rectangular Callout 5">
            <a:extLst>
              <a:ext uri="{FF2B5EF4-FFF2-40B4-BE49-F238E27FC236}">
                <a16:creationId xmlns:a16="http://schemas.microsoft.com/office/drawing/2014/main" id="{FBEC4310-BE08-FC4C-855C-A689B5388EFA}"/>
              </a:ext>
            </a:extLst>
          </p:cNvPr>
          <p:cNvSpPr/>
          <p:nvPr/>
        </p:nvSpPr>
        <p:spPr>
          <a:xfrm rot="10800000">
            <a:off x="2529977" y="5337412"/>
            <a:ext cx="5452006" cy="1374504"/>
          </a:xfrm>
          <a:prstGeom prst="wedgeRoundRectCallout">
            <a:avLst>
              <a:gd name="adj1" fmla="val -14348"/>
              <a:gd name="adj2" fmla="val 87188"/>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grpSp>
        <p:nvGrpSpPr>
          <p:cNvPr id="24" name="Group 23">
            <a:extLst>
              <a:ext uri="{FF2B5EF4-FFF2-40B4-BE49-F238E27FC236}">
                <a16:creationId xmlns:a16="http://schemas.microsoft.com/office/drawing/2014/main" id="{B3F567E8-B186-4A37-940B-566A1DBF647B}"/>
              </a:ext>
            </a:extLst>
          </p:cNvPr>
          <p:cNvGrpSpPr/>
          <p:nvPr/>
        </p:nvGrpSpPr>
        <p:grpSpPr>
          <a:xfrm>
            <a:off x="282011" y="981322"/>
            <a:ext cx="5452006" cy="4216593"/>
            <a:chOff x="282011" y="1001643"/>
            <a:chExt cx="4680133" cy="3546932"/>
          </a:xfrm>
        </p:grpSpPr>
        <p:pic>
          <p:nvPicPr>
            <p:cNvPr id="2" name="Picture 1">
              <a:extLst>
                <a:ext uri="{FF2B5EF4-FFF2-40B4-BE49-F238E27FC236}">
                  <a16:creationId xmlns:a16="http://schemas.microsoft.com/office/drawing/2014/main" id="{C3D598CA-5C64-B64C-8A76-E624270BDC14}"/>
                </a:ext>
              </a:extLst>
            </p:cNvPr>
            <p:cNvPicPr>
              <a:picLocks noChangeAspect="1"/>
            </p:cNvPicPr>
            <p:nvPr/>
          </p:nvPicPr>
          <p:blipFill>
            <a:blip r:embed="rId2"/>
            <a:stretch>
              <a:fillRect/>
            </a:stretch>
          </p:blipFill>
          <p:spPr>
            <a:xfrm>
              <a:off x="282011" y="1001643"/>
              <a:ext cx="4680133" cy="3546932"/>
            </a:xfrm>
            <a:prstGeom prst="rect">
              <a:avLst/>
            </a:prstGeom>
          </p:spPr>
        </p:pic>
        <p:cxnSp>
          <p:nvCxnSpPr>
            <p:cNvPr id="9" name="Straight Connector 8">
              <a:extLst>
                <a:ext uri="{FF2B5EF4-FFF2-40B4-BE49-F238E27FC236}">
                  <a16:creationId xmlns:a16="http://schemas.microsoft.com/office/drawing/2014/main" id="{28D1A4CF-4ABF-7F4D-BA22-C6C03A6BAEAB}"/>
                </a:ext>
              </a:extLst>
            </p:cNvPr>
            <p:cNvCxnSpPr/>
            <p:nvPr/>
          </p:nvCxnSpPr>
          <p:spPr>
            <a:xfrm>
              <a:off x="423672" y="2129093"/>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7CC0BB-838F-DB45-8AC2-9D6B0446C480}"/>
                </a:ext>
              </a:extLst>
            </p:cNvPr>
            <p:cNvCxnSpPr/>
            <p:nvPr/>
          </p:nvCxnSpPr>
          <p:spPr>
            <a:xfrm>
              <a:off x="1088136" y="2635061"/>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7B6FF24-E9E2-B74E-93AC-4E13887E3C85}"/>
                </a:ext>
              </a:extLst>
            </p:cNvPr>
            <p:cNvCxnSpPr/>
            <p:nvPr/>
          </p:nvCxnSpPr>
          <p:spPr>
            <a:xfrm>
              <a:off x="1149096" y="3118234"/>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EF6DE6B-9BC9-6942-976D-A1A927F25774}"/>
                </a:ext>
              </a:extLst>
            </p:cNvPr>
            <p:cNvCxnSpPr/>
            <p:nvPr/>
          </p:nvCxnSpPr>
          <p:spPr>
            <a:xfrm>
              <a:off x="2494859" y="4548575"/>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8C68523-3C6B-8745-8899-D6AA2CC71F10}"/>
                </a:ext>
              </a:extLst>
            </p:cNvPr>
            <p:cNvCxnSpPr/>
            <p:nvPr/>
          </p:nvCxnSpPr>
          <p:spPr>
            <a:xfrm>
              <a:off x="282011" y="4250501"/>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A0F238A-F14C-C043-904D-9B9DE0D74B67}"/>
                </a:ext>
              </a:extLst>
            </p:cNvPr>
            <p:cNvCxnSpPr/>
            <p:nvPr/>
          </p:nvCxnSpPr>
          <p:spPr>
            <a:xfrm>
              <a:off x="2200656" y="370795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95A2C357-46DC-46FF-B670-9289046238FE}"/>
              </a:ext>
            </a:extLst>
          </p:cNvPr>
          <p:cNvGrpSpPr/>
          <p:nvPr/>
        </p:nvGrpSpPr>
        <p:grpSpPr>
          <a:xfrm>
            <a:off x="5734017" y="1277682"/>
            <a:ext cx="6285992" cy="3157098"/>
            <a:chOff x="5194808" y="1001643"/>
            <a:chExt cx="6997192" cy="3546932"/>
          </a:xfrm>
        </p:grpSpPr>
        <p:pic>
          <p:nvPicPr>
            <p:cNvPr id="3" name="Picture 2">
              <a:extLst>
                <a:ext uri="{FF2B5EF4-FFF2-40B4-BE49-F238E27FC236}">
                  <a16:creationId xmlns:a16="http://schemas.microsoft.com/office/drawing/2014/main" id="{139A4912-754F-9347-86AB-BE5BF6EDD12B}"/>
                </a:ext>
              </a:extLst>
            </p:cNvPr>
            <p:cNvPicPr>
              <a:picLocks noChangeAspect="1"/>
            </p:cNvPicPr>
            <p:nvPr/>
          </p:nvPicPr>
          <p:blipFill>
            <a:blip r:embed="rId3"/>
            <a:stretch>
              <a:fillRect/>
            </a:stretch>
          </p:blipFill>
          <p:spPr>
            <a:xfrm>
              <a:off x="5194808" y="1001643"/>
              <a:ext cx="6997192" cy="3546932"/>
            </a:xfrm>
            <a:prstGeom prst="rect">
              <a:avLst/>
            </a:prstGeom>
          </p:spPr>
        </p:pic>
        <p:cxnSp>
          <p:nvCxnSpPr>
            <p:cNvPr id="16" name="Straight Connector 15">
              <a:extLst>
                <a:ext uri="{FF2B5EF4-FFF2-40B4-BE49-F238E27FC236}">
                  <a16:creationId xmlns:a16="http://schemas.microsoft.com/office/drawing/2014/main" id="{E8E6C981-1D3D-FF49-A0C9-C0AA58ED0923}"/>
                </a:ext>
              </a:extLst>
            </p:cNvPr>
            <p:cNvCxnSpPr/>
            <p:nvPr/>
          </p:nvCxnSpPr>
          <p:spPr>
            <a:xfrm>
              <a:off x="6847398" y="2129093"/>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D8862D-0B92-1D42-84EF-C70D60AF8145}"/>
                </a:ext>
              </a:extLst>
            </p:cNvPr>
            <p:cNvCxnSpPr/>
            <p:nvPr/>
          </p:nvCxnSpPr>
          <p:spPr>
            <a:xfrm>
              <a:off x="6847398" y="2500949"/>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4D313CF-2004-514E-9B08-2204B509662C}"/>
                </a:ext>
              </a:extLst>
            </p:cNvPr>
            <p:cNvCxnSpPr/>
            <p:nvPr/>
          </p:nvCxnSpPr>
          <p:spPr>
            <a:xfrm>
              <a:off x="7263384" y="2933765"/>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EABB3FF-B975-D84F-AE43-5A4DFD0D14EA}"/>
                </a:ext>
              </a:extLst>
            </p:cNvPr>
            <p:cNvCxnSpPr/>
            <p:nvPr/>
          </p:nvCxnSpPr>
          <p:spPr>
            <a:xfrm>
              <a:off x="7373112" y="3275141"/>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D058A73-C697-334E-8F48-802085C69E3F}"/>
                </a:ext>
              </a:extLst>
            </p:cNvPr>
            <p:cNvCxnSpPr/>
            <p:nvPr/>
          </p:nvCxnSpPr>
          <p:spPr>
            <a:xfrm>
              <a:off x="9165336" y="3707957"/>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133FA20-34D1-704F-B67B-3B75D831D220}"/>
                </a:ext>
              </a:extLst>
            </p:cNvPr>
            <p:cNvCxnSpPr/>
            <p:nvPr/>
          </p:nvCxnSpPr>
          <p:spPr>
            <a:xfrm>
              <a:off x="5600766" y="4507492"/>
              <a:ext cx="2212848"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65BB15D7-2994-C746-9603-6CCBB12316D9}"/>
              </a:ext>
            </a:extLst>
          </p:cNvPr>
          <p:cNvSpPr txBox="1"/>
          <p:nvPr/>
        </p:nvSpPr>
        <p:spPr>
          <a:xfrm>
            <a:off x="2659657" y="5424499"/>
            <a:ext cx="5277870" cy="1189909"/>
          </a:xfrm>
          <a:prstGeom prst="rect">
            <a:avLst/>
          </a:prstGeom>
          <a:noFill/>
        </p:spPr>
        <p:txBody>
          <a:bodyPr wrap="square" rtlCol="0">
            <a:spAutoFit/>
          </a:bodyPr>
          <a:lstStyle/>
          <a:p>
            <a:pPr>
              <a:defRPr b="0" i="0"/>
            </a:pPr>
            <a:r>
              <a:rPr lang="1106" dirty="0"/>
              <a:t>Ymateb da iawn, gan gymharu teledu a chyfryngau cymdeithasol.  Mae'r ymgeisydd yn cefnogi ei ddadl gydag enghreifftiau drwyddi draw ac mae'n crynhoi'r pwyntiau gyda chasgliad.</a:t>
            </a:r>
          </a:p>
        </p:txBody>
      </p:sp>
      <p:sp>
        <p:nvSpPr>
          <p:cNvPr id="23" name="TextBox 22">
            <a:extLst>
              <a:ext uri="{FF2B5EF4-FFF2-40B4-BE49-F238E27FC236}">
                <a16:creationId xmlns:a16="http://schemas.microsoft.com/office/drawing/2014/main" id="{528BBBD6-F2FB-F44B-8F32-24F06D8C20B6}"/>
              </a:ext>
            </a:extLst>
          </p:cNvPr>
          <p:cNvSpPr txBox="1"/>
          <p:nvPr/>
        </p:nvSpPr>
        <p:spPr>
          <a:xfrm>
            <a:off x="9018324" y="5173821"/>
            <a:ext cx="2702741" cy="923330"/>
          </a:xfrm>
          <a:prstGeom prst="rect">
            <a:avLst/>
          </a:prstGeom>
          <a:noFill/>
        </p:spPr>
        <p:txBody>
          <a:bodyPr wrap="square" rtlCol="0">
            <a:spAutoFit/>
          </a:bodyPr>
          <a:lstStyle/>
          <a:p>
            <a:pPr algn="ctr">
              <a:defRPr b="0" i="0"/>
            </a:pPr>
            <a:r>
              <a:rPr lang="1106" dirty="0"/>
              <a:t>Cyfanswm y marciau a ddyfarnwyd</a:t>
            </a:r>
          </a:p>
          <a:p>
            <a:pPr algn="ctr">
              <a:defRPr b="0" i="0"/>
            </a:pPr>
            <a:r>
              <a:rPr lang="1106" dirty="0"/>
              <a:t>8/8</a:t>
            </a:r>
          </a:p>
        </p:txBody>
      </p:sp>
    </p:spTree>
    <p:extLst>
      <p:ext uri="{BB962C8B-B14F-4D97-AF65-F5344CB8AC3E}">
        <p14:creationId xmlns:p14="http://schemas.microsoft.com/office/powerpoint/2010/main" val="3213468731"/>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dirty="0"/>
              <a:t>Cwestiwn 8</a:t>
            </a:r>
            <a:r>
              <a:rPr lang="en-GB" sz="1800" dirty="0"/>
              <a:t> </a:t>
            </a:r>
            <a:r>
              <a:rPr lang="1106" sz="1800" dirty="0"/>
              <a:t>(ch) cynllun marcio </a:t>
            </a:r>
          </a:p>
        </p:txBody>
      </p:sp>
      <p:pic>
        <p:nvPicPr>
          <p:cNvPr id="3" name="Picture 2">
            <a:extLst>
              <a:ext uri="{FF2B5EF4-FFF2-40B4-BE49-F238E27FC236}">
                <a16:creationId xmlns:a16="http://schemas.microsoft.com/office/drawing/2014/main" id="{8B623092-971B-43BF-99E2-A24E8881753C}"/>
              </a:ext>
            </a:extLst>
          </p:cNvPr>
          <p:cNvPicPr>
            <a:picLocks noChangeAspect="1"/>
          </p:cNvPicPr>
          <p:nvPr/>
        </p:nvPicPr>
        <p:blipFill>
          <a:blip r:embed="rId2"/>
          <a:stretch>
            <a:fillRect/>
          </a:stretch>
        </p:blipFill>
        <p:spPr>
          <a:xfrm>
            <a:off x="282011" y="913416"/>
            <a:ext cx="6219825" cy="4781550"/>
          </a:xfrm>
          <a:prstGeom prst="rect">
            <a:avLst/>
          </a:prstGeom>
        </p:spPr>
      </p:pic>
      <p:pic>
        <p:nvPicPr>
          <p:cNvPr id="13" name="Picture 12">
            <a:extLst>
              <a:ext uri="{FF2B5EF4-FFF2-40B4-BE49-F238E27FC236}">
                <a16:creationId xmlns:a16="http://schemas.microsoft.com/office/drawing/2014/main" id="{D4481C80-E24B-4FA9-8523-AB55218DC7B3}"/>
              </a:ext>
            </a:extLst>
          </p:cNvPr>
          <p:cNvPicPr>
            <a:picLocks noChangeAspect="1"/>
          </p:cNvPicPr>
          <p:nvPr/>
        </p:nvPicPr>
        <p:blipFill>
          <a:blip r:embed="rId3"/>
          <a:stretch>
            <a:fillRect/>
          </a:stretch>
        </p:blipFill>
        <p:spPr>
          <a:xfrm>
            <a:off x="4988995" y="1780191"/>
            <a:ext cx="3438525" cy="3048000"/>
          </a:xfrm>
          <a:prstGeom prst="rect">
            <a:avLst/>
          </a:prstGeom>
        </p:spPr>
      </p:pic>
      <p:pic>
        <p:nvPicPr>
          <p:cNvPr id="15" name="Picture 14">
            <a:extLst>
              <a:ext uri="{FF2B5EF4-FFF2-40B4-BE49-F238E27FC236}">
                <a16:creationId xmlns:a16="http://schemas.microsoft.com/office/drawing/2014/main" id="{6F121F25-A022-4835-A53A-2D5F2E5B7BB6}"/>
              </a:ext>
            </a:extLst>
          </p:cNvPr>
          <p:cNvPicPr>
            <a:picLocks noChangeAspect="1"/>
          </p:cNvPicPr>
          <p:nvPr/>
        </p:nvPicPr>
        <p:blipFill>
          <a:blip r:embed="rId4"/>
          <a:stretch>
            <a:fillRect/>
          </a:stretch>
        </p:blipFill>
        <p:spPr>
          <a:xfrm>
            <a:off x="8597643" y="1079440"/>
            <a:ext cx="3448050" cy="5524500"/>
          </a:xfrm>
          <a:prstGeom prst="rect">
            <a:avLst/>
          </a:prstGeom>
        </p:spPr>
      </p:pic>
    </p:spTree>
    <p:extLst>
      <p:ext uri="{BB962C8B-B14F-4D97-AF65-F5344CB8AC3E}">
        <p14:creationId xmlns:p14="http://schemas.microsoft.com/office/powerpoint/2010/main" val="2076874403"/>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1 ateb ymgeisydd 1</a:t>
            </a:r>
          </a:p>
        </p:txBody>
      </p:sp>
      <p:pic>
        <p:nvPicPr>
          <p:cNvPr id="2" name="Picture 1">
            <a:extLst>
              <a:ext uri="{FF2B5EF4-FFF2-40B4-BE49-F238E27FC236}">
                <a16:creationId xmlns:a16="http://schemas.microsoft.com/office/drawing/2014/main" id="{DBA32853-26F3-E24A-BE0A-FBEC643950A5}"/>
              </a:ext>
            </a:extLst>
          </p:cNvPr>
          <p:cNvPicPr>
            <a:picLocks noChangeAspect="1"/>
          </p:cNvPicPr>
          <p:nvPr/>
        </p:nvPicPr>
        <p:blipFill>
          <a:blip r:embed="rId2"/>
          <a:stretch>
            <a:fillRect/>
          </a:stretch>
        </p:blipFill>
        <p:spPr>
          <a:xfrm>
            <a:off x="424069" y="1202635"/>
            <a:ext cx="8467449" cy="4669845"/>
          </a:xfrm>
          <a:prstGeom prst="rect">
            <a:avLst/>
          </a:prstGeom>
        </p:spPr>
      </p:pic>
    </p:spTree>
    <p:extLst>
      <p:ext uri="{BB962C8B-B14F-4D97-AF65-F5344CB8AC3E}">
        <p14:creationId xmlns:p14="http://schemas.microsoft.com/office/powerpoint/2010/main" val="2300439046"/>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1 ateb ymgeisydd 1 gyda sylwadau'r arholwr</a:t>
            </a:r>
          </a:p>
        </p:txBody>
      </p:sp>
      <p:pic>
        <p:nvPicPr>
          <p:cNvPr id="6" name="Picture 5">
            <a:extLst>
              <a:ext uri="{FF2B5EF4-FFF2-40B4-BE49-F238E27FC236}">
                <a16:creationId xmlns:a16="http://schemas.microsoft.com/office/drawing/2014/main" id="{19BA4FB4-AFAE-7D4C-900A-55A5C9B63B6A}"/>
              </a:ext>
            </a:extLst>
          </p:cNvPr>
          <p:cNvPicPr>
            <a:picLocks noChangeAspect="1"/>
          </p:cNvPicPr>
          <p:nvPr/>
        </p:nvPicPr>
        <p:blipFill>
          <a:blip r:embed="rId2"/>
          <a:stretch>
            <a:fillRect/>
          </a:stretch>
        </p:blipFill>
        <p:spPr>
          <a:xfrm>
            <a:off x="282011" y="1293391"/>
            <a:ext cx="7430328" cy="4097867"/>
          </a:xfrm>
          <a:prstGeom prst="rect">
            <a:avLst/>
          </a:prstGeom>
          <a:solidFill>
            <a:schemeClr val="tx2"/>
          </a:solidFill>
        </p:spPr>
      </p:pic>
      <p:sp>
        <p:nvSpPr>
          <p:cNvPr id="3" name="Multiply 2">
            <a:extLst>
              <a:ext uri="{FF2B5EF4-FFF2-40B4-BE49-F238E27FC236}">
                <a16:creationId xmlns:a16="http://schemas.microsoft.com/office/drawing/2014/main" id="{8B214178-0AAE-7140-9F26-082B272E5A42}"/>
              </a:ext>
            </a:extLst>
          </p:cNvPr>
          <p:cNvSpPr/>
          <p:nvPr/>
        </p:nvSpPr>
        <p:spPr>
          <a:xfrm>
            <a:off x="5604933" y="3429000"/>
            <a:ext cx="914400" cy="914400"/>
          </a:xfrm>
          <a:prstGeom prst="mathMultiply">
            <a:avLst/>
          </a:prstGeom>
        </p:spPr>
        <p:txBody>
          <a:bodyPr wrap="none" lIns="0" tIns="0" rIns="0" bIns="0" rtlCol="0" anchor="ctr">
            <a:noAutofit/>
          </a:bodyPr>
          <a:lstStyle/>
          <a:p>
            <a:pPr algn="ctr"/>
            <a:endParaRPr lang="en-US">
              <a:solidFill>
                <a:srgbClr val="000000"/>
              </a:solidFill>
            </a:endParaRPr>
          </a:p>
        </p:txBody>
      </p:sp>
      <p:sp>
        <p:nvSpPr>
          <p:cNvPr id="5" name="Rectangle 4">
            <a:extLst>
              <a:ext uri="{FF2B5EF4-FFF2-40B4-BE49-F238E27FC236}">
                <a16:creationId xmlns:a16="http://schemas.microsoft.com/office/drawing/2014/main" id="{2EE3EB7A-B8E3-4C42-AA41-74A3926F6D65}"/>
              </a:ext>
            </a:extLst>
          </p:cNvPr>
          <p:cNvSpPr/>
          <p:nvPr/>
        </p:nvSpPr>
        <p:spPr>
          <a:xfrm flipH="1">
            <a:off x="8243898" y="4271911"/>
            <a:ext cx="3165147" cy="915314"/>
          </a:xfrm>
          <a:prstGeom prst="rect">
            <a:avLst/>
          </a:prstGeom>
        </p:spPr>
        <p:txBody>
          <a:bodyPr wrap="square">
            <a:spAutoFit/>
          </a:bodyPr>
          <a:lstStyle/>
          <a:p>
            <a:pPr algn="ctr">
              <a:defRPr b="0" i="0"/>
            </a:pPr>
            <a:r>
              <a:rPr lang="1106"/>
              <a:t>Cyfanswm y marciau a ddyfarnwyd</a:t>
            </a:r>
          </a:p>
          <a:p>
            <a:pPr algn="ctr">
              <a:defRPr b="0" i="0"/>
            </a:pPr>
            <a:r>
              <a:rPr lang="1106"/>
              <a:t>4/5</a:t>
            </a:r>
          </a:p>
        </p:txBody>
      </p:sp>
      <p:sp>
        <p:nvSpPr>
          <p:cNvPr id="10" name="Rounded Rectangular Callout 9">
            <a:extLst>
              <a:ext uri="{FF2B5EF4-FFF2-40B4-BE49-F238E27FC236}">
                <a16:creationId xmlns:a16="http://schemas.microsoft.com/office/drawing/2014/main" id="{D2D544A3-9BB8-CD41-BE3C-9B839BF94F80}"/>
              </a:ext>
            </a:extLst>
          </p:cNvPr>
          <p:cNvSpPr/>
          <p:nvPr/>
        </p:nvSpPr>
        <p:spPr>
          <a:xfrm>
            <a:off x="7015163" y="2025735"/>
            <a:ext cx="4827092" cy="1615440"/>
          </a:xfrm>
          <a:prstGeom prst="wedgeRoundRectCallout">
            <a:avLst>
              <a:gd name="adj1" fmla="val -118119"/>
              <a:gd name="adj2" fmla="val 45366"/>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marL="92075">
              <a:defRPr b="0" i="0"/>
            </a:pPr>
            <a:r>
              <a:rPr lang="1106" dirty="0"/>
              <a:t>Collodd yr ymgeisydd hwn 1 marc am (ii) –</a:t>
            </a:r>
          </a:p>
          <a:p>
            <a:pPr marL="92075">
              <a:defRPr b="0" i="0"/>
            </a:pPr>
            <a:r>
              <a:rPr lang="1106" dirty="0"/>
              <a:t>y term cywir ar gyfer y cam bywyd hwn </a:t>
            </a:r>
          </a:p>
          <a:p>
            <a:pPr marL="92075">
              <a:defRPr b="0" i="0"/>
            </a:pPr>
            <a:r>
              <a:rPr lang="1106" dirty="0"/>
              <a:t>yw </a:t>
            </a:r>
            <a:r>
              <a:rPr lang="1106" i="1" dirty="0"/>
              <a:t>llencyndod; </a:t>
            </a:r>
            <a:r>
              <a:rPr lang="1106" dirty="0"/>
              <a:t>person yw</a:t>
            </a:r>
          </a:p>
          <a:p>
            <a:pPr marL="92075">
              <a:defRPr b="0" i="0"/>
            </a:pPr>
            <a:r>
              <a:rPr lang="1106" dirty="0"/>
              <a:t>llanc (adolescent) neu lances, nid cam bywyd.</a:t>
            </a:r>
          </a:p>
        </p:txBody>
      </p:sp>
      <p:sp>
        <p:nvSpPr>
          <p:cNvPr id="12" name="Rounded Rectangular Callout 11">
            <a:extLst>
              <a:ext uri="{FF2B5EF4-FFF2-40B4-BE49-F238E27FC236}">
                <a16:creationId xmlns:a16="http://schemas.microsoft.com/office/drawing/2014/main" id="{B428C5EB-62BB-DF4D-9A2D-9D74D8DB7AC1}"/>
              </a:ext>
            </a:extLst>
          </p:cNvPr>
          <p:cNvSpPr/>
          <p:nvPr/>
        </p:nvSpPr>
        <p:spPr>
          <a:xfrm>
            <a:off x="9630888" y="2101932"/>
            <a:ext cx="914400" cy="612648"/>
          </a:xfrm>
          <a:prstGeom prst="wedgeRoundRectCallout">
            <a:avLst/>
          </a:prstGeom>
        </p:spPr>
        <p:txBody>
          <a:bodyPr wrap="none" lIns="0" tIns="0" rIns="0" bIns="0" rtlCol="0" anchor="ctr">
            <a:noAutofit/>
          </a:bodyPr>
          <a:lstStyle/>
          <a:p>
            <a:pPr algn="ctr"/>
            <a:endParaRPr lang="en-US">
              <a:solidFill>
                <a:sysClr val="windowText" lastClr="000000"/>
              </a:solidFill>
            </a:endParaRPr>
          </a:p>
        </p:txBody>
      </p:sp>
      <p:sp>
        <p:nvSpPr>
          <p:cNvPr id="13" name="Rounded Rectangular Callout 12">
            <a:extLst>
              <a:ext uri="{FF2B5EF4-FFF2-40B4-BE49-F238E27FC236}">
                <a16:creationId xmlns:a16="http://schemas.microsoft.com/office/drawing/2014/main" id="{D7DC4C40-7C9D-1948-8B94-B2480D3F28F5}"/>
              </a:ext>
            </a:extLst>
          </p:cNvPr>
          <p:cNvSpPr/>
          <p:nvPr/>
        </p:nvSpPr>
        <p:spPr>
          <a:xfrm>
            <a:off x="8360229" y="1531917"/>
            <a:ext cx="106877" cy="570015"/>
          </a:xfrm>
          <a:prstGeom prst="wedgeRoundRectCallout">
            <a:avLst/>
          </a:prstGeom>
        </p:spPr>
        <p:txBody>
          <a:bodyPr wrap="none" lIns="0" tIns="0" rIns="0" bIns="0" rtlCol="0" anchor="ctr">
            <a:noAutofit/>
          </a:bodyPr>
          <a:lstStyle/>
          <a:p>
            <a:pPr algn="ctr"/>
            <a:endParaRPr lang="en-US">
              <a:solidFill>
                <a:srgbClr val="000000"/>
              </a:solidFill>
            </a:endParaRPr>
          </a:p>
        </p:txBody>
      </p:sp>
    </p:spTree>
    <p:extLst>
      <p:ext uri="{BB962C8B-B14F-4D97-AF65-F5344CB8AC3E}">
        <p14:creationId xmlns:p14="http://schemas.microsoft.com/office/powerpoint/2010/main" val="3537758042"/>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1 ateb ymgeisydd 2</a:t>
            </a:r>
          </a:p>
        </p:txBody>
      </p:sp>
      <p:pic>
        <p:nvPicPr>
          <p:cNvPr id="2" name="Picture 1">
            <a:extLst>
              <a:ext uri="{FF2B5EF4-FFF2-40B4-BE49-F238E27FC236}">
                <a16:creationId xmlns:a16="http://schemas.microsoft.com/office/drawing/2014/main" id="{35C90872-319A-EB42-A70A-431E78C31F02}"/>
              </a:ext>
            </a:extLst>
          </p:cNvPr>
          <p:cNvPicPr>
            <a:picLocks noChangeAspect="1"/>
          </p:cNvPicPr>
          <p:nvPr/>
        </p:nvPicPr>
        <p:blipFill>
          <a:blip r:embed="rId2"/>
          <a:srcRect r="14260"/>
          <a:stretch>
            <a:fillRect/>
          </a:stretch>
        </p:blipFill>
        <p:spPr>
          <a:xfrm>
            <a:off x="282011" y="1202635"/>
            <a:ext cx="7068621" cy="584200"/>
          </a:xfrm>
          <a:prstGeom prst="rect">
            <a:avLst/>
          </a:prstGeom>
        </p:spPr>
      </p:pic>
      <p:pic>
        <p:nvPicPr>
          <p:cNvPr id="6" name="Picture 5">
            <a:extLst>
              <a:ext uri="{FF2B5EF4-FFF2-40B4-BE49-F238E27FC236}">
                <a16:creationId xmlns:a16="http://schemas.microsoft.com/office/drawing/2014/main" id="{06498987-D8E8-1249-8A47-4AC2C726F5DA}"/>
              </a:ext>
            </a:extLst>
          </p:cNvPr>
          <p:cNvPicPr>
            <a:picLocks noChangeAspect="1"/>
          </p:cNvPicPr>
          <p:nvPr/>
        </p:nvPicPr>
        <p:blipFill>
          <a:blip r:embed="rId3"/>
          <a:stretch>
            <a:fillRect/>
          </a:stretch>
        </p:blipFill>
        <p:spPr>
          <a:xfrm>
            <a:off x="1731995" y="1856131"/>
            <a:ext cx="6146800" cy="3314700"/>
          </a:xfrm>
          <a:prstGeom prst="rect">
            <a:avLst/>
          </a:prstGeom>
        </p:spPr>
      </p:pic>
      <p:pic>
        <p:nvPicPr>
          <p:cNvPr id="3" name="Picture 2">
            <a:extLst>
              <a:ext uri="{FF2B5EF4-FFF2-40B4-BE49-F238E27FC236}">
                <a16:creationId xmlns:a16="http://schemas.microsoft.com/office/drawing/2014/main" id="{521FBEE4-D9EE-4044-892E-0DB9251B005C}"/>
              </a:ext>
            </a:extLst>
          </p:cNvPr>
          <p:cNvPicPr>
            <a:picLocks noChangeAspect="1"/>
          </p:cNvPicPr>
          <p:nvPr/>
        </p:nvPicPr>
        <p:blipFill>
          <a:blip r:embed="rId4"/>
          <a:stretch>
            <a:fillRect/>
          </a:stretch>
        </p:blipFill>
        <p:spPr>
          <a:xfrm>
            <a:off x="8195945" y="1310585"/>
            <a:ext cx="514350" cy="476250"/>
          </a:xfrm>
          <a:prstGeom prst="rect">
            <a:avLst/>
          </a:prstGeom>
        </p:spPr>
      </p:pic>
    </p:spTree>
    <p:extLst>
      <p:ext uri="{BB962C8B-B14F-4D97-AF65-F5344CB8AC3E}">
        <p14:creationId xmlns:p14="http://schemas.microsoft.com/office/powerpoint/2010/main" val="3579179818"/>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a:extLst>
              <a:ext uri="{FF2B5EF4-FFF2-40B4-BE49-F238E27FC236}">
                <a16:creationId xmlns:a16="http://schemas.microsoft.com/office/drawing/2014/main" id="{22B5D955-FCAF-8B44-A307-CB9B93C2A73C}"/>
              </a:ext>
            </a:extLst>
          </p:cNvPr>
          <p:cNvSpPr/>
          <p:nvPr/>
        </p:nvSpPr>
        <p:spPr>
          <a:xfrm>
            <a:off x="7556079" y="1767840"/>
            <a:ext cx="4473995" cy="1200329"/>
          </a:xfrm>
          <a:prstGeom prst="wedgeRoundRectCallout">
            <a:avLst>
              <a:gd name="adj1" fmla="val -21189"/>
              <a:gd name="adj2" fmla="val 110137"/>
              <a:gd name="adj3" fmla="val 16667"/>
            </a:avLst>
          </a:prstGeom>
          <a:solidFill>
            <a:schemeClr val="bg2">
              <a:lumMod val="40000"/>
              <a:lumOff val="60000"/>
            </a:schemeClr>
          </a:solidFill>
          <a:ln>
            <a:solidFill>
              <a:schemeClr val="tx1"/>
            </a:solidFill>
          </a:ln>
        </p:spPr>
        <p:txBody>
          <a:bodyPr wrap="none" lIns="0" tIns="0" rIns="0" bIns="0" rtlCol="0" anchor="ctr">
            <a:noAutofit/>
          </a:bodyPr>
          <a:lstStyle/>
          <a:p>
            <a:pPr algn="ctr"/>
            <a:endParaRPr lang="en-US">
              <a:solidFill>
                <a:srgbClr val="000000"/>
              </a:solidFill>
            </a:endParaRPr>
          </a:p>
        </p:txBody>
      </p:sp>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1" name="Title 2">
            <a:extLst>
              <a:ext uri="{FF2B5EF4-FFF2-40B4-BE49-F238E27FC236}">
                <a16:creationId xmlns:a16="http://schemas.microsoft.com/office/drawing/2014/main" id="{91B27EA4-A427-43AC-A564-40F7D401D33F}"/>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Cwestiwn 1 ateb ymgeisydd 2 gyda sylwadau'r arholwr</a:t>
            </a:r>
          </a:p>
        </p:txBody>
      </p:sp>
      <p:pic>
        <p:nvPicPr>
          <p:cNvPr id="6" name="Picture 5">
            <a:extLst>
              <a:ext uri="{FF2B5EF4-FFF2-40B4-BE49-F238E27FC236}">
                <a16:creationId xmlns:a16="http://schemas.microsoft.com/office/drawing/2014/main" id="{96566241-FAE5-D04C-BD94-00007899B010}"/>
              </a:ext>
            </a:extLst>
          </p:cNvPr>
          <p:cNvPicPr>
            <a:picLocks noChangeAspect="1"/>
          </p:cNvPicPr>
          <p:nvPr/>
        </p:nvPicPr>
        <p:blipFill>
          <a:blip r:embed="rId2"/>
          <a:stretch>
            <a:fillRect/>
          </a:stretch>
        </p:blipFill>
        <p:spPr>
          <a:xfrm>
            <a:off x="1185637" y="1622041"/>
            <a:ext cx="6146800" cy="3314700"/>
          </a:xfrm>
          <a:prstGeom prst="rect">
            <a:avLst/>
          </a:prstGeom>
        </p:spPr>
      </p:pic>
      <p:sp>
        <p:nvSpPr>
          <p:cNvPr id="2" name="TextBox 1">
            <a:extLst>
              <a:ext uri="{FF2B5EF4-FFF2-40B4-BE49-F238E27FC236}">
                <a16:creationId xmlns:a16="http://schemas.microsoft.com/office/drawing/2014/main" id="{053596D9-C57F-704E-9EF7-6B03ADB1F2BE}"/>
              </a:ext>
            </a:extLst>
          </p:cNvPr>
          <p:cNvSpPr txBox="1"/>
          <p:nvPr/>
        </p:nvSpPr>
        <p:spPr>
          <a:xfrm>
            <a:off x="7999877" y="1935325"/>
            <a:ext cx="4030197" cy="1189909"/>
          </a:xfrm>
          <a:prstGeom prst="rect">
            <a:avLst/>
          </a:prstGeom>
          <a:noFill/>
        </p:spPr>
        <p:txBody>
          <a:bodyPr wrap="square" rtlCol="0">
            <a:spAutoFit/>
          </a:bodyPr>
          <a:lstStyle/>
          <a:p>
            <a:pPr>
              <a:defRPr b="0" i="0"/>
            </a:pPr>
            <a:r>
              <a:rPr lang="1106" dirty="0"/>
              <a:t>Sgoriodd yr ymgeisydd 5 marc am </a:t>
            </a:r>
          </a:p>
          <a:p>
            <a:pPr>
              <a:defRPr b="0" i="0"/>
            </a:pPr>
            <a:r>
              <a:rPr lang="1106" dirty="0"/>
              <a:t>nodi'r camau bywyd a'r ystod oedran </a:t>
            </a:r>
          </a:p>
          <a:p>
            <a:pPr>
              <a:defRPr b="0" i="0"/>
            </a:pPr>
            <a:r>
              <a:rPr lang="1106" dirty="0"/>
              <a:t>yn gywir.</a:t>
            </a:r>
          </a:p>
          <a:p>
            <a:endParaRPr lang="en-US" dirty="0"/>
          </a:p>
        </p:txBody>
      </p:sp>
      <p:sp>
        <p:nvSpPr>
          <p:cNvPr id="3" name="TextBox 2">
            <a:extLst>
              <a:ext uri="{FF2B5EF4-FFF2-40B4-BE49-F238E27FC236}">
                <a16:creationId xmlns:a16="http://schemas.microsoft.com/office/drawing/2014/main" id="{E6992863-BB82-BB4B-986D-4A73005C56B6}"/>
              </a:ext>
            </a:extLst>
          </p:cNvPr>
          <p:cNvSpPr txBox="1"/>
          <p:nvPr/>
        </p:nvSpPr>
        <p:spPr>
          <a:xfrm>
            <a:off x="2581797" y="5620985"/>
            <a:ext cx="7450605" cy="640720"/>
          </a:xfrm>
          <a:prstGeom prst="rect">
            <a:avLst/>
          </a:prstGeom>
          <a:noFill/>
        </p:spPr>
        <p:txBody>
          <a:bodyPr wrap="none" rtlCol="0">
            <a:spAutoFit/>
          </a:bodyPr>
          <a:lstStyle/>
          <a:p>
            <a:pPr>
              <a:defRPr b="0" i="0"/>
            </a:pPr>
            <a:r>
              <a:rPr lang="1106"/>
              <a:t>Roedd y rhan fwyaf o ymgeiswyr yn gallu nodi'r camau bywyd yn gywir. </a:t>
            </a:r>
            <a:endParaRPr lang="en-US"/>
          </a:p>
          <a:p>
            <a:endParaRPr lang="en-US"/>
          </a:p>
        </p:txBody>
      </p:sp>
      <p:sp>
        <p:nvSpPr>
          <p:cNvPr id="4" name="Rectangle 3">
            <a:extLst>
              <a:ext uri="{FF2B5EF4-FFF2-40B4-BE49-F238E27FC236}">
                <a16:creationId xmlns:a16="http://schemas.microsoft.com/office/drawing/2014/main" id="{FA70B2E7-D821-6E42-B926-045F127596FA}"/>
              </a:ext>
            </a:extLst>
          </p:cNvPr>
          <p:cNvSpPr/>
          <p:nvPr/>
        </p:nvSpPr>
        <p:spPr>
          <a:xfrm>
            <a:off x="7620480" y="4412330"/>
            <a:ext cx="3496571" cy="915314"/>
          </a:xfrm>
          <a:prstGeom prst="rect">
            <a:avLst/>
          </a:prstGeom>
        </p:spPr>
        <p:txBody>
          <a:bodyPr wrap="square">
            <a:spAutoFit/>
          </a:bodyPr>
          <a:lstStyle/>
          <a:p>
            <a:pPr algn="ctr">
              <a:defRPr b="0" i="0"/>
            </a:pPr>
            <a:r>
              <a:rPr lang="1106"/>
              <a:t>Cyfanswm y marciau a ddyfarnwyd </a:t>
            </a:r>
          </a:p>
          <a:p>
            <a:pPr algn="ctr">
              <a:defRPr b="0" i="0"/>
            </a:pPr>
            <a:r>
              <a:rPr lang="1106"/>
              <a:t>5/5</a:t>
            </a:r>
          </a:p>
        </p:txBody>
      </p:sp>
      <p:pic>
        <p:nvPicPr>
          <p:cNvPr id="9" name="Picture 8">
            <a:extLst>
              <a:ext uri="{FF2B5EF4-FFF2-40B4-BE49-F238E27FC236}">
                <a16:creationId xmlns:a16="http://schemas.microsoft.com/office/drawing/2014/main" id="{7BDB210C-FD16-4BC1-8193-2C1DC1CC06BB}"/>
              </a:ext>
            </a:extLst>
          </p:cNvPr>
          <p:cNvPicPr>
            <a:picLocks noChangeAspect="1"/>
          </p:cNvPicPr>
          <p:nvPr/>
        </p:nvPicPr>
        <p:blipFill>
          <a:blip r:embed="rId3"/>
          <a:stretch>
            <a:fillRect/>
          </a:stretch>
        </p:blipFill>
        <p:spPr>
          <a:xfrm>
            <a:off x="282011" y="1091810"/>
            <a:ext cx="7515225" cy="400050"/>
          </a:xfrm>
          <a:prstGeom prst="rect">
            <a:avLst/>
          </a:prstGeom>
        </p:spPr>
      </p:pic>
    </p:spTree>
    <p:extLst>
      <p:ext uri="{BB962C8B-B14F-4D97-AF65-F5344CB8AC3E}">
        <p14:creationId xmlns:p14="http://schemas.microsoft.com/office/powerpoint/2010/main" val="118894848"/>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6">
            <a:extLst>
              <a:ext uri="{FF2B5EF4-FFF2-40B4-BE49-F238E27FC236}">
                <a16:creationId xmlns:a16="http://schemas.microsoft.com/office/drawing/2014/main" id="{E1250CA2-B3D1-47C0-94E0-72630DEC5BC3}"/>
              </a:ext>
            </a:extLst>
          </p:cNvPr>
          <p:cNvSpPr/>
          <p:nvPr/>
        </p:nvSpPr>
        <p:spPr>
          <a:xfrm>
            <a:off x="8020878" y="1391477"/>
            <a:ext cx="3747052" cy="4244009"/>
          </a:xfrm>
          <a:prstGeom prst="wedgeRectCallout">
            <a:avLst>
              <a:gd name="adj1" fmla="val -56642"/>
              <a:gd name="adj2" fmla="val 69057"/>
            </a:avLst>
          </a:prstGeom>
        </p:spPr>
        <p:txBody>
          <a:bodyPr wrap="none" lIns="0" tIns="0" rIns="0" bIns="0" rtlCol="0" anchor="ctr">
            <a:noAutofit/>
          </a:bodyPr>
          <a:lstStyle/>
          <a:p>
            <a:pPr algn="ctr"/>
            <a:endParaRPr lang="en-GB">
              <a:solidFill>
                <a:srgbClr val="000000"/>
              </a:solidFill>
            </a:endParaRPr>
          </a:p>
        </p:txBody>
      </p:sp>
      <p:sp>
        <p:nvSpPr>
          <p:cNvPr id="8" name="Speech Bubble: Rectangle with Corners Rounded 7">
            <a:extLst>
              <a:ext uri="{FF2B5EF4-FFF2-40B4-BE49-F238E27FC236}">
                <a16:creationId xmlns:a16="http://schemas.microsoft.com/office/drawing/2014/main" id="{6394D095-CF57-4BC9-BE3A-08605170358A}"/>
              </a:ext>
            </a:extLst>
          </p:cNvPr>
          <p:cNvSpPr/>
          <p:nvPr/>
        </p:nvSpPr>
        <p:spPr>
          <a:xfrm>
            <a:off x="8020878" y="1202635"/>
            <a:ext cx="3747052" cy="5158408"/>
          </a:xfrm>
          <a:prstGeom prst="wedgeRoundRectCallout">
            <a:avLst/>
          </a:prstGeom>
        </p:spPr>
        <p:txBody>
          <a:bodyPr wrap="none" lIns="0" tIns="0" rIns="0" bIns="0" rtlCol="0" anchor="ctr">
            <a:noAutofit/>
          </a:bodyPr>
          <a:lstStyle/>
          <a:p>
            <a:pPr algn="ctr"/>
            <a:endParaRPr lang="en-GB">
              <a:solidFill>
                <a:srgbClr val="000000"/>
              </a:solidFill>
            </a:endParaRPr>
          </a:p>
        </p:txBody>
      </p:sp>
      <p:sp>
        <p:nvSpPr>
          <p:cNvPr id="13" name="Title 2">
            <a:extLst>
              <a:ext uri="{FF2B5EF4-FFF2-40B4-BE49-F238E27FC236}">
                <a16:creationId xmlns:a16="http://schemas.microsoft.com/office/drawing/2014/main" id="{9801A6E2-F3C9-4F96-A1F3-7F05A0EC2B44}"/>
              </a:ext>
            </a:extLst>
          </p:cNvPr>
          <p:cNvSpPr txBox="1"/>
          <p:nvPr/>
        </p:nvSpPr>
        <p:spPr>
          <a:xfrm>
            <a:off x="282011" y="254060"/>
            <a:ext cx="10223323" cy="447261"/>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lang="en-US" sz="1400" kern="1200">
                <a:solidFill>
                  <a:schemeClr val="accent1"/>
                </a:solidFill>
                <a:latin typeface="+mj-lt"/>
                <a:ea typeface="+mj-ea"/>
                <a:cs typeface="+mj-cs"/>
              </a:defRPr>
            </a:lvl1pPr>
          </a:lstStyle>
          <a:p>
            <a:pPr>
              <a:defRPr b="0" i="0"/>
            </a:pPr>
            <a:r>
              <a:rPr lang="1106" sz="1800"/>
              <a:t>Cynllun marcio cwestiwn 1   </a:t>
            </a:r>
          </a:p>
        </p:txBody>
      </p:sp>
      <p:pic>
        <p:nvPicPr>
          <p:cNvPr id="4" name="Picture 3">
            <a:extLst>
              <a:ext uri="{FF2B5EF4-FFF2-40B4-BE49-F238E27FC236}">
                <a16:creationId xmlns:a16="http://schemas.microsoft.com/office/drawing/2014/main" id="{E96E46EB-83D9-497C-A989-F48B68E6C86C}"/>
              </a:ext>
            </a:extLst>
          </p:cNvPr>
          <p:cNvPicPr>
            <a:picLocks noChangeAspect="1"/>
          </p:cNvPicPr>
          <p:nvPr/>
        </p:nvPicPr>
        <p:blipFill>
          <a:blip r:embed="rId2"/>
          <a:stretch>
            <a:fillRect/>
          </a:stretch>
        </p:blipFill>
        <p:spPr>
          <a:xfrm>
            <a:off x="788670" y="1391477"/>
            <a:ext cx="7410450" cy="3175907"/>
          </a:xfrm>
          <a:prstGeom prst="rect">
            <a:avLst/>
          </a:prstGeom>
        </p:spPr>
      </p:pic>
    </p:spTree>
    <p:extLst>
      <p:ext uri="{BB962C8B-B14F-4D97-AF65-F5344CB8AC3E}">
        <p14:creationId xmlns:p14="http://schemas.microsoft.com/office/powerpoint/2010/main" val="866962299"/>
      </p:ext>
    </p:extLst>
  </p:cSld>
  <p:clrMapOvr>
    <a:masterClrMapping/>
  </p:clrMapOvr>
  <mc:AlternateContent xmlns:mc="http://schemas.openxmlformats.org/markup-compatibility/2006" xmlns:p14="http://schemas.microsoft.com/office/powerpoint/2010/main">
    <mc:Choice Requires="p14">
      <p:transition spd="slow" p14:dur="2000" advTm="98787"/>
    </mc:Choice>
    <mc:Fallback xmlns="">
      <p:transition spd="slow" advTm="98787"/>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18.04.09"/>
  <p:tag name="AS_TITLE" val="Aspose.Slides for .NET 4.0 Client Profile"/>
  <p:tag name="AS_VERSION" val="18.4"/>
</p:tagLst>
</file>

<file path=ppt/theme/theme1.xml><?xml version="1.0" encoding="utf-8"?>
<a:theme xmlns:a="http://schemas.openxmlformats.org/drawingml/2006/main" name="Office Theme">
  <a:themeElements>
    <a:clrScheme name="City and guilds 0119">
      <a:dk1>
        <a:srgbClr val="140000"/>
      </a:dk1>
      <a:lt1>
        <a:srgbClr val="FFFFFF"/>
      </a:lt1>
      <a:dk2>
        <a:srgbClr val="F94130"/>
      </a:dk2>
      <a:lt2>
        <a:srgbClr val="00B5E2"/>
      </a:lt2>
      <a:accent1>
        <a:srgbClr val="007BB9"/>
      </a:accent1>
      <a:accent2>
        <a:srgbClr val="00BFB3"/>
      </a:accent2>
      <a:accent3>
        <a:srgbClr val="FFC841"/>
      </a:accent3>
      <a:accent4>
        <a:srgbClr val="65B2E6"/>
      </a:accent4>
      <a:accent5>
        <a:srgbClr val="97D700"/>
      </a:accent5>
      <a:accent6>
        <a:srgbClr val="C6C6C6"/>
      </a:accent6>
      <a:hlink>
        <a:srgbClr val="8C286E"/>
      </a:hlink>
      <a:folHlink>
        <a:srgbClr val="CE0058"/>
      </a:folHlink>
    </a:clrScheme>
    <a:fontScheme name="Arial">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none" lIns="0" tIns="0" rIns="0" bIns="0">
        <a:noAutofit/>
      </a:bodyPr>
      <a:lstStyle>
        <a:defPPr>
          <a:defRPr>
            <a:solidFill>
              <a:srgbClr val="000000"/>
            </a:solidFill>
          </a:defRPr>
        </a:defPPr>
      </a:lstStyle>
    </a:spDef>
  </a:objectDefaults>
  <a:extraClrSchemeLst/>
  <a:extLst>
    <a:ext uri="{05A4C25C-085E-4340-85A3-A5531E510DB2}">
      <thm15:themeFamily xmlns:thm15="http://schemas.microsoft.com/office/thememl/2012/main" name="C&amp;G_PowerPoint_New_Template_V1 [Read-Only]" id="{9814EAAC-C1C9-41D0-82E1-0AF7615562C8}" vid="{3259BF9B-0B01-4419-95C1-0789706EF4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5C488717DDF946B2A6B7D59C42B271" ma:contentTypeVersion="17" ma:contentTypeDescription="Create a new document." ma:contentTypeScope="" ma:versionID="fb86d1365be683fe988a56be04f2637f">
  <xsd:schema xmlns:xsd="http://www.w3.org/2001/XMLSchema" xmlns:xs="http://www.w3.org/2001/XMLSchema" xmlns:p="http://schemas.microsoft.com/office/2006/metadata/properties" xmlns:ns2="cca7418a-a5a4-41cc-ad9f-bbf8fadcfcf8" xmlns:ns3="36f98b4f-ba65-4a7d-9a34-48b23de556cb" targetNamespace="http://schemas.microsoft.com/office/2006/metadata/properties" ma:root="true" ma:fieldsID="31ecb1117caa3a529f09d06a9d2212d0" ns2:_="" ns3:_="">
    <xsd:import namespace="cca7418a-a5a4-41cc-ad9f-bbf8fadcfcf8"/>
    <xsd:import namespace="36f98b4f-ba65-4a7d-9a34-48b23de556cb"/>
    <xsd:element name="properties">
      <xsd:complexType>
        <xsd:sequence>
          <xsd:element name="documentManagement">
            <xsd:complexType>
              <xsd:all>
                <xsd:element ref="ns2:Description_x0020_of_x0020_Work"/>
                <xsd:element ref="ns2:Due_x0020_Date"/>
                <xsd:element ref="ns2:Word_x0020_Count"/>
                <xsd:element ref="ns2:Translation_x0020_Status" minOccurs="0"/>
                <xsd:element ref="ns2:Requestors_x0020_email"/>
                <xsd:element ref="ns2:Date_x0020_Uploaded" minOccurs="0"/>
                <xsd:element ref="ns2:Category" minOccurs="0"/>
                <xsd:element ref="ns2:MediaServiceMetadata" minOccurs="0"/>
                <xsd:element ref="ns2:MediaServiceFastMetadata" minOccurs="0"/>
                <xsd:element ref="ns2:Send_x0020_Completion_x0020_Email" minOccurs="0"/>
                <xsd:element ref="ns3:SharedWithUsers" minOccurs="0"/>
                <xsd:element ref="ns3:SharedWithDetails" minOccurs="0"/>
                <xsd:element ref="ns2:Cost_x0020_Centre_x0020_Code" minOccurs="0"/>
                <xsd:element ref="ns2:email_x0020_new_x0020_upload"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a7418a-a5a4-41cc-ad9f-bbf8fadcfcf8" elementFormDefault="qualified">
    <xsd:import namespace="http://schemas.microsoft.com/office/2006/documentManagement/types"/>
    <xsd:import namespace="http://schemas.microsoft.com/office/infopath/2007/PartnerControls"/>
    <xsd:element name="Description_x0020_of_x0020_Work" ma:index="8" ma:displayName="Description of Work" ma:internalName="Description_x0020_of_x0020_Work">
      <xsd:simpleType>
        <xsd:restriction base="dms:Note">
          <xsd:maxLength value="255"/>
        </xsd:restriction>
      </xsd:simpleType>
    </xsd:element>
    <xsd:element name="Due_x0020_Date" ma:index="9" ma:displayName="Due Date" ma:format="DateOnly" ma:internalName="Due_x0020_Date">
      <xsd:simpleType>
        <xsd:restriction base="dms:DateTime"/>
      </xsd:simpleType>
    </xsd:element>
    <xsd:element name="Word_x0020_Count" ma:index="10" ma:displayName="Word Count" ma:internalName="Word_x0020_Count">
      <xsd:simpleType>
        <xsd:restriction base="dms:Number"/>
      </xsd:simpleType>
    </xsd:element>
    <xsd:element name="Translation_x0020_Status" ma:index="11" nillable="true" ma:displayName="Translation Status" ma:default="Not Started" ma:format="Dropdown" ma:internalName="Translation_x0020_Status">
      <xsd:simpleType>
        <xsd:restriction base="dms:Choice">
          <xsd:enumeration value="Not Started"/>
          <xsd:enumeration value="In Progress"/>
          <xsd:enumeration value="Completed"/>
          <xsd:enumeration value="Canceled"/>
          <xsd:enumeration value="Requires Updates"/>
          <xsd:enumeration value="With External Translator"/>
          <xsd:enumeration value="Proofreading"/>
          <xsd:enumeration value="25% Translated"/>
          <xsd:enumeration value="50% translated"/>
          <xsd:enumeration value="75% translated"/>
          <xsd:enumeration value="Images to be added"/>
          <xsd:enumeration value="Sent to external translator"/>
          <xsd:enumeration value="External translation completed"/>
          <xsd:enumeration value="Editing"/>
        </xsd:restriction>
      </xsd:simpleType>
    </xsd:element>
    <xsd:element name="Requestors_x0020_email" ma:index="12" ma:displayName="Requestors email" ma:list="UserInfo" ma:SharePointGroup="0" ma:internalName="Requestors_x0020_email"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Date_x0020_Uploaded" ma:index="13" nillable="true" ma:displayName="Date Uploaded" ma:default="[today]" ma:format="DateOnly" ma:internalName="Date_x0020_Uploaded">
      <xsd:simpleType>
        <xsd:restriction base="dms:DateTime"/>
      </xsd:simpleType>
    </xsd:element>
    <xsd:element name="Category" ma:index="14" nillable="true" ma:displayName="Category" ma:default="General document" ma:format="Dropdown" ma:internalName="Category">
      <xsd:simpleType>
        <xsd:restriction base="dms:Choice">
          <xsd:enumeration value="General document"/>
          <xsd:enumeration value="Letter"/>
          <xsd:enumeration value="Flyer"/>
          <xsd:enumeration value="Corporate document"/>
          <xsd:enumeration value="CPD"/>
          <xsd:enumeration value="PowerPoint"/>
          <xsd:enumeration value="CPD Document"/>
          <xsd:enumeration value="Email"/>
          <xsd:enumeration value="Web page content"/>
          <xsd:enumeration value="Confidential document"/>
        </xsd:restriction>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Send_x0020_Completion_x0020_Email" ma:index="17" nillable="true" ma:displayName="Send Completion Email" ma:internalName="Send_x0020_Completion_x0020_Email">
      <xsd:complexType>
        <xsd:complexContent>
          <xsd:extension base="dms:URL">
            <xsd:sequence>
              <xsd:element name="Url" type="dms:ValidUrl" minOccurs="0" nillable="true"/>
              <xsd:element name="Description" type="xsd:string" nillable="true"/>
            </xsd:sequence>
          </xsd:extension>
        </xsd:complexContent>
      </xsd:complexType>
    </xsd:element>
    <xsd:element name="Cost_x0020_Centre_x0020_Code" ma:index="20" nillable="true" ma:displayName="Cost Centre Code" ma:internalName="Cost_x0020_Centre_x0020_Code">
      <xsd:simpleType>
        <xsd:restriction base="dms:Text">
          <xsd:maxLength value="255"/>
        </xsd:restriction>
      </xsd:simpleType>
    </xsd:element>
    <xsd:element name="email_x0020_new_x0020_upload" ma:index="21" nillable="true" ma:displayName="email new upload 240119" ma:internalName="email_x0020_new_x0020_upload">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f98b4f-ba65-4a7d-9a34-48b23de556c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6f98b4f-ba65-4a7d-9a34-48b23de556cb">
      <UserInfo>
        <DisplayName>Richards, Catherine</DisplayName>
        <AccountId>37813</AccountId>
        <AccountType/>
      </UserInfo>
      <UserInfo>
        <DisplayName>Gwerfyl, Saran</DisplayName>
        <AccountId>38276</AccountId>
        <AccountType/>
      </UserInfo>
      <UserInfo>
        <DisplayName>Baish, Zoe</DisplayName>
        <AccountId>147</AccountId>
        <AccountType/>
      </UserInfo>
      <UserInfo>
        <DisplayName>Thomas, Amy</DisplayName>
        <AccountId>38356</AccountId>
        <AccountType/>
      </UserInfo>
      <UserInfo>
        <DisplayName>Wyman, Hilary</DisplayName>
        <AccountId>260</AccountId>
        <AccountType/>
      </UserInfo>
    </SharedWithUsers>
    <Translation_x0020_Status xmlns="cca7418a-a5a4-41cc-ad9f-bbf8fadcfcf8">Completed</Translation_x0020_Status>
    <Category xmlns="cca7418a-a5a4-41cc-ad9f-bbf8fadcfcf8">PowerPoint</Category>
    <email_x0020_new_x0020_upload xmlns="cca7418a-a5a4-41cc-ad9f-bbf8fadcfcf8">
      <Url xsi:nil="true"/>
      <Description xsi:nil="true"/>
    </email_x0020_new_x0020_upload>
    <Send_x0020_Completion_x0020_Email xmlns="cca7418a-a5a4-41cc-ad9f-bbf8fadcfcf8">
      <Url xsi:nil="true"/>
      <Description xsi:nil="true"/>
    </Send_x0020_Completion_x0020_Email>
    <Cost_x0020_Centre_x0020_Code xmlns="cca7418a-a5a4-41cc-ad9f-bbf8fadcfcf8" xsi:nil="true"/>
    <Description_x0020_of_x0020_Work xmlns="cca7418a-a5a4-41cc-ad9f-bbf8fadcfcf8">OER - Level 2 HSC: P&amp;C Unit 1 - W21</Description_x0020_of_x0020_Work>
    <Word_x0020_Count xmlns="cca7418a-a5a4-41cc-ad9f-bbf8fadcfcf8">1286</Word_x0020_Count>
    <Due_x0020_Date xmlns="cca7418a-a5a4-41cc-ad9f-bbf8fadcfcf8">2021-08-05T23:00:00+00:00</Due_x0020_Date>
    <Date_x0020_Uploaded xmlns="cca7418a-a5a4-41cc-ad9f-bbf8fadcfcf8">2021-07-29T23:00:00+00:00</Date_x0020_Uploaded>
    <Requestors_x0020_email xmlns="cca7418a-a5a4-41cc-ad9f-bbf8fadcfcf8">
      <UserInfo>
        <DisplayName>Wyman, Hilary</DisplayName>
        <AccountId>260</AccountId>
        <AccountType/>
      </UserInfo>
    </Requestors_x0020_emai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368332-B43A-4B6B-91A8-1E0CFBD6FCBD}">
  <ds:schemaRefs/>
</ds:datastoreItem>
</file>

<file path=customXml/itemProps2.xml><?xml version="1.0" encoding="utf-8"?>
<ds:datastoreItem xmlns:ds="http://schemas.openxmlformats.org/officeDocument/2006/customXml" ds:itemID="{74CF2C5D-BA0A-4ADC-ACA3-AA75CD9BCC39}">
  <ds:schemaRefs>
    <ds:schemaRef ds:uri="http://purl.org/dc/terms/"/>
    <ds:schemaRef ds:uri="http://schemas.microsoft.com/office/infopath/2007/PartnerControls"/>
    <ds:schemaRef ds:uri="http://schemas.microsoft.com/office/2006/documentManagement/types"/>
    <ds:schemaRef ds:uri="36f98b4f-ba65-4a7d-9a34-48b23de556cb"/>
    <ds:schemaRef ds:uri="http://schemas.microsoft.com/office/2006/metadata/properties"/>
    <ds:schemaRef ds:uri="http://purl.org/dc/elements/1.1/"/>
    <ds:schemaRef ds:uri="http://www.w3.org/XML/1998/namespace"/>
    <ds:schemaRef ds:uri="http://schemas.openxmlformats.org/package/2006/metadata/core-properties"/>
    <ds:schemaRef ds:uri="cca7418a-a5a4-41cc-ad9f-bbf8fadcfcf8"/>
    <ds:schemaRef ds:uri="http://purl.org/dc/dcmitype/"/>
  </ds:schemaRefs>
</ds:datastoreItem>
</file>

<file path=customXml/itemProps3.xml><?xml version="1.0" encoding="utf-8"?>
<ds:datastoreItem xmlns:ds="http://schemas.openxmlformats.org/officeDocument/2006/customXml" ds:itemID="{BD7F1651-5B2A-4B16-9EFE-F4259EAB82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20474</TotalTime>
  <Words>1340</Words>
  <Application>Microsoft Office PowerPoint</Application>
  <PresentationFormat>Widescreen</PresentationFormat>
  <Paragraphs>150</Paragraphs>
  <Slides>49</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Lato</vt:lpstr>
      <vt:lpstr>Office Theme</vt:lpstr>
      <vt:lpstr>PowerPoint Presentation</vt:lpstr>
      <vt:lpstr>PowerPoint Presentation</vt:lpstr>
      <vt:lpstr>PowerPoint Presentation</vt:lpstr>
      <vt:lpstr>Cwestiwn 1    </vt:lpstr>
      <vt:lpstr>PowerPoint Presentation</vt:lpstr>
      <vt:lpstr>PowerPoint Presentation</vt:lpstr>
      <vt:lpstr>PowerPoint Presentation</vt:lpstr>
      <vt:lpstr>PowerPoint Presentation</vt:lpstr>
      <vt:lpstr>PowerPoint Presentation</vt:lpstr>
      <vt:lpstr>Cwestiwn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Cwestiwn 6 (c)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Thomas</dc:creator>
  <cp:lastModifiedBy>Wyman, Hilary</cp:lastModifiedBy>
  <cp:revision>96</cp:revision>
  <dcterms:created xsi:type="dcterms:W3CDTF">2020-04-27T11:12:25Z</dcterms:created>
  <dcterms:modified xsi:type="dcterms:W3CDTF">2021-08-16T16:25:16Z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a87a6a0bdfe4bfb97a25745bc8270e2">
    <vt:lpwstr/>
  </property>
  <property fmtid="{D5CDD505-2E9C-101B-9397-08002B2CF9AE}" pid="3" name="ComplianceAssetId">
    <vt:lpwstr/>
  </property>
  <property fmtid="{D5CDD505-2E9C-101B-9397-08002B2CF9AE}" pid="4" name="ContentTypeId">
    <vt:lpwstr>0x010100935C488717DDF946B2A6B7D59C42B271</vt:lpwstr>
  </property>
  <property fmtid="{D5CDD505-2E9C-101B-9397-08002B2CF9AE}" pid="5" name="k48d8005054a4dd09ad49b7c837f0781">
    <vt:lpwstr/>
  </property>
  <property fmtid="{D5CDD505-2E9C-101B-9397-08002B2CF9AE}" pid="6" name="Order">
    <vt:r8>32612300</vt:r8>
  </property>
  <property fmtid="{D5CDD505-2E9C-101B-9397-08002B2CF9AE}" pid="7" name="SharedWithUsers">
    <vt:lpwstr>37813;#Richards, Catherine;#38276;#Gwerfyl, Saran;#147;#Baish, Zoe;#38356;#Thomas, Amy</vt:lpwstr>
  </property>
  <property fmtid="{D5CDD505-2E9C-101B-9397-08002B2CF9AE}" pid="8" name="TaxCatchAll">
    <vt:lpwstr/>
  </property>
  <property fmtid="{D5CDD505-2E9C-101B-9397-08002B2CF9AE}" pid="9" name="TemplateUrl">
    <vt:lpwstr/>
  </property>
  <property fmtid="{D5CDD505-2E9C-101B-9397-08002B2CF9AE}" pid="10" name="WJEC Audiences">
    <vt:lpwstr/>
  </property>
  <property fmtid="{D5CDD505-2E9C-101B-9397-08002B2CF9AE}" pid="11" name="WJEC Department">
    <vt:lpwstr/>
  </property>
  <property fmtid="{D5CDD505-2E9C-101B-9397-08002B2CF9AE}" pid="12" name="WJEC_x0020_Audiences">
    <vt:lpwstr/>
  </property>
  <property fmtid="{D5CDD505-2E9C-101B-9397-08002B2CF9AE}" pid="13" name="xd_ProgID">
    <vt:lpwstr/>
  </property>
  <property fmtid="{D5CDD505-2E9C-101B-9397-08002B2CF9AE}" pid="14" name="xd_Signature">
    <vt:bool>false</vt:bool>
  </property>
</Properties>
</file>