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405" r:id="rId5"/>
    <p:sldId id="715" r:id="rId6"/>
    <p:sldId id="787" r:id="rId7"/>
    <p:sldId id="788" r:id="rId8"/>
    <p:sldId id="717" r:id="rId9"/>
    <p:sldId id="719" r:id="rId10"/>
    <p:sldId id="721" r:id="rId11"/>
    <p:sldId id="723" r:id="rId12"/>
    <p:sldId id="725" r:id="rId13"/>
    <p:sldId id="789" r:id="rId14"/>
    <p:sldId id="790" r:id="rId15"/>
    <p:sldId id="791" r:id="rId16"/>
    <p:sldId id="792" r:id="rId17"/>
    <p:sldId id="793" r:id="rId18"/>
    <p:sldId id="794" r:id="rId19"/>
    <p:sldId id="750" r:id="rId20"/>
    <p:sldId id="752" r:id="rId21"/>
    <p:sldId id="797" r:id="rId22"/>
    <p:sldId id="754" r:id="rId23"/>
    <p:sldId id="757" r:id="rId24"/>
    <p:sldId id="756" r:id="rId25"/>
    <p:sldId id="795" r:id="rId26"/>
    <p:sldId id="796" r:id="rId27"/>
    <p:sldId id="761" r:id="rId28"/>
    <p:sldId id="762" r:id="rId29"/>
    <p:sldId id="758" r:id="rId30"/>
  </p:sldIdLst>
  <p:sldSz cx="12192000" cy="6858000"/>
  <p:notesSz cx="6805613" cy="99441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0" clrIdx="0"/>
  <p:cmAuthor id="2" name="Jenna Redelinghuys" initials="JR" lastIdx="0" clrIdx="1"/>
  <p:cmAuthor id="3" name="William Nightingale" initials="WN" lastIdx="0" clrIdx="2"/>
  <p:cmAuthor id="4" name="Suzi Gray" initials="SG" lastIdx="0" clrIdx="3">
    <p:extLst>
      <p:ext uri="{19B8F6BF-5375-455C-9EA6-DF929625EA0E}">
        <p15:presenceInfo xmlns:p15="http://schemas.microsoft.com/office/powerpoint/2012/main" userId="S-1-5-21-1308356437-3399562541-1039870623-3914" providerId="AD"/>
      </p:ext>
    </p:extLst>
  </p:cmAuthor>
  <p:cmAuthor id="5" name="Lucas, Tania" initials="LT" lastIdx="0" clrIdx="4">
    <p:extLst>
      <p:ext uri="{19B8F6BF-5375-455C-9EA6-DF929625EA0E}">
        <p15:presenceInfo xmlns:p15="http://schemas.microsoft.com/office/powerpoint/2012/main" userId="S::lucast@wjec.co.uk::232b37cb-a817-446c-b5f8-6c2be3ba9e7b" providerId="AD"/>
      </p:ext>
    </p:extLst>
  </p:cmAuthor>
  <p:cmAuthor id="6" name="Matt Williams" initials="MW" lastIdx="0" clrIdx="5">
    <p:extLst>
      <p:ext uri="{19B8F6BF-5375-455C-9EA6-DF929625EA0E}">
        <p15:presenceInfo xmlns:p15="http://schemas.microsoft.com/office/powerpoint/2012/main" userId="0ca66e6c2ff2c8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70C0"/>
    <a:srgbClr val="0096FF"/>
    <a:srgbClr val="FFC000"/>
    <a:srgbClr val="65B2E6"/>
    <a:srgbClr val="CBD6EB"/>
    <a:srgbClr val="CB076E"/>
    <a:srgbClr val="E7ECF5"/>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57" d="100"/>
          <a:sy n="57" d="100"/>
        </p:scale>
        <p:origin x="948" y="36"/>
      </p:cViewPr>
      <p:guideLst>
        <p:guide orient="horz" pos="1457"/>
        <p:guide pos="3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man, Hilary" userId="f3bca22b-3a42-4d89-8a24-ce254d13f28a" providerId="ADAL" clId="{620310D4-F12C-4DBE-805E-ED08AC1249E6}"/>
    <pc:docChg chg="undo custSel modSld">
      <pc:chgData name="Wyman, Hilary" userId="f3bca22b-3a42-4d89-8a24-ce254d13f28a" providerId="ADAL" clId="{620310D4-F12C-4DBE-805E-ED08AC1249E6}" dt="2022-03-18T15:25:24.923" v="196" actId="1076"/>
      <pc:docMkLst>
        <pc:docMk/>
      </pc:docMkLst>
      <pc:sldChg chg="modSp mod">
        <pc:chgData name="Wyman, Hilary" userId="f3bca22b-3a42-4d89-8a24-ce254d13f28a" providerId="ADAL" clId="{620310D4-F12C-4DBE-805E-ED08AC1249E6}" dt="2022-03-18T15:01:39.692" v="6" actId="20577"/>
        <pc:sldMkLst>
          <pc:docMk/>
          <pc:sldMk cId="1614504874" sldId="405"/>
        </pc:sldMkLst>
        <pc:spChg chg="mod">
          <ac:chgData name="Wyman, Hilary" userId="f3bca22b-3a42-4d89-8a24-ce254d13f28a" providerId="ADAL" clId="{620310D4-F12C-4DBE-805E-ED08AC1249E6}" dt="2022-03-18T15:01:39.692" v="6" actId="20577"/>
          <ac:spMkLst>
            <pc:docMk/>
            <pc:sldMk cId="1614504874" sldId="405"/>
            <ac:spMk id="9" creationId="{00000000-0000-0000-0000-000000000000}"/>
          </ac:spMkLst>
        </pc:spChg>
      </pc:sldChg>
      <pc:sldChg chg="addSp delSp modSp mod">
        <pc:chgData name="Wyman, Hilary" userId="f3bca22b-3a42-4d89-8a24-ce254d13f28a" providerId="ADAL" clId="{620310D4-F12C-4DBE-805E-ED08AC1249E6}" dt="2022-03-18T15:08:06.507" v="37" actId="1076"/>
        <pc:sldMkLst>
          <pc:docMk/>
          <pc:sldMk cId="1643471483" sldId="715"/>
        </pc:sldMkLst>
        <pc:spChg chg="mod">
          <ac:chgData name="Wyman, Hilary" userId="f3bca22b-3a42-4d89-8a24-ce254d13f28a" providerId="ADAL" clId="{620310D4-F12C-4DBE-805E-ED08AC1249E6}" dt="2022-03-18T15:00:22.164" v="2" actId="14100"/>
          <ac:spMkLst>
            <pc:docMk/>
            <pc:sldMk cId="1643471483" sldId="715"/>
            <ac:spMk id="3" creationId="{CED8EBE1-1839-4118-B69D-7F5F54E34893}"/>
          </ac:spMkLst>
        </pc:spChg>
        <pc:picChg chg="add mod">
          <ac:chgData name="Wyman, Hilary" userId="f3bca22b-3a42-4d89-8a24-ce254d13f28a" providerId="ADAL" clId="{620310D4-F12C-4DBE-805E-ED08AC1249E6}" dt="2022-03-18T15:08:06.507" v="37" actId="1076"/>
          <ac:picMkLst>
            <pc:docMk/>
            <pc:sldMk cId="1643471483" sldId="715"/>
            <ac:picMk id="4" creationId="{D9573477-6531-4C63-8050-1D9DAE7A11AA}"/>
          </ac:picMkLst>
        </pc:picChg>
        <pc:picChg chg="del">
          <ac:chgData name="Wyman, Hilary" userId="f3bca22b-3a42-4d89-8a24-ce254d13f28a" providerId="ADAL" clId="{620310D4-F12C-4DBE-805E-ED08AC1249E6}" dt="2022-03-18T15:07:34.454" v="30" actId="478"/>
          <ac:picMkLst>
            <pc:docMk/>
            <pc:sldMk cId="1643471483" sldId="715"/>
            <ac:picMk id="5" creationId="{589272EE-863E-4A42-9C67-F042CBCD730F}"/>
          </ac:picMkLst>
        </pc:picChg>
      </pc:sldChg>
      <pc:sldChg chg="modSp mod">
        <pc:chgData name="Wyman, Hilary" userId="f3bca22b-3a42-4d89-8a24-ce254d13f28a" providerId="ADAL" clId="{620310D4-F12C-4DBE-805E-ED08AC1249E6}" dt="2022-03-18T15:01:54.212" v="12" actId="20577"/>
        <pc:sldMkLst>
          <pc:docMk/>
          <pc:sldMk cId="3689277344" sldId="717"/>
        </pc:sldMkLst>
        <pc:spChg chg="mod">
          <ac:chgData name="Wyman, Hilary" userId="f3bca22b-3a42-4d89-8a24-ce254d13f28a" providerId="ADAL" clId="{620310D4-F12C-4DBE-805E-ED08AC1249E6}" dt="2022-03-18T15:00:39.587" v="4" actId="20577"/>
          <ac:spMkLst>
            <pc:docMk/>
            <pc:sldMk cId="3689277344" sldId="717"/>
            <ac:spMk id="9" creationId="{62532535-FD4F-4658-B35E-DF5446FDCB7E}"/>
          </ac:spMkLst>
        </pc:spChg>
        <pc:spChg chg="mod">
          <ac:chgData name="Wyman, Hilary" userId="f3bca22b-3a42-4d89-8a24-ce254d13f28a" providerId="ADAL" clId="{620310D4-F12C-4DBE-805E-ED08AC1249E6}" dt="2022-03-18T15:01:54.212" v="12" actId="20577"/>
          <ac:spMkLst>
            <pc:docMk/>
            <pc:sldMk cId="3689277344" sldId="717"/>
            <ac:spMk id="11" creationId="{91B27EA4-A427-43AC-A564-40F7D401D33F}"/>
          </ac:spMkLst>
        </pc:spChg>
      </pc:sldChg>
      <pc:sldChg chg="modSp mod">
        <pc:chgData name="Wyman, Hilary" userId="f3bca22b-3a42-4d89-8a24-ce254d13f28a" providerId="ADAL" clId="{620310D4-F12C-4DBE-805E-ED08AC1249E6}" dt="2022-03-18T15:02:13.387" v="14" actId="20577"/>
        <pc:sldMkLst>
          <pc:docMk/>
          <pc:sldMk cId="3657635649" sldId="721"/>
        </pc:sldMkLst>
        <pc:spChg chg="mod">
          <ac:chgData name="Wyman, Hilary" userId="f3bca22b-3a42-4d89-8a24-ce254d13f28a" providerId="ADAL" clId="{620310D4-F12C-4DBE-805E-ED08AC1249E6}" dt="2022-03-18T15:02:13.387" v="14" actId="20577"/>
          <ac:spMkLst>
            <pc:docMk/>
            <pc:sldMk cId="3657635649" sldId="721"/>
            <ac:spMk id="9" creationId="{62532535-FD4F-4658-B35E-DF5446FDCB7E}"/>
          </ac:spMkLst>
        </pc:spChg>
      </pc:sldChg>
      <pc:sldChg chg="modSp mod">
        <pc:chgData name="Wyman, Hilary" userId="f3bca22b-3a42-4d89-8a24-ce254d13f28a" providerId="ADAL" clId="{620310D4-F12C-4DBE-805E-ED08AC1249E6}" dt="2022-03-18T15:02:20.567" v="16" actId="20577"/>
        <pc:sldMkLst>
          <pc:docMk/>
          <pc:sldMk cId="173411129" sldId="725"/>
        </pc:sldMkLst>
        <pc:spChg chg="mod">
          <ac:chgData name="Wyman, Hilary" userId="f3bca22b-3a42-4d89-8a24-ce254d13f28a" providerId="ADAL" clId="{620310D4-F12C-4DBE-805E-ED08AC1249E6}" dt="2022-03-18T15:02:20.567" v="16" actId="20577"/>
          <ac:spMkLst>
            <pc:docMk/>
            <pc:sldMk cId="173411129" sldId="725"/>
            <ac:spMk id="6" creationId="{01B7A06F-80BE-4AA6-B5A8-20D117CE57CE}"/>
          </ac:spMkLst>
        </pc:spChg>
      </pc:sldChg>
      <pc:sldChg chg="modSp mod">
        <pc:chgData name="Wyman, Hilary" userId="f3bca22b-3a42-4d89-8a24-ce254d13f28a" providerId="ADAL" clId="{620310D4-F12C-4DBE-805E-ED08AC1249E6}" dt="2022-03-18T15:03:07.055" v="26" actId="20577"/>
        <pc:sldMkLst>
          <pc:docMk/>
          <pc:sldMk cId="2599829005" sldId="752"/>
        </pc:sldMkLst>
        <pc:spChg chg="mod">
          <ac:chgData name="Wyman, Hilary" userId="f3bca22b-3a42-4d89-8a24-ce254d13f28a" providerId="ADAL" clId="{620310D4-F12C-4DBE-805E-ED08AC1249E6}" dt="2022-03-18T15:03:02.707" v="25" actId="20577"/>
          <ac:spMkLst>
            <pc:docMk/>
            <pc:sldMk cId="2599829005" sldId="752"/>
            <ac:spMk id="9" creationId="{62532535-FD4F-4658-B35E-DF5446FDCB7E}"/>
          </ac:spMkLst>
        </pc:spChg>
        <pc:spChg chg="mod">
          <ac:chgData name="Wyman, Hilary" userId="f3bca22b-3a42-4d89-8a24-ce254d13f28a" providerId="ADAL" clId="{620310D4-F12C-4DBE-805E-ED08AC1249E6}" dt="2022-03-18T15:03:07.055" v="26" actId="20577"/>
          <ac:spMkLst>
            <pc:docMk/>
            <pc:sldMk cId="2599829005" sldId="752"/>
            <ac:spMk id="11" creationId="{91B27EA4-A427-43AC-A564-40F7D401D33F}"/>
          </ac:spMkLst>
        </pc:spChg>
      </pc:sldChg>
      <pc:sldChg chg="addSp delSp modSp mod">
        <pc:chgData name="Wyman, Hilary" userId="f3bca22b-3a42-4d89-8a24-ce254d13f28a" providerId="ADAL" clId="{620310D4-F12C-4DBE-805E-ED08AC1249E6}" dt="2022-03-18T15:16:24.822" v="138" actId="14100"/>
        <pc:sldMkLst>
          <pc:docMk/>
          <pc:sldMk cId="1206419976" sldId="754"/>
        </pc:sldMkLst>
        <pc:picChg chg="del">
          <ac:chgData name="Wyman, Hilary" userId="f3bca22b-3a42-4d89-8a24-ce254d13f28a" providerId="ADAL" clId="{620310D4-F12C-4DBE-805E-ED08AC1249E6}" dt="2022-03-18T15:14:29.450" v="120" actId="478"/>
          <ac:picMkLst>
            <pc:docMk/>
            <pc:sldMk cId="1206419976" sldId="754"/>
            <ac:picMk id="4" creationId="{3DE09F52-E68E-4CE1-83B1-E99EC27AD764}"/>
          </ac:picMkLst>
        </pc:picChg>
        <pc:picChg chg="add mod">
          <ac:chgData name="Wyman, Hilary" userId="f3bca22b-3a42-4d89-8a24-ce254d13f28a" providerId="ADAL" clId="{620310D4-F12C-4DBE-805E-ED08AC1249E6}" dt="2022-03-18T15:14:44.388" v="124" actId="1076"/>
          <ac:picMkLst>
            <pc:docMk/>
            <pc:sldMk cId="1206419976" sldId="754"/>
            <ac:picMk id="5" creationId="{454144F9-CF29-4C97-A16D-44A0A58AB6CF}"/>
          </ac:picMkLst>
        </pc:picChg>
        <pc:picChg chg="del mod">
          <ac:chgData name="Wyman, Hilary" userId="f3bca22b-3a42-4d89-8a24-ce254d13f28a" providerId="ADAL" clId="{620310D4-F12C-4DBE-805E-ED08AC1249E6}" dt="2022-03-18T15:15:23.766" v="125" actId="478"/>
          <ac:picMkLst>
            <pc:docMk/>
            <pc:sldMk cId="1206419976" sldId="754"/>
            <ac:picMk id="7" creationId="{0C22E23D-A983-4725-A471-7FDE3A8005B7}"/>
          </ac:picMkLst>
        </pc:picChg>
        <pc:picChg chg="add mod">
          <ac:chgData name="Wyman, Hilary" userId="f3bca22b-3a42-4d89-8a24-ce254d13f28a" providerId="ADAL" clId="{620310D4-F12C-4DBE-805E-ED08AC1249E6}" dt="2022-03-18T15:15:39.011" v="131" actId="1035"/>
          <ac:picMkLst>
            <pc:docMk/>
            <pc:sldMk cId="1206419976" sldId="754"/>
            <ac:picMk id="8" creationId="{EBF0C54B-C71E-4E29-9FD3-93BA9C60011D}"/>
          </ac:picMkLst>
        </pc:picChg>
        <pc:picChg chg="del">
          <ac:chgData name="Wyman, Hilary" userId="f3bca22b-3a42-4d89-8a24-ce254d13f28a" providerId="ADAL" clId="{620310D4-F12C-4DBE-805E-ED08AC1249E6}" dt="2022-03-18T15:16:08.463" v="132" actId="478"/>
          <ac:picMkLst>
            <pc:docMk/>
            <pc:sldMk cId="1206419976" sldId="754"/>
            <ac:picMk id="10" creationId="{88388B60-AA9E-493F-A3AD-B9DBC7059FCC}"/>
          </ac:picMkLst>
        </pc:picChg>
        <pc:picChg chg="add mod">
          <ac:chgData name="Wyman, Hilary" userId="f3bca22b-3a42-4d89-8a24-ce254d13f28a" providerId="ADAL" clId="{620310D4-F12C-4DBE-805E-ED08AC1249E6}" dt="2022-03-18T15:16:24.822" v="138" actId="14100"/>
          <ac:picMkLst>
            <pc:docMk/>
            <pc:sldMk cId="1206419976" sldId="754"/>
            <ac:picMk id="11" creationId="{ECBEAA61-205C-439E-96CA-AB0BF3433D5D}"/>
          </ac:picMkLst>
        </pc:picChg>
      </pc:sldChg>
      <pc:sldChg chg="addSp delSp modSp mod">
        <pc:chgData name="Wyman, Hilary" userId="f3bca22b-3a42-4d89-8a24-ce254d13f28a" providerId="ADAL" clId="{620310D4-F12C-4DBE-805E-ED08AC1249E6}" dt="2022-03-18T15:25:24.923" v="196" actId="1076"/>
        <pc:sldMkLst>
          <pc:docMk/>
          <pc:sldMk cId="252707060" sldId="758"/>
        </pc:sldMkLst>
        <pc:spChg chg="mod">
          <ac:chgData name="Wyman, Hilary" userId="f3bca22b-3a42-4d89-8a24-ce254d13f28a" providerId="ADAL" clId="{620310D4-F12C-4DBE-805E-ED08AC1249E6}" dt="2022-03-18T15:03:38.853" v="29" actId="20577"/>
          <ac:spMkLst>
            <pc:docMk/>
            <pc:sldMk cId="252707060" sldId="758"/>
            <ac:spMk id="3" creationId="{42A8F2AF-BC28-4991-9816-07479106F8A5}"/>
          </ac:spMkLst>
        </pc:spChg>
        <pc:picChg chg="del">
          <ac:chgData name="Wyman, Hilary" userId="f3bca22b-3a42-4d89-8a24-ce254d13f28a" providerId="ADAL" clId="{620310D4-F12C-4DBE-805E-ED08AC1249E6}" dt="2022-03-18T15:23:27.581" v="175" actId="478"/>
          <ac:picMkLst>
            <pc:docMk/>
            <pc:sldMk cId="252707060" sldId="758"/>
            <ac:picMk id="4" creationId="{1A8B2B92-D2C7-4464-B099-2439ADDE3F4B}"/>
          </ac:picMkLst>
        </pc:picChg>
        <pc:picChg chg="add mod">
          <ac:chgData name="Wyman, Hilary" userId="f3bca22b-3a42-4d89-8a24-ce254d13f28a" providerId="ADAL" clId="{620310D4-F12C-4DBE-805E-ED08AC1249E6}" dt="2022-03-18T15:23:43.197" v="188" actId="1036"/>
          <ac:picMkLst>
            <pc:docMk/>
            <pc:sldMk cId="252707060" sldId="758"/>
            <ac:picMk id="5" creationId="{8F93282D-3868-4F3E-9B0E-EEF0049FDDBA}"/>
          </ac:picMkLst>
        </pc:picChg>
        <pc:picChg chg="add del">
          <ac:chgData name="Wyman, Hilary" userId="f3bca22b-3a42-4d89-8a24-ce254d13f28a" providerId="ADAL" clId="{620310D4-F12C-4DBE-805E-ED08AC1249E6}" dt="2022-03-18T15:24:19.226" v="191" actId="478"/>
          <ac:picMkLst>
            <pc:docMk/>
            <pc:sldMk cId="252707060" sldId="758"/>
            <ac:picMk id="7" creationId="{2AA09A5A-8E58-4E38-9BF3-8E9C787ADDFD}"/>
          </ac:picMkLst>
        </pc:picChg>
        <pc:picChg chg="del">
          <ac:chgData name="Wyman, Hilary" userId="f3bca22b-3a42-4d89-8a24-ce254d13f28a" providerId="ADAL" clId="{620310D4-F12C-4DBE-805E-ED08AC1249E6}" dt="2022-03-18T15:24:08.979" v="189" actId="478"/>
          <ac:picMkLst>
            <pc:docMk/>
            <pc:sldMk cId="252707060" sldId="758"/>
            <ac:picMk id="8" creationId="{3B0C5E16-0C72-413E-84E4-7627691FF1A8}"/>
          </ac:picMkLst>
        </pc:picChg>
        <pc:picChg chg="add mod">
          <ac:chgData name="Wyman, Hilary" userId="f3bca22b-3a42-4d89-8a24-ce254d13f28a" providerId="ADAL" clId="{620310D4-F12C-4DBE-805E-ED08AC1249E6}" dt="2022-03-18T15:25:24.923" v="196" actId="1076"/>
          <ac:picMkLst>
            <pc:docMk/>
            <pc:sldMk cId="252707060" sldId="758"/>
            <ac:picMk id="10" creationId="{291BF847-882B-430A-B9D2-09E5738A3B2F}"/>
          </ac:picMkLst>
        </pc:picChg>
        <pc:picChg chg="add mod">
          <ac:chgData name="Wyman, Hilary" userId="f3bca22b-3a42-4d89-8a24-ce254d13f28a" providerId="ADAL" clId="{620310D4-F12C-4DBE-805E-ED08AC1249E6}" dt="2022-03-18T15:25:20.781" v="195" actId="1076"/>
          <ac:picMkLst>
            <pc:docMk/>
            <pc:sldMk cId="252707060" sldId="758"/>
            <ac:picMk id="12" creationId="{39289BC9-AB8B-45B7-AAEE-DC516D3B861A}"/>
          </ac:picMkLst>
        </pc:picChg>
      </pc:sldChg>
      <pc:sldChg chg="addSp delSp modSp mod">
        <pc:chgData name="Wyman, Hilary" userId="f3bca22b-3a42-4d89-8a24-ce254d13f28a" providerId="ADAL" clId="{620310D4-F12C-4DBE-805E-ED08AC1249E6}" dt="2022-03-18T15:10:08.547" v="60" actId="1036"/>
        <pc:sldMkLst>
          <pc:docMk/>
          <pc:sldMk cId="1496713951" sldId="787"/>
        </pc:sldMkLst>
        <pc:picChg chg="del">
          <ac:chgData name="Wyman, Hilary" userId="f3bca22b-3a42-4d89-8a24-ce254d13f28a" providerId="ADAL" clId="{620310D4-F12C-4DBE-805E-ED08AC1249E6}" dt="2022-03-18T15:08:56.823" v="38" actId="478"/>
          <ac:picMkLst>
            <pc:docMk/>
            <pc:sldMk cId="1496713951" sldId="787"/>
            <ac:picMk id="4" creationId="{2B6C4861-37C6-4D6F-A2C1-1FB2F826AB08}"/>
          </ac:picMkLst>
        </pc:picChg>
        <pc:picChg chg="add mod">
          <ac:chgData name="Wyman, Hilary" userId="f3bca22b-3a42-4d89-8a24-ce254d13f28a" providerId="ADAL" clId="{620310D4-F12C-4DBE-805E-ED08AC1249E6}" dt="2022-03-18T15:10:08.547" v="60" actId="1036"/>
          <ac:picMkLst>
            <pc:docMk/>
            <pc:sldMk cId="1496713951" sldId="787"/>
            <ac:picMk id="5" creationId="{EC50F7E2-6902-4A2B-8CCC-D0B958935D77}"/>
          </ac:picMkLst>
        </pc:picChg>
        <pc:picChg chg="del">
          <ac:chgData name="Wyman, Hilary" userId="f3bca22b-3a42-4d89-8a24-ce254d13f28a" providerId="ADAL" clId="{620310D4-F12C-4DBE-805E-ED08AC1249E6}" dt="2022-03-18T15:09:41.814" v="49" actId="478"/>
          <ac:picMkLst>
            <pc:docMk/>
            <pc:sldMk cId="1496713951" sldId="787"/>
            <ac:picMk id="7" creationId="{A08A3D5C-BEB5-4CFF-9C2D-06E4B315B775}"/>
          </ac:picMkLst>
        </pc:picChg>
        <pc:picChg chg="add mod">
          <ac:chgData name="Wyman, Hilary" userId="f3bca22b-3a42-4d89-8a24-ce254d13f28a" providerId="ADAL" clId="{620310D4-F12C-4DBE-805E-ED08AC1249E6}" dt="2022-03-18T15:10:05.884" v="57" actId="1036"/>
          <ac:picMkLst>
            <pc:docMk/>
            <pc:sldMk cId="1496713951" sldId="787"/>
            <ac:picMk id="8" creationId="{AEEBD56E-A547-4D7F-A0D9-3387F180E921}"/>
          </ac:picMkLst>
        </pc:picChg>
      </pc:sldChg>
      <pc:sldChg chg="modSp mod">
        <pc:chgData name="Wyman, Hilary" userId="f3bca22b-3a42-4d89-8a24-ce254d13f28a" providerId="ADAL" clId="{620310D4-F12C-4DBE-805E-ED08AC1249E6}" dt="2022-03-18T15:01:48.523" v="9" actId="20577"/>
        <pc:sldMkLst>
          <pc:docMk/>
          <pc:sldMk cId="853452886" sldId="788"/>
        </pc:sldMkLst>
        <pc:spChg chg="mod">
          <ac:chgData name="Wyman, Hilary" userId="f3bca22b-3a42-4d89-8a24-ce254d13f28a" providerId="ADAL" clId="{620310D4-F12C-4DBE-805E-ED08AC1249E6}" dt="2022-03-18T15:01:48.523" v="9" actId="20577"/>
          <ac:spMkLst>
            <pc:docMk/>
            <pc:sldMk cId="853452886" sldId="788"/>
            <ac:spMk id="13" creationId="{9801A6E2-F3C9-4F96-A1F3-7F05A0EC2B44}"/>
          </ac:spMkLst>
        </pc:spChg>
      </pc:sldChg>
      <pc:sldChg chg="addSp delSp modSp mod">
        <pc:chgData name="Wyman, Hilary" userId="f3bca22b-3a42-4d89-8a24-ce254d13f28a" providerId="ADAL" clId="{620310D4-F12C-4DBE-805E-ED08AC1249E6}" dt="2022-03-18T15:21:15.014" v="166" actId="1035"/>
        <pc:sldMkLst>
          <pc:docMk/>
          <pc:sldMk cId="103301971" sldId="789"/>
        </pc:sldMkLst>
        <pc:spChg chg="mod">
          <ac:chgData name="Wyman, Hilary" userId="f3bca22b-3a42-4d89-8a24-ce254d13f28a" providerId="ADAL" clId="{620310D4-F12C-4DBE-805E-ED08AC1249E6}" dt="2022-03-18T15:02:24.870" v="17" actId="20577"/>
          <ac:spMkLst>
            <pc:docMk/>
            <pc:sldMk cId="103301971" sldId="789"/>
            <ac:spMk id="3" creationId="{42A8F2AF-BC28-4991-9816-07479106F8A5}"/>
          </ac:spMkLst>
        </pc:spChg>
        <pc:picChg chg="add del">
          <ac:chgData name="Wyman, Hilary" userId="f3bca22b-3a42-4d89-8a24-ce254d13f28a" providerId="ADAL" clId="{620310D4-F12C-4DBE-805E-ED08AC1249E6}" dt="2022-03-18T15:20:16.149" v="153" actId="478"/>
          <ac:picMkLst>
            <pc:docMk/>
            <pc:sldMk cId="103301971" sldId="789"/>
            <ac:picMk id="4" creationId="{D6CB1AA4-5012-4786-8BA7-D61DFBD728BE}"/>
          </ac:picMkLst>
        </pc:picChg>
        <pc:picChg chg="add del mod">
          <ac:chgData name="Wyman, Hilary" userId="f3bca22b-3a42-4d89-8a24-ce254d13f28a" providerId="ADAL" clId="{620310D4-F12C-4DBE-805E-ED08AC1249E6}" dt="2022-03-18T15:19:08.689" v="151" actId="22"/>
          <ac:picMkLst>
            <pc:docMk/>
            <pc:sldMk cId="103301971" sldId="789"/>
            <ac:picMk id="5" creationId="{AC0DF40C-27BC-4D1B-9A73-4287B36FFF0F}"/>
          </ac:picMkLst>
        </pc:picChg>
        <pc:picChg chg="del mod">
          <ac:chgData name="Wyman, Hilary" userId="f3bca22b-3a42-4d89-8a24-ce254d13f28a" providerId="ADAL" clId="{620310D4-F12C-4DBE-805E-ED08AC1249E6}" dt="2022-03-18T15:20:53.720" v="159" actId="478"/>
          <ac:picMkLst>
            <pc:docMk/>
            <pc:sldMk cId="103301971" sldId="789"/>
            <ac:picMk id="7" creationId="{DD2D8572-8E77-4584-B38A-1C498041C82F}"/>
          </ac:picMkLst>
        </pc:picChg>
        <pc:picChg chg="add mod">
          <ac:chgData name="Wyman, Hilary" userId="f3bca22b-3a42-4d89-8a24-ce254d13f28a" providerId="ADAL" clId="{620310D4-F12C-4DBE-805E-ED08AC1249E6}" dt="2022-03-18T15:21:15.014" v="166" actId="1035"/>
          <ac:picMkLst>
            <pc:docMk/>
            <pc:sldMk cId="103301971" sldId="789"/>
            <ac:picMk id="8" creationId="{377AE87E-BEEF-4830-B714-15786C11A97E}"/>
          </ac:picMkLst>
        </pc:picChg>
        <pc:picChg chg="add mod">
          <ac:chgData name="Wyman, Hilary" userId="f3bca22b-3a42-4d89-8a24-ce254d13f28a" providerId="ADAL" clId="{620310D4-F12C-4DBE-805E-ED08AC1249E6}" dt="2022-03-18T15:20:59.099" v="161" actId="1076"/>
          <ac:picMkLst>
            <pc:docMk/>
            <pc:sldMk cId="103301971" sldId="789"/>
            <ac:picMk id="10" creationId="{EA0F3CCD-0FCA-4DA2-AA68-D94C72B46591}"/>
          </ac:picMkLst>
        </pc:picChg>
      </pc:sldChg>
      <pc:sldChg chg="addSp delSp modSp mod">
        <pc:chgData name="Wyman, Hilary" userId="f3bca22b-3a42-4d89-8a24-ce254d13f28a" providerId="ADAL" clId="{620310D4-F12C-4DBE-805E-ED08AC1249E6}" dt="2022-03-18T15:13:41.641" v="119" actId="1076"/>
        <pc:sldMkLst>
          <pc:docMk/>
          <pc:sldMk cId="2765934382" sldId="790"/>
        </pc:sldMkLst>
        <pc:picChg chg="del">
          <ac:chgData name="Wyman, Hilary" userId="f3bca22b-3a42-4d89-8a24-ce254d13f28a" providerId="ADAL" clId="{620310D4-F12C-4DBE-805E-ED08AC1249E6}" dt="2022-03-18T15:11:08.099" v="61" actId="478"/>
          <ac:picMkLst>
            <pc:docMk/>
            <pc:sldMk cId="2765934382" sldId="790"/>
            <ac:picMk id="4" creationId="{FA3FAA30-FBC2-471F-BFD5-91FA32F5BE04}"/>
          </ac:picMkLst>
        </pc:picChg>
        <pc:picChg chg="add mod">
          <ac:chgData name="Wyman, Hilary" userId="f3bca22b-3a42-4d89-8a24-ce254d13f28a" providerId="ADAL" clId="{620310D4-F12C-4DBE-805E-ED08AC1249E6}" dt="2022-03-18T15:12:42.625" v="97" actId="14100"/>
          <ac:picMkLst>
            <pc:docMk/>
            <pc:sldMk cId="2765934382" sldId="790"/>
            <ac:picMk id="5" creationId="{865BC4BF-51E9-4DBD-8147-E07A7D5C4A64}"/>
          </ac:picMkLst>
        </pc:picChg>
        <pc:picChg chg="del">
          <ac:chgData name="Wyman, Hilary" userId="f3bca22b-3a42-4d89-8a24-ce254d13f28a" providerId="ADAL" clId="{620310D4-F12C-4DBE-805E-ED08AC1249E6}" dt="2022-03-18T15:12:16.046" v="85" actId="478"/>
          <ac:picMkLst>
            <pc:docMk/>
            <pc:sldMk cId="2765934382" sldId="790"/>
            <ac:picMk id="7" creationId="{17B7AFC8-C214-4825-B038-A46D083772A7}"/>
          </ac:picMkLst>
        </pc:picChg>
        <pc:picChg chg="add mod">
          <ac:chgData name="Wyman, Hilary" userId="f3bca22b-3a42-4d89-8a24-ce254d13f28a" providerId="ADAL" clId="{620310D4-F12C-4DBE-805E-ED08AC1249E6}" dt="2022-03-18T15:13:41.641" v="119" actId="1076"/>
          <ac:picMkLst>
            <pc:docMk/>
            <pc:sldMk cId="2765934382" sldId="790"/>
            <ac:picMk id="8" creationId="{FDD4954B-3D87-402B-B567-AF5B0E04940E}"/>
          </ac:picMkLst>
        </pc:picChg>
      </pc:sldChg>
      <pc:sldChg chg="modSp mod">
        <pc:chgData name="Wyman, Hilary" userId="f3bca22b-3a42-4d89-8a24-ce254d13f28a" providerId="ADAL" clId="{620310D4-F12C-4DBE-805E-ED08AC1249E6}" dt="2022-03-18T15:02:35.376" v="19" actId="20577"/>
        <pc:sldMkLst>
          <pc:docMk/>
          <pc:sldMk cId="726715804" sldId="792"/>
        </pc:sldMkLst>
        <pc:spChg chg="mod">
          <ac:chgData name="Wyman, Hilary" userId="f3bca22b-3a42-4d89-8a24-ce254d13f28a" providerId="ADAL" clId="{620310D4-F12C-4DBE-805E-ED08AC1249E6}" dt="2022-03-18T15:02:35.376" v="19" actId="20577"/>
          <ac:spMkLst>
            <pc:docMk/>
            <pc:sldMk cId="726715804" sldId="792"/>
            <ac:spMk id="9" creationId="{62532535-FD4F-4658-B35E-DF5446FDCB7E}"/>
          </ac:spMkLst>
        </pc:spChg>
      </pc:sldChg>
      <pc:sldChg chg="modSp mod">
        <pc:chgData name="Wyman, Hilary" userId="f3bca22b-3a42-4d89-8a24-ce254d13f28a" providerId="ADAL" clId="{620310D4-F12C-4DBE-805E-ED08AC1249E6}" dt="2022-03-18T15:02:48.105" v="21" actId="20577"/>
        <pc:sldMkLst>
          <pc:docMk/>
          <pc:sldMk cId="746787211" sldId="794"/>
        </pc:sldMkLst>
        <pc:spChg chg="mod">
          <ac:chgData name="Wyman, Hilary" userId="f3bca22b-3a42-4d89-8a24-ce254d13f28a" providerId="ADAL" clId="{620310D4-F12C-4DBE-805E-ED08AC1249E6}" dt="2022-03-18T15:02:48.105" v="21" actId="20577"/>
          <ac:spMkLst>
            <pc:docMk/>
            <pc:sldMk cId="746787211" sldId="794"/>
            <ac:spMk id="9" creationId="{62532535-FD4F-4658-B35E-DF5446FDCB7E}"/>
          </ac:spMkLst>
        </pc:spChg>
      </pc:sldChg>
      <pc:sldChg chg="modSp mod">
        <pc:chgData name="Wyman, Hilary" userId="f3bca22b-3a42-4d89-8a24-ce254d13f28a" providerId="ADAL" clId="{620310D4-F12C-4DBE-805E-ED08AC1249E6}" dt="2022-03-18T15:03:27.140" v="28" actId="20577"/>
        <pc:sldMkLst>
          <pc:docMk/>
          <pc:sldMk cId="170394707" sldId="796"/>
        </pc:sldMkLst>
        <pc:spChg chg="mod">
          <ac:chgData name="Wyman, Hilary" userId="f3bca22b-3a42-4d89-8a24-ce254d13f28a" providerId="ADAL" clId="{620310D4-F12C-4DBE-805E-ED08AC1249E6}" dt="2022-03-18T15:03:27.140" v="28" actId="20577"/>
          <ac:spMkLst>
            <pc:docMk/>
            <pc:sldMk cId="170394707" sldId="796"/>
            <ac:spMk id="13" creationId="{9801A6E2-F3C9-4F96-A1F3-7F05A0EC2B44}"/>
          </ac:spMkLst>
        </pc:spChg>
      </pc:sldChg>
      <pc:sldChg chg="addSp delSp modSp mod">
        <pc:chgData name="Wyman, Hilary" userId="f3bca22b-3a42-4d89-8a24-ce254d13f28a" providerId="ADAL" clId="{620310D4-F12C-4DBE-805E-ED08AC1249E6}" dt="2022-03-18T15:22:38.578" v="174" actId="1076"/>
        <pc:sldMkLst>
          <pc:docMk/>
          <pc:sldMk cId="2243790719" sldId="797"/>
        </pc:sldMkLst>
        <pc:spChg chg="mod">
          <ac:chgData name="Wyman, Hilary" userId="f3bca22b-3a42-4d89-8a24-ce254d13f28a" providerId="ADAL" clId="{620310D4-F12C-4DBE-805E-ED08AC1249E6}" dt="2022-03-18T15:03:10.490" v="27" actId="20577"/>
          <ac:spMkLst>
            <pc:docMk/>
            <pc:sldMk cId="2243790719" sldId="797"/>
            <ac:spMk id="11" creationId="{91B27EA4-A427-43AC-A564-40F7D401D33F}"/>
          </ac:spMkLst>
        </pc:spChg>
        <pc:picChg chg="add mod">
          <ac:chgData name="Wyman, Hilary" userId="f3bca22b-3a42-4d89-8a24-ce254d13f28a" providerId="ADAL" clId="{620310D4-F12C-4DBE-805E-ED08AC1249E6}" dt="2022-03-18T15:22:08.361" v="170" actId="1076"/>
          <ac:picMkLst>
            <pc:docMk/>
            <pc:sldMk cId="2243790719" sldId="797"/>
            <ac:picMk id="6" creationId="{FB257D3D-39FC-4A47-A656-06E78163E33F}"/>
          </ac:picMkLst>
        </pc:picChg>
        <pc:picChg chg="del">
          <ac:chgData name="Wyman, Hilary" userId="f3bca22b-3a42-4d89-8a24-ce254d13f28a" providerId="ADAL" clId="{620310D4-F12C-4DBE-805E-ED08AC1249E6}" dt="2022-03-18T15:22:00.972" v="167" actId="478"/>
          <ac:picMkLst>
            <pc:docMk/>
            <pc:sldMk cId="2243790719" sldId="797"/>
            <ac:picMk id="7" creationId="{5366C457-28A7-4F66-AEB9-6AACFC42B043}"/>
          </ac:picMkLst>
        </pc:picChg>
        <pc:picChg chg="add mod">
          <ac:chgData name="Wyman, Hilary" userId="f3bca22b-3a42-4d89-8a24-ce254d13f28a" providerId="ADAL" clId="{620310D4-F12C-4DBE-805E-ED08AC1249E6}" dt="2022-03-18T15:22:38.578" v="174" actId="1076"/>
          <ac:picMkLst>
            <pc:docMk/>
            <pc:sldMk cId="2243790719" sldId="797"/>
            <ac:picMk id="10" creationId="{45A94778-F957-4D90-BCE6-D408263786E6}"/>
          </ac:picMkLst>
        </pc:picChg>
        <pc:picChg chg="del">
          <ac:chgData name="Wyman, Hilary" userId="f3bca22b-3a42-4d89-8a24-ce254d13f28a" providerId="ADAL" clId="{620310D4-F12C-4DBE-805E-ED08AC1249E6}" dt="2022-03-18T15:22:28.449" v="171" actId="478"/>
          <ac:picMkLst>
            <pc:docMk/>
            <pc:sldMk cId="2243790719" sldId="797"/>
            <ac:picMk id="12" creationId="{87D6C7F9-34AA-4BA5-A4D4-00B35E945B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3/18/2022</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3/18/2022</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32C178-9B0D-EC41-9857-3AF65FF72FE2}" type="slidenum">
              <a:rPr lang="en-US" smtClean="0"/>
              <a:t>16</a:t>
            </a:fld>
            <a:endParaRPr lang="en-US"/>
          </a:p>
        </p:txBody>
      </p:sp>
    </p:spTree>
    <p:extLst>
      <p:ext uri="{BB962C8B-B14F-4D97-AF65-F5344CB8AC3E}">
        <p14:creationId xmlns:p14="http://schemas.microsoft.com/office/powerpoint/2010/main" val="382888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defRPr b="0"/>
            </a:lvl3pPr>
            <a:lvl4pPr marL="268288" indent="0">
              <a:lnSpc>
                <a:spcPct val="100000"/>
              </a:lnSpc>
              <a:buNone/>
              <a:defRPr b="1"/>
            </a:lvl4pPr>
            <a:lvl5pPr marL="490538" indent="-187325">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transition/>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3" r:id="rId3"/>
  </p:sldLayoutIdLst>
  <p:transition/>
  <p:hf sldNum="0" hdr="0" dt="0"/>
  <p:txStyles>
    <p:title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ct val="0"/>
        </a:spcBef>
        <a:spcAft>
          <a:spcPts val="600"/>
        </a:spcAft>
        <a:buClr>
          <a:schemeClr val="tx2"/>
        </a:buClr>
        <a:buFont typeface="Arial"/>
        <a:buNone/>
        <a:defRPr lang="en-US" sz="1600" kern="1200">
          <a:solidFill>
            <a:schemeClr val="tx1"/>
          </a:solidFill>
          <a:latin typeface="+mn-lt"/>
          <a:ea typeface="+mn-ea"/>
          <a:cs typeface="+mn-cs"/>
        </a:defRPr>
      </a:lvl2pPr>
      <a:lvl3pPr marL="222250" marR="0" indent="-214313" algn="l" defTabSz="914400" rtl="0" eaLnBrk="1" fontAlgn="auto" latinLnBrk="0" hangingPunct="1">
        <a:lnSpc>
          <a:spcPct val="100000"/>
        </a:lnSpc>
        <a:spcBef>
          <a:spcPct val="0"/>
        </a:spcBef>
        <a:spcAft>
          <a:spcPts val="600"/>
        </a:spcAft>
        <a:buClr>
          <a:srgbClr val="F94130"/>
        </a:buClr>
        <a:buSzTx/>
        <a:buFont typeface="Arial" panose="020B0604020202020204" pitchFamily="34" charset="0"/>
        <a:buChar char="•"/>
        <a:defRPr lang="en-US" sz="1400" b="0" kern="1200">
          <a:solidFill>
            <a:schemeClr val="tx1"/>
          </a:solidFill>
          <a:latin typeface="+mn-lt"/>
          <a:ea typeface="+mn-ea"/>
          <a:cs typeface="+mn-cs"/>
        </a:defRPr>
      </a:lvl3pPr>
      <a:lvl4pPr marL="222250" indent="0" algn="l" defTabSz="914400" rtl="0" eaLnBrk="1" latinLnBrk="0" hangingPunct="1">
        <a:lnSpc>
          <a:spcPct val="100000"/>
        </a:lnSpc>
        <a:spcBef>
          <a:spcPct val="0"/>
        </a:spcBef>
        <a:spcAft>
          <a:spcPts val="600"/>
        </a:spcAft>
        <a:buClr>
          <a:schemeClr val="tx2"/>
        </a:buClr>
        <a:buFont typeface="Arial"/>
        <a:buNone/>
        <a:defRPr sz="1200" b="1" kern="1200">
          <a:solidFill>
            <a:schemeClr val="tx1"/>
          </a:solidFill>
          <a:latin typeface="+mn-lt"/>
          <a:ea typeface="+mn-ea"/>
          <a:cs typeface="+mn-cs"/>
        </a:defRPr>
      </a:lvl4pPr>
      <a:lvl5pPr marL="446088" indent="-187325" algn="l" defTabSz="914400" rtl="0" eaLnBrk="1" latinLnBrk="0" hangingPunct="1">
        <a:lnSpc>
          <a:spcPct val="100000"/>
        </a:lnSpc>
        <a:spcBef>
          <a:spcPct val="0"/>
        </a:spcBef>
        <a:spcAft>
          <a:spcPts val="600"/>
        </a:spcAft>
        <a:buClr>
          <a:schemeClr val="tx2"/>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297080" y="965368"/>
            <a:ext cx="11644549"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b="0" i="0"/>
            </a:pPr>
            <a:r>
              <a:rPr lang="1106" sz="2400" dirty="0">
                <a:latin typeface="Arial" panose="020B0604020202020204" pitchFamily="34" charset="0"/>
                <a:ea typeface="Lato" charset="0"/>
                <a:cs typeface="Arial" panose="020B0604020202020204" pitchFamily="34" charset="0"/>
              </a:rPr>
              <a:t>Lefel 3 Iechyd a Gofal Cymdeithasol: Egwyddorion a Chyd-destunau</a:t>
            </a:r>
          </a:p>
          <a:p>
            <a:pPr marL="804863" indent="-804863" defTabSz="457200">
              <a:lnSpc>
                <a:spcPct val="100000"/>
              </a:lnSpc>
              <a:spcBef>
                <a:spcPts val="150"/>
              </a:spcBef>
              <a:defRPr/>
            </a:pPr>
            <a:endParaRPr lang="en-US" sz="800" dirty="0"/>
          </a:p>
          <a:p>
            <a:pPr marL="804863" indent="-804863" defTabSz="457200">
              <a:lnSpc>
                <a:spcPct val="100000"/>
              </a:lnSpc>
              <a:spcBef>
                <a:spcPts val="150"/>
              </a:spcBef>
              <a:defRPr b="0" i="0"/>
            </a:pPr>
            <a:r>
              <a:rPr lang="1106" sz="1800" dirty="0"/>
              <a:t>Uned 5:	</a:t>
            </a:r>
            <a:r>
              <a:rPr lang="en-GB" sz="1800" dirty="0"/>
              <a:t>  </a:t>
            </a:r>
            <a:r>
              <a:rPr lang="1106" sz="1800" dirty="0"/>
              <a:t>Cefnogi unigolion sydd mewn perygl i gyflawni’r canlyniadau maen nhw’n dymuno eu cael</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5" y="287484"/>
            <a:ext cx="7588545" cy="461665"/>
          </a:xfrm>
          <a:prstGeom prst="rect">
            <a:avLst/>
          </a:prstGeom>
          <a:noFill/>
        </p:spPr>
        <p:txBody>
          <a:bodyPr wrap="square" rtlCol="0">
            <a:spAutoFit/>
          </a:bodyPr>
          <a:lstStyle/>
          <a:p>
            <a:pPr>
              <a:defRPr b="0" i="0"/>
            </a:pPr>
            <a:r>
              <a:rPr lang="1106" sz="2400" dirty="0">
                <a:latin typeface="+mj-lt"/>
                <a:ea typeface="Lato" charset="0"/>
                <a:cs typeface="Lato" charset="0"/>
              </a:rPr>
              <a:t>Adolygu Arholiadau Ar-lein – Ionawr 2022</a:t>
            </a:r>
          </a:p>
        </p:txBody>
      </p:sp>
      <p:sp>
        <p:nvSpPr>
          <p:cNvPr id="7" name="Title 1"/>
          <p:cNvSpPr txBox="1"/>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xmlns:p15="http://schemas.microsoft.com/office/powerpoint/2012/main">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a:xfrm>
            <a:off x="282011" y="231025"/>
            <a:ext cx="10223323" cy="447261"/>
          </a:xfrm>
        </p:spPr>
        <p:txBody>
          <a:bodyPr/>
          <a:lstStyle/>
          <a:p>
            <a:pPr>
              <a:defRPr b="0" i="0"/>
            </a:pPr>
            <a:r>
              <a:rPr lang="1106" sz="1800" dirty="0"/>
              <a:t>Cwestiwn 3</a:t>
            </a:r>
            <a:r>
              <a:rPr lang="en-GB" sz="1800" dirty="0"/>
              <a:t> </a:t>
            </a:r>
            <a:r>
              <a:rPr lang="1106" sz="1800" dirty="0"/>
              <a:t>(ch)  Cynllun marcio </a:t>
            </a:r>
          </a:p>
        </p:txBody>
      </p:sp>
      <p:pic>
        <p:nvPicPr>
          <p:cNvPr id="8" name="Picture 7">
            <a:extLst>
              <a:ext uri="{FF2B5EF4-FFF2-40B4-BE49-F238E27FC236}">
                <a16:creationId xmlns:a16="http://schemas.microsoft.com/office/drawing/2014/main" id="{377AE87E-BEEF-4830-B714-15786C11A97E}"/>
              </a:ext>
            </a:extLst>
          </p:cNvPr>
          <p:cNvPicPr>
            <a:picLocks noChangeAspect="1"/>
          </p:cNvPicPr>
          <p:nvPr/>
        </p:nvPicPr>
        <p:blipFill>
          <a:blip r:embed="rId2"/>
          <a:stretch>
            <a:fillRect/>
          </a:stretch>
        </p:blipFill>
        <p:spPr>
          <a:xfrm>
            <a:off x="971550" y="903249"/>
            <a:ext cx="4848897" cy="5932449"/>
          </a:xfrm>
          <a:prstGeom prst="rect">
            <a:avLst/>
          </a:prstGeom>
        </p:spPr>
      </p:pic>
      <p:pic>
        <p:nvPicPr>
          <p:cNvPr id="10" name="Picture 9">
            <a:extLst>
              <a:ext uri="{FF2B5EF4-FFF2-40B4-BE49-F238E27FC236}">
                <a16:creationId xmlns:a16="http://schemas.microsoft.com/office/drawing/2014/main" id="{EA0F3CCD-0FCA-4DA2-AA68-D94C72B46591}"/>
              </a:ext>
            </a:extLst>
          </p:cNvPr>
          <p:cNvPicPr>
            <a:picLocks noChangeAspect="1"/>
          </p:cNvPicPr>
          <p:nvPr/>
        </p:nvPicPr>
        <p:blipFill>
          <a:blip r:embed="rId3"/>
          <a:stretch>
            <a:fillRect/>
          </a:stretch>
        </p:blipFill>
        <p:spPr>
          <a:xfrm>
            <a:off x="6096000" y="2350119"/>
            <a:ext cx="5124450" cy="2514600"/>
          </a:xfrm>
          <a:prstGeom prst="rect">
            <a:avLst/>
          </a:prstGeom>
        </p:spPr>
      </p:pic>
    </p:spTree>
    <p:extLst>
      <p:ext uri="{BB962C8B-B14F-4D97-AF65-F5344CB8AC3E}">
        <p14:creationId xmlns:p14="http://schemas.microsoft.com/office/powerpoint/2010/main" val="1033019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xmlns:p15="http://schemas.microsoft.com/office/powerpoint/2012/main">
      <p:transition spd="slow" advTm="26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4 (c)    </a:t>
            </a:r>
          </a:p>
        </p:txBody>
      </p:sp>
      <p:pic>
        <p:nvPicPr>
          <p:cNvPr id="5" name="Picture 4">
            <a:extLst>
              <a:ext uri="{FF2B5EF4-FFF2-40B4-BE49-F238E27FC236}">
                <a16:creationId xmlns:a16="http://schemas.microsoft.com/office/drawing/2014/main" id="{865BC4BF-51E9-4DBD-8147-E07A7D5C4A64}"/>
              </a:ext>
            </a:extLst>
          </p:cNvPr>
          <p:cNvPicPr>
            <a:picLocks noChangeAspect="1"/>
          </p:cNvPicPr>
          <p:nvPr/>
        </p:nvPicPr>
        <p:blipFill>
          <a:blip r:embed="rId2"/>
          <a:stretch>
            <a:fillRect/>
          </a:stretch>
        </p:blipFill>
        <p:spPr>
          <a:xfrm>
            <a:off x="282011" y="981245"/>
            <a:ext cx="6509082" cy="884730"/>
          </a:xfrm>
          <a:prstGeom prst="rect">
            <a:avLst/>
          </a:prstGeom>
        </p:spPr>
      </p:pic>
      <p:pic>
        <p:nvPicPr>
          <p:cNvPr id="8" name="Picture 7">
            <a:extLst>
              <a:ext uri="{FF2B5EF4-FFF2-40B4-BE49-F238E27FC236}">
                <a16:creationId xmlns:a16="http://schemas.microsoft.com/office/drawing/2014/main" id="{FDD4954B-3D87-402B-B567-AF5B0E04940E}"/>
              </a:ext>
            </a:extLst>
          </p:cNvPr>
          <p:cNvPicPr>
            <a:picLocks noChangeAspect="1"/>
          </p:cNvPicPr>
          <p:nvPr/>
        </p:nvPicPr>
        <p:blipFill>
          <a:blip r:embed="rId3"/>
          <a:stretch>
            <a:fillRect/>
          </a:stretch>
        </p:blipFill>
        <p:spPr>
          <a:xfrm>
            <a:off x="578036" y="1865975"/>
            <a:ext cx="5345683" cy="4992025"/>
          </a:xfrm>
          <a:prstGeom prst="rect">
            <a:avLst/>
          </a:prstGeom>
        </p:spPr>
      </p:pic>
    </p:spTree>
    <p:extLst>
      <p:ext uri="{BB962C8B-B14F-4D97-AF65-F5344CB8AC3E}">
        <p14:creationId xmlns:p14="http://schemas.microsoft.com/office/powerpoint/2010/main" val="2765934382"/>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xmlns:p15="http://schemas.microsoft.com/office/powerpoint/2012/main">
      <p:transition spd="slow" advTm="4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(c)  Ateb ymgeisydd 1</a:t>
            </a:r>
          </a:p>
        </p:txBody>
      </p:sp>
      <p:pic>
        <p:nvPicPr>
          <p:cNvPr id="3" name="Picture 2">
            <a:extLst>
              <a:ext uri="{FF2B5EF4-FFF2-40B4-BE49-F238E27FC236}">
                <a16:creationId xmlns:a16="http://schemas.microsoft.com/office/drawing/2014/main" id="{2144F889-DF21-443A-B637-FF7EAFCC83FC}"/>
              </a:ext>
            </a:extLst>
          </p:cNvPr>
          <p:cNvPicPr>
            <a:picLocks noChangeAspect="1"/>
          </p:cNvPicPr>
          <p:nvPr/>
        </p:nvPicPr>
        <p:blipFill>
          <a:blip r:embed="rId2"/>
          <a:stretch>
            <a:fillRect/>
          </a:stretch>
        </p:blipFill>
        <p:spPr>
          <a:xfrm>
            <a:off x="468674" y="966380"/>
            <a:ext cx="5921389" cy="5824714"/>
          </a:xfrm>
          <a:prstGeom prst="rect">
            <a:avLst/>
          </a:prstGeom>
        </p:spPr>
      </p:pic>
    </p:spTree>
    <p:extLst>
      <p:ext uri="{BB962C8B-B14F-4D97-AF65-F5344CB8AC3E}">
        <p14:creationId xmlns:p14="http://schemas.microsoft.com/office/powerpoint/2010/main" val="15947901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(c)  Ateb ymgeisydd 1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6143692" y="1028340"/>
            <a:ext cx="5772062" cy="5632311"/>
          </a:xfrm>
          <a:prstGeom prst="rect">
            <a:avLst/>
          </a:prstGeom>
          <a:noFill/>
        </p:spPr>
        <p:txBody>
          <a:bodyPr wrap="square" rtlCol="0">
            <a:spAutoFit/>
          </a:bodyPr>
          <a:lstStyle/>
          <a:p>
            <a:pPr>
              <a:defRPr b="0" i="0"/>
            </a:pPr>
            <a:r>
              <a:rPr lang="1106" sz="1500" dirty="0"/>
              <a:t>Dadansoddiad sylfaenol sy'n dangos rhywfaint o wybodaeth a dealltwriaeth ynglŷn â'r heriau sy'n wynebu'r tîm gofal iechyd wrth ddefnyddio dull person-ganolog i sicrhau hawliau Ezra.</a:t>
            </a:r>
          </a:p>
          <a:p>
            <a:endParaRPr lang="en-US" sz="1500" dirty="0"/>
          </a:p>
          <a:p>
            <a:pPr>
              <a:defRPr b="0" i="0"/>
            </a:pPr>
            <a:r>
              <a:rPr lang="1106" sz="1500" dirty="0"/>
              <a:t>Mae'r ymgeisydd yn dechrau drwy nodi y gall fod safbwyntiau sy’n gwrthdaro ond dylai fod wedi datblygu hyn drwy ddehongli'r her ymhellach: pam, er enghraifft, y byddai hyn yn golygu bod datblygu'r cynllun gofal yn anodd?</a:t>
            </a:r>
          </a:p>
          <a:p>
            <a:endParaRPr lang="en-US" sz="1500" dirty="0"/>
          </a:p>
          <a:p>
            <a:pPr>
              <a:defRPr b="0" i="0"/>
            </a:pPr>
            <a:r>
              <a:rPr lang="1106" sz="1500" dirty="0"/>
              <a:t>Roedd yr ail baragraff yn canolbwyntio ar y ffaith nad oedd Ezra yn gwybod yr hyn y mae hi ei eisiau a sut nad yw hi'n cyfleu ei theimladau; eto, roedd angen datblygu hyn ymhellach: Byddai trafod pam nad yw Ezra yn cyfleu ei theimladau, a’i datblygiad o nodweddion personol neu’r ffaith ei bod mewn poen oherwydd ei diagnosis wedi bod yn ddefnyddiol.   
   Nid oedd y trydydd paragraff wedi'i ddatblygu – ailadroddwyd gwrthdaro – ond byddai dadansoddiad pellach o Ezra yn hytrach na Daniel wedi bod yn ddefnyddiol.  </a:t>
            </a:r>
          </a:p>
          <a:p>
            <a:endParaRPr lang="en-US" sz="1500" dirty="0"/>
          </a:p>
          <a:p>
            <a:pPr>
              <a:defRPr b="0" i="0"/>
            </a:pPr>
            <a:r>
              <a:rPr lang="1106" sz="1500" dirty="0"/>
              <a:t>Roedd marciau ychwanegol ar gael am resymau fel: agweddau'r tîm gofal iechyd, diffyg hyfforddiant staff, argaeledd adnoddau, anodd parchu dewisiadau. </a:t>
            </a:r>
          </a:p>
          <a:p>
            <a:endParaRPr lang="en-US" sz="1500" dirty="0"/>
          </a:p>
          <a:p>
            <a:pPr>
              <a:defRPr b="0" i="0"/>
            </a:pPr>
            <a:r>
              <a:rPr lang="en-GB" sz="1500" dirty="0"/>
              <a:t>R</a:t>
            </a:r>
            <a:r>
              <a:rPr lang="1106" sz="1500" dirty="0"/>
              <a:t>hoddwyd 4 marc – band 2</a:t>
            </a:r>
            <a:endParaRPr lang="en-GB" sz="15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DE3B9DFD-2179-4E54-897F-133930660518}"/>
              </a:ext>
            </a:extLst>
          </p:cNvPr>
          <p:cNvPicPr>
            <a:picLocks noChangeAspect="1"/>
          </p:cNvPicPr>
          <p:nvPr/>
        </p:nvPicPr>
        <p:blipFill>
          <a:blip r:embed="rId2"/>
          <a:stretch>
            <a:fillRect/>
          </a:stretch>
        </p:blipFill>
        <p:spPr>
          <a:xfrm>
            <a:off x="245653" y="939132"/>
            <a:ext cx="5898039" cy="5777398"/>
          </a:xfrm>
          <a:prstGeom prst="rect">
            <a:avLst/>
          </a:prstGeom>
        </p:spPr>
      </p:pic>
    </p:spTree>
    <p:extLst>
      <p:ext uri="{BB962C8B-B14F-4D97-AF65-F5344CB8AC3E}">
        <p14:creationId xmlns:p14="http://schemas.microsoft.com/office/powerpoint/2010/main" val="726715804"/>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(c)  Ateb ymgeisydd 2</a:t>
            </a:r>
          </a:p>
        </p:txBody>
      </p:sp>
      <p:pic>
        <p:nvPicPr>
          <p:cNvPr id="3" name="Picture 2">
            <a:extLst>
              <a:ext uri="{FF2B5EF4-FFF2-40B4-BE49-F238E27FC236}">
                <a16:creationId xmlns:a16="http://schemas.microsoft.com/office/drawing/2014/main" id="{ABA4A194-07AB-44ED-8FED-88628EA744C9}"/>
              </a:ext>
            </a:extLst>
          </p:cNvPr>
          <p:cNvPicPr>
            <a:picLocks noChangeAspect="1"/>
          </p:cNvPicPr>
          <p:nvPr/>
        </p:nvPicPr>
        <p:blipFill>
          <a:blip r:embed="rId2"/>
          <a:stretch>
            <a:fillRect/>
          </a:stretch>
        </p:blipFill>
        <p:spPr>
          <a:xfrm>
            <a:off x="282011" y="1202635"/>
            <a:ext cx="6095930" cy="5401305"/>
          </a:xfrm>
          <a:prstGeom prst="rect">
            <a:avLst/>
          </a:prstGeom>
        </p:spPr>
      </p:pic>
    </p:spTree>
    <p:extLst>
      <p:ext uri="{BB962C8B-B14F-4D97-AF65-F5344CB8AC3E}">
        <p14:creationId xmlns:p14="http://schemas.microsoft.com/office/powerpoint/2010/main" val="58607917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(c)  Ateb ymgeisydd 2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6809874" y="1148687"/>
            <a:ext cx="4745553" cy="5217293"/>
          </a:xfrm>
          <a:prstGeom prst="rect">
            <a:avLst/>
          </a:prstGeom>
          <a:noFill/>
        </p:spPr>
        <p:txBody>
          <a:bodyPr wrap="square" rtlCol="0">
            <a:spAutoFit/>
          </a:bodyPr>
          <a:lstStyle/>
          <a:p>
            <a:pPr>
              <a:defRPr b="0" i="0"/>
            </a:pPr>
            <a:r>
              <a:rPr lang="1106" sz="1600" dirty="0"/>
              <a:t>Dadansoddiad cyfyngedig heb fawr o wybodaeth na dealltwriaeth ynglŷn â'r heriau sy'n wynebu'r tîm gofal iechyd wrth ddefnyddio dull person-ganolog i sicrhau hawliau Ezra.</a:t>
            </a:r>
          </a:p>
          <a:p>
            <a:endParaRPr lang="en-US" sz="1600" dirty="0"/>
          </a:p>
          <a:p>
            <a:pPr>
              <a:defRPr b="0" i="0"/>
            </a:pPr>
            <a:r>
              <a:rPr lang="1106" sz="1600" dirty="0"/>
              <a:t>Rhoddwyd marc i'r ymgeisydd am nodi y gallai fod yn heriol  dod o hyd i'r amser gorau ar gyfer apwyntiadau; fodd bynnag, nid oedd hyn wedi'i ddatblygu ac roedd yn canolbwyntio mwy ar y teulu nag yn benodol ar Ezra.</a:t>
            </a:r>
          </a:p>
          <a:p>
            <a:endParaRPr lang="en-US" sz="1600" dirty="0"/>
          </a:p>
          <a:p>
            <a:pPr>
              <a:defRPr b="0" i="0"/>
            </a:pPr>
            <a:r>
              <a:rPr lang="1106" sz="1600" dirty="0"/>
              <a:t>Roedd gweddill yr ateb yn canolbwyntio ar yr hyn y gallai'r tîm iechyd ei wneud i gefnogi Ezra, ac felly nid oedd hyn yn bodloni gofynion y cwestiwn.</a:t>
            </a:r>
          </a:p>
          <a:p>
            <a:endParaRPr lang="en-US" sz="1600" dirty="0"/>
          </a:p>
          <a:p>
            <a:pPr>
              <a:defRPr b="0" i="0"/>
            </a:pPr>
            <a:r>
              <a:rPr lang="1106" sz="1600" dirty="0"/>
              <a:t>Roedd marciau ychwanegol ar gael am resymau fel: agweddau'r tîm gofal iechyd, diffyg hyfforddiant staff, argaeledd adnoddau, anodd parchu dewisiadau.</a:t>
            </a:r>
          </a:p>
          <a:p>
            <a:endParaRPr lang="en-US" sz="1600" dirty="0"/>
          </a:p>
          <a:p>
            <a:pPr>
              <a:defRPr b="0" i="0"/>
            </a:pPr>
            <a:r>
              <a:rPr lang="en-GB" sz="1600" dirty="0"/>
              <a:t>R</a:t>
            </a:r>
            <a:r>
              <a:rPr lang="1106" sz="1600" dirty="0"/>
              <a:t>hoddwyd 1 marc – band 1</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F559E3D1-4807-4AE6-A70D-C1DCAFFE0D1C}"/>
              </a:ext>
            </a:extLst>
          </p:cNvPr>
          <p:cNvPicPr>
            <a:picLocks noChangeAspect="1"/>
          </p:cNvPicPr>
          <p:nvPr/>
        </p:nvPicPr>
        <p:blipFill>
          <a:blip r:embed="rId2"/>
          <a:stretch>
            <a:fillRect/>
          </a:stretch>
        </p:blipFill>
        <p:spPr>
          <a:xfrm>
            <a:off x="282011" y="1202635"/>
            <a:ext cx="6095930" cy="5401305"/>
          </a:xfrm>
          <a:prstGeom prst="rect">
            <a:avLst/>
          </a:prstGeom>
        </p:spPr>
      </p:pic>
    </p:spTree>
    <p:extLst>
      <p:ext uri="{BB962C8B-B14F-4D97-AF65-F5344CB8AC3E}">
        <p14:creationId xmlns:p14="http://schemas.microsoft.com/office/powerpoint/2010/main" val="746787211"/>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(c)  Ateb ymgeisydd 3</a:t>
            </a:r>
          </a:p>
        </p:txBody>
      </p:sp>
      <p:pic>
        <p:nvPicPr>
          <p:cNvPr id="3" name="Picture 2">
            <a:extLst>
              <a:ext uri="{FF2B5EF4-FFF2-40B4-BE49-F238E27FC236}">
                <a16:creationId xmlns:a16="http://schemas.microsoft.com/office/drawing/2014/main" id="{56D3ACCC-B311-4C72-80CC-082BE1D9663D}"/>
              </a:ext>
            </a:extLst>
          </p:cNvPr>
          <p:cNvPicPr>
            <a:picLocks noChangeAspect="1"/>
          </p:cNvPicPr>
          <p:nvPr/>
        </p:nvPicPr>
        <p:blipFill>
          <a:blip r:embed="rId3"/>
          <a:stretch>
            <a:fillRect/>
          </a:stretch>
        </p:blipFill>
        <p:spPr>
          <a:xfrm>
            <a:off x="424069" y="1202634"/>
            <a:ext cx="7115181" cy="5401305"/>
          </a:xfrm>
          <a:prstGeom prst="rect">
            <a:avLst/>
          </a:prstGeom>
        </p:spPr>
      </p:pic>
    </p:spTree>
    <p:extLst>
      <p:ext uri="{BB962C8B-B14F-4D97-AF65-F5344CB8AC3E}">
        <p14:creationId xmlns:p14="http://schemas.microsoft.com/office/powerpoint/2010/main" val="104479921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4 (c) </a:t>
            </a:r>
            <a:r>
              <a:rPr lang="en-GB" sz="1800" dirty="0"/>
              <a:t> </a:t>
            </a:r>
            <a:r>
              <a:rPr lang="1106" sz="1800" dirty="0"/>
              <a:t>Ateb yr ymgeisydd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7718670" y="1300013"/>
            <a:ext cx="4053308" cy="4485041"/>
          </a:xfrm>
          <a:prstGeom prst="rect">
            <a:avLst/>
          </a:prstGeom>
          <a:noFill/>
        </p:spPr>
        <p:txBody>
          <a:bodyPr wrap="square" rtlCol="0">
            <a:spAutoFit/>
          </a:bodyPr>
          <a:lstStyle/>
          <a:p>
            <a:pPr>
              <a:defRPr b="0" i="0"/>
            </a:pPr>
            <a:r>
              <a:rPr lang="1106" sz="1600" dirty="0"/>
              <a:t>Ymateb da â gwybodaeth a dealltwriaeth ynglŷn â'r heriau sy'n wynebu'r tîm gofal iechyd wrth ddefnyddio dull person-ganolog i sicrhau hawliau Ezra.</a:t>
            </a:r>
          </a:p>
          <a:p>
            <a:endParaRPr lang="en-US" sz="1600" dirty="0"/>
          </a:p>
          <a:p>
            <a:pPr>
              <a:defRPr b="0" i="0"/>
            </a:pPr>
            <a:r>
              <a:rPr lang="1106" sz="1600" dirty="0"/>
              <a:t>Datblygwyd her gyntaf yr ymgeisydd; er enghraifft, y ffaith nad yw Ezra am adael ei chartref.  Heb ei datblygu ddigon braidd oedd yr ail her, gan nad oedd yn egluro pa hawliau na fyddai'n cael eu sicrhau, er enghraifft, ei hawl sylfaenol i ofal iechyd, ac ati.  Gellid bod wedi datblygu'r drydedd her ymhellach pe bai'r ymgeisydd wedi gwneud y pwyntiau ychydig yn gliriach; fodd bynnag, roedd yn ddadansoddiad da.  </a:t>
            </a:r>
          </a:p>
          <a:p>
            <a:endParaRPr lang="en-US" sz="1600" dirty="0"/>
          </a:p>
          <a:p>
            <a:endParaRPr lang="en-US" sz="1600" dirty="0"/>
          </a:p>
          <a:p>
            <a:pPr>
              <a:defRPr b="0" i="0"/>
            </a:pPr>
            <a:r>
              <a:rPr lang="en-GB" sz="1600" dirty="0"/>
              <a:t>R</a:t>
            </a:r>
            <a:r>
              <a:rPr lang="1106" sz="1600" dirty="0"/>
              <a:t>hoddwyd 6 marc – band 3</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337CD05A-B0E2-4276-AE08-B63295A788EB}"/>
              </a:ext>
            </a:extLst>
          </p:cNvPr>
          <p:cNvPicPr>
            <a:picLocks noChangeAspect="1"/>
          </p:cNvPicPr>
          <p:nvPr/>
        </p:nvPicPr>
        <p:blipFill>
          <a:blip r:embed="rId2"/>
          <a:stretch>
            <a:fillRect/>
          </a:stretch>
        </p:blipFill>
        <p:spPr>
          <a:xfrm>
            <a:off x="353953" y="1202635"/>
            <a:ext cx="7016528" cy="5401305"/>
          </a:xfrm>
          <a:prstGeom prst="rect">
            <a:avLst/>
          </a:prstGeom>
        </p:spPr>
      </p:pic>
    </p:spTree>
    <p:extLst>
      <p:ext uri="{BB962C8B-B14F-4D97-AF65-F5344CB8AC3E}">
        <p14:creationId xmlns:p14="http://schemas.microsoft.com/office/powerpoint/2010/main" val="2599829005"/>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4 (c)  Cynllun marcio</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FB257D3D-39FC-4A47-A656-06E78163E33F}"/>
              </a:ext>
            </a:extLst>
          </p:cNvPr>
          <p:cNvPicPr>
            <a:picLocks noChangeAspect="1"/>
          </p:cNvPicPr>
          <p:nvPr/>
        </p:nvPicPr>
        <p:blipFill>
          <a:blip r:embed="rId2"/>
          <a:stretch>
            <a:fillRect/>
          </a:stretch>
        </p:blipFill>
        <p:spPr>
          <a:xfrm>
            <a:off x="1585479" y="914053"/>
            <a:ext cx="4313378" cy="5943947"/>
          </a:xfrm>
          <a:prstGeom prst="rect">
            <a:avLst/>
          </a:prstGeom>
        </p:spPr>
      </p:pic>
      <p:pic>
        <p:nvPicPr>
          <p:cNvPr id="10" name="Picture 9">
            <a:extLst>
              <a:ext uri="{FF2B5EF4-FFF2-40B4-BE49-F238E27FC236}">
                <a16:creationId xmlns:a16="http://schemas.microsoft.com/office/drawing/2014/main" id="{45A94778-F957-4D90-BCE6-D408263786E6}"/>
              </a:ext>
            </a:extLst>
          </p:cNvPr>
          <p:cNvPicPr>
            <a:picLocks noChangeAspect="1"/>
          </p:cNvPicPr>
          <p:nvPr/>
        </p:nvPicPr>
        <p:blipFill>
          <a:blip r:embed="rId3"/>
          <a:stretch>
            <a:fillRect/>
          </a:stretch>
        </p:blipFill>
        <p:spPr>
          <a:xfrm>
            <a:off x="6196361" y="2295939"/>
            <a:ext cx="5067300" cy="2971800"/>
          </a:xfrm>
          <a:prstGeom prst="rect">
            <a:avLst/>
          </a:prstGeom>
        </p:spPr>
      </p:pic>
    </p:spTree>
    <p:extLst>
      <p:ext uri="{BB962C8B-B14F-4D97-AF65-F5344CB8AC3E}">
        <p14:creationId xmlns:p14="http://schemas.microsoft.com/office/powerpoint/2010/main" val="224379071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5 (c)    </a:t>
            </a:r>
          </a:p>
        </p:txBody>
      </p:sp>
      <p:pic>
        <p:nvPicPr>
          <p:cNvPr id="5" name="Picture 4">
            <a:extLst>
              <a:ext uri="{FF2B5EF4-FFF2-40B4-BE49-F238E27FC236}">
                <a16:creationId xmlns:a16="http://schemas.microsoft.com/office/drawing/2014/main" id="{454144F9-CF29-4C97-A16D-44A0A58AB6CF}"/>
              </a:ext>
            </a:extLst>
          </p:cNvPr>
          <p:cNvPicPr>
            <a:picLocks noChangeAspect="1"/>
          </p:cNvPicPr>
          <p:nvPr/>
        </p:nvPicPr>
        <p:blipFill>
          <a:blip r:embed="rId2"/>
          <a:stretch>
            <a:fillRect/>
          </a:stretch>
        </p:blipFill>
        <p:spPr>
          <a:xfrm>
            <a:off x="306641" y="1006791"/>
            <a:ext cx="5628302" cy="2167378"/>
          </a:xfrm>
          <a:prstGeom prst="rect">
            <a:avLst/>
          </a:prstGeom>
        </p:spPr>
      </p:pic>
      <p:pic>
        <p:nvPicPr>
          <p:cNvPr id="8" name="Picture 7">
            <a:extLst>
              <a:ext uri="{FF2B5EF4-FFF2-40B4-BE49-F238E27FC236}">
                <a16:creationId xmlns:a16="http://schemas.microsoft.com/office/drawing/2014/main" id="{EBF0C54B-C71E-4E29-9FD3-93BA9C60011D}"/>
              </a:ext>
            </a:extLst>
          </p:cNvPr>
          <p:cNvPicPr>
            <a:picLocks noChangeAspect="1"/>
          </p:cNvPicPr>
          <p:nvPr/>
        </p:nvPicPr>
        <p:blipFill>
          <a:blip r:embed="rId3"/>
          <a:stretch>
            <a:fillRect/>
          </a:stretch>
        </p:blipFill>
        <p:spPr>
          <a:xfrm>
            <a:off x="557740" y="3295257"/>
            <a:ext cx="5419314" cy="1208978"/>
          </a:xfrm>
          <a:prstGeom prst="rect">
            <a:avLst/>
          </a:prstGeom>
        </p:spPr>
      </p:pic>
      <p:pic>
        <p:nvPicPr>
          <p:cNvPr id="11" name="Picture 10">
            <a:extLst>
              <a:ext uri="{FF2B5EF4-FFF2-40B4-BE49-F238E27FC236}">
                <a16:creationId xmlns:a16="http://schemas.microsoft.com/office/drawing/2014/main" id="{ECBEAA61-205C-439E-96CA-AB0BF3433D5D}"/>
              </a:ext>
            </a:extLst>
          </p:cNvPr>
          <p:cNvPicPr>
            <a:picLocks noChangeAspect="1"/>
          </p:cNvPicPr>
          <p:nvPr/>
        </p:nvPicPr>
        <p:blipFill>
          <a:blip r:embed="rId4"/>
          <a:stretch>
            <a:fillRect/>
          </a:stretch>
        </p:blipFill>
        <p:spPr>
          <a:xfrm>
            <a:off x="6214948" y="990064"/>
            <a:ext cx="5636221" cy="5455341"/>
          </a:xfrm>
          <a:prstGeom prst="rect">
            <a:avLst/>
          </a:prstGeom>
        </p:spPr>
      </p:pic>
    </p:spTree>
    <p:extLst>
      <p:ext uri="{BB962C8B-B14F-4D97-AF65-F5344CB8AC3E}">
        <p14:creationId xmlns:p14="http://schemas.microsoft.com/office/powerpoint/2010/main" val="1206419976"/>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xmlns:p15="http://schemas.microsoft.com/office/powerpoint/2012/main">
      <p:transition spd="slow" advTm="4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p:nvPr/>
        </p:nvSpPr>
        <p:spPr>
          <a:xfrm>
            <a:off x="271379" y="312060"/>
            <a:ext cx="10255371" cy="447261"/>
          </a:xfrm>
          <a:prstGeom prst="rect">
            <a:avLst/>
          </a:prstGeom>
        </p:spPr>
        <p:txBody>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marL="804863" indent="-804863" defTabSz="457200">
              <a:lnSpc>
                <a:spcPct val="100000"/>
              </a:lnSpc>
              <a:spcBef>
                <a:spcPts val="150"/>
              </a:spcBef>
              <a:defRPr b="0" i="0"/>
            </a:pPr>
            <a:r>
              <a:rPr lang="1106" sz="1800" dirty="0"/>
              <a:t>Uned 5:	</a:t>
            </a:r>
            <a:r>
              <a:rPr lang="en-GB" sz="1800" dirty="0"/>
              <a:t>  </a:t>
            </a:r>
            <a:r>
              <a:rPr lang="1106" sz="1800" dirty="0"/>
              <a:t>Cefnogi unigolion sydd mewn perygl i gyflawni’r canlyniadau maen nhw’n dymuno eu cael</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672832" y="882869"/>
            <a:ext cx="6519168" cy="5975131"/>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5" y="5615756"/>
            <a:ext cx="5500803" cy="457657"/>
          </a:xfrm>
          <a:prstGeom prst="rect">
            <a:avLst/>
          </a:prstGeom>
          <a:noFill/>
        </p:spPr>
        <p:txBody>
          <a:bodyPr wrap="square" rtlCol="0">
            <a:spAutoFit/>
          </a:bodyPr>
          <a:lstStyle/>
          <a:p>
            <a:pPr>
              <a:defRPr b="0" i="0"/>
            </a:pPr>
            <a:r>
              <a:rPr lang="1106" sz="2400" b="1">
                <a:solidFill>
                  <a:schemeClr val="bg1"/>
                </a:solidFill>
              </a:rPr>
              <a:t>Adolygu arholiadau ar-lein (AAA)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7100312" y="1743310"/>
            <a:ext cx="3807976" cy="3371380"/>
          </a:xfrm>
          <a:prstGeom prst="rect">
            <a:avLst/>
          </a:prstGeom>
          <a:effectLst/>
        </p:spPr>
      </p:pic>
      <p:pic>
        <p:nvPicPr>
          <p:cNvPr id="4" name="Picture 3">
            <a:extLst>
              <a:ext uri="{FF2B5EF4-FFF2-40B4-BE49-F238E27FC236}">
                <a16:creationId xmlns:a16="http://schemas.microsoft.com/office/drawing/2014/main" id="{D9573477-6531-4C63-8050-1D9DAE7A11AA}"/>
              </a:ext>
            </a:extLst>
          </p:cNvPr>
          <p:cNvPicPr>
            <a:picLocks noChangeAspect="1"/>
          </p:cNvPicPr>
          <p:nvPr/>
        </p:nvPicPr>
        <p:blipFill>
          <a:blip r:embed="rId4"/>
          <a:stretch>
            <a:fillRect/>
          </a:stretch>
        </p:blipFill>
        <p:spPr>
          <a:xfrm>
            <a:off x="555948" y="937161"/>
            <a:ext cx="4843116" cy="5865540"/>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xmlns:p15="http://schemas.microsoft.com/office/powerpoint/2012/main">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5 (c)  Ateb ymgeisydd 1</a:t>
            </a:r>
          </a:p>
        </p:txBody>
      </p:sp>
      <p:pic>
        <p:nvPicPr>
          <p:cNvPr id="3" name="Picture 2">
            <a:extLst>
              <a:ext uri="{FF2B5EF4-FFF2-40B4-BE49-F238E27FC236}">
                <a16:creationId xmlns:a16="http://schemas.microsoft.com/office/drawing/2014/main" id="{0441151B-E57A-4C39-9525-22096FE6746F}"/>
              </a:ext>
            </a:extLst>
          </p:cNvPr>
          <p:cNvPicPr>
            <a:picLocks noChangeAspect="1"/>
          </p:cNvPicPr>
          <p:nvPr/>
        </p:nvPicPr>
        <p:blipFill>
          <a:blip r:embed="rId2"/>
          <a:stretch>
            <a:fillRect/>
          </a:stretch>
        </p:blipFill>
        <p:spPr>
          <a:xfrm>
            <a:off x="424070" y="1202634"/>
            <a:ext cx="6316042" cy="5401305"/>
          </a:xfrm>
          <a:prstGeom prst="rect">
            <a:avLst/>
          </a:prstGeom>
        </p:spPr>
      </p:pic>
    </p:spTree>
    <p:extLst>
      <p:ext uri="{BB962C8B-B14F-4D97-AF65-F5344CB8AC3E}">
        <p14:creationId xmlns:p14="http://schemas.microsoft.com/office/powerpoint/2010/main" val="705203891"/>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5 (c) Ateb ymgeisydd 1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7027118" y="1128212"/>
            <a:ext cx="4745553" cy="5461377"/>
          </a:xfrm>
          <a:prstGeom prst="rect">
            <a:avLst/>
          </a:prstGeom>
          <a:noFill/>
        </p:spPr>
        <p:txBody>
          <a:bodyPr wrap="square" rtlCol="0">
            <a:spAutoFit/>
          </a:bodyPr>
          <a:lstStyle/>
          <a:p>
            <a:pPr>
              <a:defRPr b="0" i="0"/>
            </a:pPr>
            <a:r>
              <a:rPr lang="1106" sz="1600"/>
              <a:t>Amlinelliad cyfyngedig heb fawr o wybodaeth na dealltwriaeth ynglŷn â beth yw ystyr 'Gorchymyn Amddiffyn a Chynorthwyo Oedolion'.  Rhoddwyd 1 marc i'r ymgeisydd am 'yr hawl i orfodi ymweliad', ond roedd marciau ychwanegol ar gael ar gyfer 'cael sgwrs breifat gyda Hywel', 'cael mynediad i adeilad Hywel', 'gorchymyn cyfreithiol gan Ynad Heddwch’.  </a:t>
            </a:r>
          </a:p>
          <a:p>
            <a:endParaRPr lang="en-US" sz="1600"/>
          </a:p>
          <a:p>
            <a:pPr>
              <a:defRPr b="0" i="0"/>
            </a:pPr>
            <a:r>
              <a:rPr lang="1106" sz="1600"/>
              <a:t>Gwerthusiad da sy'n dangos rhywfaint o wybodaeth a dealltwriaeth o'r effaith gadarnhaol a negyddol y gallai Gorchymyn Amddiffyn a Chynorthwyo Oedolion ei chael ar lesiant Hywel, gyda rhai termau defnyddiol yn cael eu defnyddio, fel 'ymwthiol' ac 'aflonyddu', ond gallai fod wedi datblygu ymhellach ar ba hawliau a fyddai'n cael eu cynnal, er enghraifft, yr hawl i lais, dewis a rheolaeth ynglŷn â'i sefyllfa.</a:t>
            </a:r>
          </a:p>
          <a:p>
            <a:endParaRPr lang="en-US" sz="1600"/>
          </a:p>
          <a:p>
            <a:pPr>
              <a:defRPr b="0" i="0"/>
            </a:pPr>
            <a:r>
              <a:rPr lang="1106" sz="1600"/>
              <a:t>Rhoddwyd 5 marc</a:t>
            </a:r>
          </a:p>
          <a:p>
            <a:pPr>
              <a:defRPr b="0" i="0"/>
            </a:pPr>
            <a:r>
              <a:rPr lang="1106" sz="1600"/>
              <a:t>Rhoddwyd 1 marc am AA1</a:t>
            </a:r>
          </a:p>
          <a:p>
            <a:pPr>
              <a:defRPr b="0" i="0"/>
            </a:pPr>
            <a:r>
              <a:rPr lang="1106" sz="1600"/>
              <a:t>Rhoddwyd 4 marc am AA3</a:t>
            </a:r>
            <a:endParaRPr lang="en-GB" sz="160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pic>
        <p:nvPicPr>
          <p:cNvPr id="12" name="Picture 11">
            <a:extLst>
              <a:ext uri="{FF2B5EF4-FFF2-40B4-BE49-F238E27FC236}">
                <a16:creationId xmlns:a16="http://schemas.microsoft.com/office/drawing/2014/main" id="{D61560FE-A39B-4CE2-9ADD-FAED7F162758}"/>
              </a:ext>
            </a:extLst>
          </p:cNvPr>
          <p:cNvPicPr>
            <a:picLocks noChangeAspect="1"/>
          </p:cNvPicPr>
          <p:nvPr/>
        </p:nvPicPr>
        <p:blipFill>
          <a:blip r:embed="rId2"/>
          <a:stretch>
            <a:fillRect/>
          </a:stretch>
        </p:blipFill>
        <p:spPr>
          <a:xfrm>
            <a:off x="424070" y="1202634"/>
            <a:ext cx="6316042" cy="5401305"/>
          </a:xfrm>
          <a:prstGeom prst="rect">
            <a:avLst/>
          </a:prstGeom>
        </p:spPr>
      </p:pic>
    </p:spTree>
    <p:extLst>
      <p:ext uri="{BB962C8B-B14F-4D97-AF65-F5344CB8AC3E}">
        <p14:creationId xmlns:p14="http://schemas.microsoft.com/office/powerpoint/2010/main" val="3190131753"/>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5 (c)  Ateb ymgeisydd 2</a:t>
            </a:r>
          </a:p>
        </p:txBody>
      </p:sp>
      <p:pic>
        <p:nvPicPr>
          <p:cNvPr id="5" name="Picture 4">
            <a:extLst>
              <a:ext uri="{FF2B5EF4-FFF2-40B4-BE49-F238E27FC236}">
                <a16:creationId xmlns:a16="http://schemas.microsoft.com/office/drawing/2014/main" id="{B3875CB8-33A4-47BB-B0B1-E50F477DEDE3}"/>
              </a:ext>
            </a:extLst>
          </p:cNvPr>
          <p:cNvPicPr>
            <a:picLocks noChangeAspect="1"/>
          </p:cNvPicPr>
          <p:nvPr/>
        </p:nvPicPr>
        <p:blipFill>
          <a:blip r:embed="rId2"/>
          <a:stretch>
            <a:fillRect/>
          </a:stretch>
        </p:blipFill>
        <p:spPr>
          <a:xfrm>
            <a:off x="282011" y="1154356"/>
            <a:ext cx="5965085" cy="5449584"/>
          </a:xfrm>
          <a:prstGeom prst="rect">
            <a:avLst/>
          </a:prstGeom>
        </p:spPr>
      </p:pic>
      <p:pic>
        <p:nvPicPr>
          <p:cNvPr id="16" name="Picture 15">
            <a:extLst>
              <a:ext uri="{FF2B5EF4-FFF2-40B4-BE49-F238E27FC236}">
                <a16:creationId xmlns:a16="http://schemas.microsoft.com/office/drawing/2014/main" id="{417F29BB-97B5-4B28-8456-CF7F0C6F5717}"/>
              </a:ext>
            </a:extLst>
          </p:cNvPr>
          <p:cNvPicPr>
            <a:picLocks noChangeAspect="1"/>
          </p:cNvPicPr>
          <p:nvPr/>
        </p:nvPicPr>
        <p:blipFill>
          <a:blip r:embed="rId3"/>
          <a:stretch>
            <a:fillRect/>
          </a:stretch>
        </p:blipFill>
        <p:spPr>
          <a:xfrm>
            <a:off x="6247096" y="1154356"/>
            <a:ext cx="5694628" cy="5165482"/>
          </a:xfrm>
          <a:prstGeom prst="rect">
            <a:avLst/>
          </a:prstGeom>
        </p:spPr>
      </p:pic>
    </p:spTree>
    <p:extLst>
      <p:ext uri="{BB962C8B-B14F-4D97-AF65-F5344CB8AC3E}">
        <p14:creationId xmlns:p14="http://schemas.microsoft.com/office/powerpoint/2010/main" val="2647515885"/>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5 (c) </a:t>
            </a:r>
            <a:r>
              <a:rPr lang="en-GB" sz="1800" dirty="0"/>
              <a:t> </a:t>
            </a:r>
            <a:r>
              <a:rPr lang="1106" sz="1800" dirty="0"/>
              <a:t>Ateb ymgeisydd 2 gyda sylwadau'r arholwr</a:t>
            </a:r>
          </a:p>
        </p:txBody>
      </p:sp>
      <p:sp>
        <p:nvSpPr>
          <p:cNvPr id="10" name="Content Placeholder 1">
            <a:extLst>
              <a:ext uri="{FF2B5EF4-FFF2-40B4-BE49-F238E27FC236}">
                <a16:creationId xmlns:a16="http://schemas.microsoft.com/office/drawing/2014/main" id="{465ACEE7-9AEB-4162-9648-A212A159D2C7}"/>
              </a:ext>
            </a:extLst>
          </p:cNvPr>
          <p:cNvSpPr>
            <a:spLocks noGrp="1"/>
          </p:cNvSpPr>
          <p:nvPr>
            <p:ph sz="quarter" idx="10"/>
          </p:nvPr>
        </p:nvSpPr>
        <p:spPr>
          <a:xfrm>
            <a:off x="8020878" y="952458"/>
            <a:ext cx="3897350" cy="5408585"/>
          </a:xfrm>
        </p:spPr>
        <p:txBody>
          <a:bodyPr>
            <a:noAutofit/>
          </a:bodyPr>
          <a:lstStyle/>
          <a:p>
            <a:pPr>
              <a:spcBef>
                <a:spcPct val="0"/>
              </a:spcBef>
              <a:spcAft>
                <a:spcPct val="0"/>
              </a:spcAft>
              <a:defRPr b="0" i="0"/>
            </a:pPr>
            <a:r>
              <a:rPr lang="1106" sz="1450" dirty="0">
                <a:solidFill>
                  <a:schemeClr val="tx1"/>
                </a:solidFill>
              </a:rPr>
              <a:t>Amlinelliad cyfyngedig heb fawr o wybodaeth na dealltwriaeth ynglŷn â beth yw ystyr 'Gorchymyn Amddiffyn a Chynorthwyo Oedolion' (APSO).   Nododd yr ymgeisydd yn y bedwaredd frawddeg 'hawl i gael mynediad i gartref unigolyn' a rhoddwyd farc am hyn, ond roedd marciau ychwanegol ar gael am amlinellu rhai o brif bwyntiau eraill Gorchmynion Amddiffyn a Chynorthwyo Oedolion fel: gorchymyn cyfreithiol, gallu gael sgwrs breifat gydag oedolyn sydd mewn perygl, ni ellir defnyddio Gorchmynion Amddiffyn a Chynorthwyo Oedolion mewn carchar, nac adeilad sefydliad diogel arall.</a:t>
            </a:r>
          </a:p>
          <a:p>
            <a:pPr>
              <a:spcBef>
                <a:spcPct val="0"/>
              </a:spcBef>
              <a:spcAft>
                <a:spcPct val="0"/>
              </a:spcAft>
            </a:pPr>
            <a:endParaRPr lang="en-US" sz="1450" dirty="0">
              <a:solidFill>
                <a:schemeClr val="tx1"/>
              </a:solidFill>
            </a:endParaRPr>
          </a:p>
          <a:p>
            <a:pPr>
              <a:spcBef>
                <a:spcPct val="0"/>
              </a:spcBef>
              <a:spcAft>
                <a:spcPct val="0"/>
              </a:spcAft>
              <a:defRPr b="0" i="0"/>
            </a:pPr>
            <a:r>
              <a:rPr lang="1106" sz="1450" dirty="0">
                <a:solidFill>
                  <a:schemeClr val="tx1"/>
                </a:solidFill>
              </a:rPr>
              <a:t>Rhoddodd yr ymgeisydd werthusiad da iawn wedi'i ddatblygu'n dda a oedd yn dangos gwybodaeth a dealltwriaeth fanwl ynglŷn â'r effeithiau cadarnhaol a negyddol byddai Gorchymyn Amddiffyn a Chynorthwyo Oedolion yn gallu eu cael yn uniongyrchol ar lesiant Hywel.</a:t>
            </a:r>
          </a:p>
          <a:p>
            <a:pPr>
              <a:spcBef>
                <a:spcPct val="0"/>
              </a:spcBef>
              <a:spcAft>
                <a:spcPct val="0"/>
              </a:spcAft>
            </a:pPr>
            <a:endParaRPr lang="en-US" sz="1450" dirty="0">
              <a:solidFill>
                <a:schemeClr val="tx1"/>
              </a:solidFill>
            </a:endParaRPr>
          </a:p>
          <a:p>
            <a:pPr>
              <a:spcBef>
                <a:spcPct val="0"/>
              </a:spcBef>
              <a:spcAft>
                <a:spcPct val="0"/>
              </a:spcAft>
              <a:defRPr b="0" i="0"/>
            </a:pPr>
            <a:r>
              <a:rPr lang="1106" sz="1450" dirty="0">
                <a:solidFill>
                  <a:schemeClr val="tx1"/>
                </a:solidFill>
              </a:rPr>
              <a:t>Rhoddwyd 6 marc</a:t>
            </a:r>
          </a:p>
          <a:p>
            <a:pPr>
              <a:spcBef>
                <a:spcPct val="0"/>
              </a:spcBef>
              <a:spcAft>
                <a:spcPct val="0"/>
              </a:spcAft>
              <a:defRPr b="0" i="0"/>
            </a:pPr>
            <a:r>
              <a:rPr lang="1106" sz="1450" dirty="0">
                <a:solidFill>
                  <a:schemeClr val="tx1"/>
                </a:solidFill>
              </a:rPr>
              <a:t>Rhoddwyd 1 marc am AA1</a:t>
            </a:r>
          </a:p>
          <a:p>
            <a:pPr>
              <a:spcBef>
                <a:spcPct val="0"/>
              </a:spcBef>
              <a:spcAft>
                <a:spcPct val="0"/>
              </a:spcAft>
              <a:defRPr b="0" i="0"/>
            </a:pPr>
            <a:r>
              <a:rPr lang="1106" sz="1450" dirty="0">
                <a:solidFill>
                  <a:schemeClr val="tx1"/>
                </a:solidFill>
              </a:rPr>
              <a:t>Rhoddwyd 5 marc am AA3</a:t>
            </a:r>
            <a:endParaRPr lang="en-GB" sz="1450" dirty="0">
              <a:solidFill>
                <a:schemeClr val="tx1"/>
              </a:solidFill>
            </a:endParaRPr>
          </a:p>
        </p:txBody>
      </p:sp>
      <p:pic>
        <p:nvPicPr>
          <p:cNvPr id="11" name="Picture 10">
            <a:extLst>
              <a:ext uri="{FF2B5EF4-FFF2-40B4-BE49-F238E27FC236}">
                <a16:creationId xmlns:a16="http://schemas.microsoft.com/office/drawing/2014/main" id="{0D1C6801-1FC8-455F-B264-CBE9B780C306}"/>
              </a:ext>
            </a:extLst>
          </p:cNvPr>
          <p:cNvPicPr>
            <a:picLocks noChangeAspect="1"/>
          </p:cNvPicPr>
          <p:nvPr/>
        </p:nvPicPr>
        <p:blipFill>
          <a:blip r:embed="rId2"/>
          <a:stretch>
            <a:fillRect/>
          </a:stretch>
        </p:blipFill>
        <p:spPr>
          <a:xfrm>
            <a:off x="-1" y="1959324"/>
            <a:ext cx="4203591" cy="3527075"/>
          </a:xfrm>
          <a:prstGeom prst="rect">
            <a:avLst/>
          </a:prstGeom>
        </p:spPr>
      </p:pic>
      <p:pic>
        <p:nvPicPr>
          <p:cNvPr id="12" name="Picture 11">
            <a:extLst>
              <a:ext uri="{FF2B5EF4-FFF2-40B4-BE49-F238E27FC236}">
                <a16:creationId xmlns:a16="http://schemas.microsoft.com/office/drawing/2014/main" id="{17DAABFD-8832-4E5E-B9EF-E9783096B9E6}"/>
              </a:ext>
            </a:extLst>
          </p:cNvPr>
          <p:cNvPicPr>
            <a:picLocks noChangeAspect="1"/>
          </p:cNvPicPr>
          <p:nvPr/>
        </p:nvPicPr>
        <p:blipFill>
          <a:blip r:embed="rId3"/>
          <a:stretch>
            <a:fillRect/>
          </a:stretch>
        </p:blipFill>
        <p:spPr>
          <a:xfrm>
            <a:off x="4171122" y="2074820"/>
            <a:ext cx="3782147" cy="3411579"/>
          </a:xfrm>
          <a:prstGeom prst="rect">
            <a:avLst/>
          </a:prstGeom>
        </p:spPr>
      </p:pic>
    </p:spTree>
    <p:extLst>
      <p:ext uri="{BB962C8B-B14F-4D97-AF65-F5344CB8AC3E}">
        <p14:creationId xmlns:p14="http://schemas.microsoft.com/office/powerpoint/2010/main" val="170394707"/>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5 (c)  Ateb ymgeisydd 3</a:t>
            </a:r>
          </a:p>
        </p:txBody>
      </p:sp>
      <p:pic>
        <p:nvPicPr>
          <p:cNvPr id="3" name="Picture 2">
            <a:extLst>
              <a:ext uri="{FF2B5EF4-FFF2-40B4-BE49-F238E27FC236}">
                <a16:creationId xmlns:a16="http://schemas.microsoft.com/office/drawing/2014/main" id="{C96077C3-D10F-43A3-B8E3-79B541194A14}"/>
              </a:ext>
            </a:extLst>
          </p:cNvPr>
          <p:cNvPicPr>
            <a:picLocks noChangeAspect="1"/>
          </p:cNvPicPr>
          <p:nvPr/>
        </p:nvPicPr>
        <p:blipFill>
          <a:blip r:embed="rId2"/>
          <a:stretch>
            <a:fillRect/>
          </a:stretch>
        </p:blipFill>
        <p:spPr>
          <a:xfrm>
            <a:off x="282011" y="1015333"/>
            <a:ext cx="5371657" cy="5768223"/>
          </a:xfrm>
          <a:prstGeom prst="rect">
            <a:avLst/>
          </a:prstGeom>
        </p:spPr>
      </p:pic>
    </p:spTree>
    <p:extLst>
      <p:ext uri="{BB962C8B-B14F-4D97-AF65-F5344CB8AC3E}">
        <p14:creationId xmlns:p14="http://schemas.microsoft.com/office/powerpoint/2010/main" val="422758795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5 (c) Ateb ymgeisydd 3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6461654" y="1536174"/>
            <a:ext cx="4750298" cy="5217294"/>
          </a:xfrm>
          <a:prstGeom prst="rect">
            <a:avLst/>
          </a:prstGeom>
          <a:noFill/>
        </p:spPr>
        <p:txBody>
          <a:bodyPr wrap="square" rtlCol="0">
            <a:spAutoFit/>
          </a:bodyPr>
          <a:lstStyle/>
          <a:p>
            <a:pPr>
              <a:defRPr b="0" i="0"/>
            </a:pPr>
            <a:r>
              <a:rPr lang="1106" sz="1600"/>
              <a:t>Nid oedd yr ymateb hwn yn dangos unrhyw wybodaeth a oedd yn deilwng o unrhyw farciau am yr hyn a olygir wrth y term 'Gorchymyn Amddiffyn a Chefnogi Oedolion' (APSO).   Roedd angen i'r ymgeisydd egluro nodweddion allweddol Gorchymyn Amddiffyn a Chefnogi Oedolion, megis: gorchymyn cyfreithiol, gallu gael sgwrs breifat gydag oedolyn sydd mewn perygl, ni ellir defnyddio Gorchmynion Amddiffyn a Chynorthwyo Oedolion mewn carchar, nac adeilad sefydliad diogel arall.</a:t>
            </a:r>
            <a:endParaRPr lang="en-US" sz="1600"/>
          </a:p>
          <a:p>
            <a:endParaRPr lang="en-US" sz="1600"/>
          </a:p>
          <a:p>
            <a:pPr>
              <a:defRPr b="0" i="0"/>
            </a:pPr>
            <a:r>
              <a:rPr lang="1106" sz="1600"/>
              <a:t>Fodd bynnag, rhoddodd yr ymgeisydd werthusiad da a oedd yn dangos effeithiau cadarnhaol a negyddol y gallai Gorchymyn Amddiffyn a Chefnogi Oedolion eu cael ar lesiant Hywel.</a:t>
            </a:r>
          </a:p>
          <a:p>
            <a:endParaRPr lang="en-US" sz="1600"/>
          </a:p>
          <a:p>
            <a:endParaRPr lang="en-US" sz="1600"/>
          </a:p>
          <a:p>
            <a:pPr>
              <a:defRPr b="0" i="0"/>
            </a:pPr>
            <a:r>
              <a:rPr lang="1106" sz="1600"/>
              <a:t>Rhoddwyd 4 marc</a:t>
            </a:r>
          </a:p>
          <a:p>
            <a:pPr>
              <a:defRPr b="0" i="0"/>
            </a:pPr>
            <a:r>
              <a:rPr lang="1106" sz="1600"/>
              <a:t>0 marc ar gyfer AA1</a:t>
            </a:r>
          </a:p>
          <a:p>
            <a:pPr>
              <a:defRPr b="0" i="0"/>
            </a:pPr>
            <a:r>
              <a:rPr lang="1106" sz="1600"/>
              <a:t>Rhoddwyd 4 marc am AA3</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pic>
        <p:nvPicPr>
          <p:cNvPr id="10" name="Picture 9">
            <a:extLst>
              <a:ext uri="{FF2B5EF4-FFF2-40B4-BE49-F238E27FC236}">
                <a16:creationId xmlns:a16="http://schemas.microsoft.com/office/drawing/2014/main" id="{29CEB2AC-4278-4D88-9E80-1684A8B574C2}"/>
              </a:ext>
            </a:extLst>
          </p:cNvPr>
          <p:cNvPicPr>
            <a:picLocks noChangeAspect="1"/>
          </p:cNvPicPr>
          <p:nvPr/>
        </p:nvPicPr>
        <p:blipFill>
          <a:blip r:embed="rId2"/>
          <a:stretch>
            <a:fillRect/>
          </a:stretch>
        </p:blipFill>
        <p:spPr>
          <a:xfrm>
            <a:off x="-1" y="1055370"/>
            <a:ext cx="5764521" cy="5755813"/>
          </a:xfrm>
          <a:prstGeom prst="rect">
            <a:avLst/>
          </a:prstGeom>
        </p:spPr>
      </p:pic>
    </p:spTree>
    <p:extLst>
      <p:ext uri="{BB962C8B-B14F-4D97-AF65-F5344CB8AC3E}">
        <p14:creationId xmlns:p14="http://schemas.microsoft.com/office/powerpoint/2010/main" val="690782423"/>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dirty="0"/>
              <a:t>Cwestiwn 5 (c)  Cynllun marcio</a:t>
            </a:r>
          </a:p>
        </p:txBody>
      </p:sp>
      <p:pic>
        <p:nvPicPr>
          <p:cNvPr id="5" name="Picture 4">
            <a:extLst>
              <a:ext uri="{FF2B5EF4-FFF2-40B4-BE49-F238E27FC236}">
                <a16:creationId xmlns:a16="http://schemas.microsoft.com/office/drawing/2014/main" id="{8F93282D-3868-4F3E-9B0E-EEF0049FDDBA}"/>
              </a:ext>
            </a:extLst>
          </p:cNvPr>
          <p:cNvPicPr>
            <a:picLocks noChangeAspect="1"/>
          </p:cNvPicPr>
          <p:nvPr/>
        </p:nvPicPr>
        <p:blipFill>
          <a:blip r:embed="rId2"/>
          <a:stretch>
            <a:fillRect/>
          </a:stretch>
        </p:blipFill>
        <p:spPr>
          <a:xfrm>
            <a:off x="1737224" y="902464"/>
            <a:ext cx="3916443" cy="5965490"/>
          </a:xfrm>
          <a:prstGeom prst="rect">
            <a:avLst/>
          </a:prstGeom>
        </p:spPr>
      </p:pic>
      <p:pic>
        <p:nvPicPr>
          <p:cNvPr id="10" name="Picture 9">
            <a:extLst>
              <a:ext uri="{FF2B5EF4-FFF2-40B4-BE49-F238E27FC236}">
                <a16:creationId xmlns:a16="http://schemas.microsoft.com/office/drawing/2014/main" id="{291BF847-882B-430A-B9D2-09E5738A3B2F}"/>
              </a:ext>
            </a:extLst>
          </p:cNvPr>
          <p:cNvPicPr>
            <a:picLocks noChangeAspect="1"/>
          </p:cNvPicPr>
          <p:nvPr/>
        </p:nvPicPr>
        <p:blipFill>
          <a:blip r:embed="rId3"/>
          <a:stretch>
            <a:fillRect/>
          </a:stretch>
        </p:blipFill>
        <p:spPr>
          <a:xfrm>
            <a:off x="5908868" y="902464"/>
            <a:ext cx="5095875" cy="2219325"/>
          </a:xfrm>
          <a:prstGeom prst="rect">
            <a:avLst/>
          </a:prstGeom>
        </p:spPr>
      </p:pic>
      <p:pic>
        <p:nvPicPr>
          <p:cNvPr id="12" name="Picture 11">
            <a:extLst>
              <a:ext uri="{FF2B5EF4-FFF2-40B4-BE49-F238E27FC236}">
                <a16:creationId xmlns:a16="http://schemas.microsoft.com/office/drawing/2014/main" id="{39289BC9-AB8B-45B7-AAEE-DC516D3B861A}"/>
              </a:ext>
            </a:extLst>
          </p:cNvPr>
          <p:cNvPicPr>
            <a:picLocks noChangeAspect="1"/>
          </p:cNvPicPr>
          <p:nvPr/>
        </p:nvPicPr>
        <p:blipFill>
          <a:blip r:embed="rId4"/>
          <a:stretch>
            <a:fillRect/>
          </a:stretch>
        </p:blipFill>
        <p:spPr>
          <a:xfrm>
            <a:off x="5889818" y="3219879"/>
            <a:ext cx="5114925" cy="3648075"/>
          </a:xfrm>
          <a:prstGeom prst="rect">
            <a:avLst/>
          </a:prstGeom>
        </p:spPr>
      </p:pic>
    </p:spTree>
    <p:extLst>
      <p:ext uri="{BB962C8B-B14F-4D97-AF65-F5344CB8AC3E}">
        <p14:creationId xmlns:p14="http://schemas.microsoft.com/office/powerpoint/2010/main" val="25270706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xmlns:p15="http://schemas.microsoft.com/office/powerpoint/2012/main">
      <p:transition spd="slow" advTm="268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3 (ch)    </a:t>
            </a:r>
          </a:p>
        </p:txBody>
      </p:sp>
      <p:pic>
        <p:nvPicPr>
          <p:cNvPr id="5" name="Picture 4">
            <a:extLst>
              <a:ext uri="{FF2B5EF4-FFF2-40B4-BE49-F238E27FC236}">
                <a16:creationId xmlns:a16="http://schemas.microsoft.com/office/drawing/2014/main" id="{EC50F7E2-6902-4A2B-8CCC-D0B958935D77}"/>
              </a:ext>
            </a:extLst>
          </p:cNvPr>
          <p:cNvPicPr>
            <a:picLocks noChangeAspect="1"/>
          </p:cNvPicPr>
          <p:nvPr/>
        </p:nvPicPr>
        <p:blipFill>
          <a:blip r:embed="rId2"/>
          <a:stretch>
            <a:fillRect/>
          </a:stretch>
        </p:blipFill>
        <p:spPr>
          <a:xfrm>
            <a:off x="282011" y="934496"/>
            <a:ext cx="6865921" cy="885125"/>
          </a:xfrm>
          <a:prstGeom prst="rect">
            <a:avLst/>
          </a:prstGeom>
        </p:spPr>
      </p:pic>
      <p:pic>
        <p:nvPicPr>
          <p:cNvPr id="8" name="Picture 7">
            <a:extLst>
              <a:ext uri="{FF2B5EF4-FFF2-40B4-BE49-F238E27FC236}">
                <a16:creationId xmlns:a16="http://schemas.microsoft.com/office/drawing/2014/main" id="{AEEBD56E-A547-4D7F-A0D9-3387F180E921}"/>
              </a:ext>
            </a:extLst>
          </p:cNvPr>
          <p:cNvPicPr>
            <a:picLocks noChangeAspect="1"/>
          </p:cNvPicPr>
          <p:nvPr/>
        </p:nvPicPr>
        <p:blipFill>
          <a:blip r:embed="rId3"/>
          <a:stretch>
            <a:fillRect/>
          </a:stretch>
        </p:blipFill>
        <p:spPr>
          <a:xfrm>
            <a:off x="574985" y="1924038"/>
            <a:ext cx="6260713" cy="4892260"/>
          </a:xfrm>
          <a:prstGeom prst="rect">
            <a:avLst/>
          </a:prstGeom>
        </p:spPr>
      </p:pic>
    </p:spTree>
    <p:extLst>
      <p:ext uri="{BB962C8B-B14F-4D97-AF65-F5344CB8AC3E}">
        <p14:creationId xmlns:p14="http://schemas.microsoft.com/office/powerpoint/2010/main" val="1496713951"/>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xmlns:p15="http://schemas.microsoft.com/office/powerpoint/2012/main">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3 (ch) </a:t>
            </a:r>
            <a:r>
              <a:rPr lang="en-GB" sz="1800" dirty="0"/>
              <a:t> A</a:t>
            </a:r>
            <a:r>
              <a:rPr lang="1106" sz="1800" dirty="0"/>
              <a:t>teb ymgeisydd 1</a:t>
            </a:r>
          </a:p>
        </p:txBody>
      </p:sp>
      <p:pic>
        <p:nvPicPr>
          <p:cNvPr id="4" name="Picture 3">
            <a:extLst>
              <a:ext uri="{FF2B5EF4-FFF2-40B4-BE49-F238E27FC236}">
                <a16:creationId xmlns:a16="http://schemas.microsoft.com/office/drawing/2014/main" id="{89FDEE39-82C3-48AA-A309-AC2B65DCF1C6}"/>
              </a:ext>
            </a:extLst>
          </p:cNvPr>
          <p:cNvPicPr>
            <a:picLocks noChangeAspect="1"/>
          </p:cNvPicPr>
          <p:nvPr/>
        </p:nvPicPr>
        <p:blipFill>
          <a:blip r:embed="rId2"/>
          <a:stretch>
            <a:fillRect/>
          </a:stretch>
        </p:blipFill>
        <p:spPr>
          <a:xfrm>
            <a:off x="282011" y="1082536"/>
            <a:ext cx="7358022" cy="5521404"/>
          </a:xfrm>
          <a:prstGeom prst="rect">
            <a:avLst/>
          </a:prstGeom>
        </p:spPr>
      </p:pic>
    </p:spTree>
    <p:extLst>
      <p:ext uri="{BB962C8B-B14F-4D97-AF65-F5344CB8AC3E}">
        <p14:creationId xmlns:p14="http://schemas.microsoft.com/office/powerpoint/2010/main" val="85345288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320467" y="21135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3 (ch)</a:t>
            </a:r>
            <a:r>
              <a:rPr lang="en-GB" sz="1800" dirty="0"/>
              <a:t> </a:t>
            </a:r>
            <a:r>
              <a:rPr lang="1106" sz="1800" dirty="0"/>
              <a:t> </a:t>
            </a:r>
            <a:r>
              <a:rPr lang="en-GB" sz="1800" dirty="0"/>
              <a:t>A</a:t>
            </a:r>
            <a:r>
              <a:rPr lang="1106" sz="1800" dirty="0"/>
              <a:t>teb ymgeisydd 1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7169178" y="1148071"/>
            <a:ext cx="4745553" cy="5461377"/>
          </a:xfrm>
          <a:prstGeom prst="rect">
            <a:avLst/>
          </a:prstGeom>
          <a:noFill/>
        </p:spPr>
        <p:txBody>
          <a:bodyPr wrap="square" rtlCol="0">
            <a:spAutoFit/>
          </a:bodyPr>
          <a:lstStyle/>
          <a:p>
            <a:pPr>
              <a:defRPr b="0" i="0"/>
            </a:pPr>
            <a:r>
              <a:rPr lang="1106" sz="1600" dirty="0"/>
              <a:t>Trafodaeth sylfaenol â dealltwriaeth gyfyngedig ynglŷn â sut byddai 'gwahaniaethu drwy gysylltiad' yn gallu effeithio ar Efa, a beth fyddai effaith bosibl hyn. </a:t>
            </a:r>
          </a:p>
          <a:p>
            <a:endParaRPr lang="en-US" sz="1600" dirty="0"/>
          </a:p>
          <a:p>
            <a:pPr>
              <a:defRPr b="0" i="0"/>
            </a:pPr>
            <a:r>
              <a:rPr lang="1106" sz="1600" dirty="0"/>
              <a:t>Mae'r ymgeisydd yn dechrau drwy ddiffinio'n glir yr hyn a olygir wrth 'wahaniaethu drwy gysylltiad', ac yn egluro ei fod yn golygu trin unigolyn yn anffafriol oherwydd cysylltiad ag unigolyn sydd â nodwedd warchodedig, fel anabledd corfforol tad Efa.   Cyfyngedig oedd y drafodaeth ar yr effaith y gallai hyn ei chael; fodd bynnag, eglurodd yr ymgeisydd y byddai'n anodd symud ymlaen i'r cynllun prentisiaeth.</a:t>
            </a:r>
          </a:p>
          <a:p>
            <a:endParaRPr lang="en-US" sz="1600" dirty="0"/>
          </a:p>
          <a:p>
            <a:pPr>
              <a:defRPr b="0" i="0"/>
            </a:pPr>
            <a:r>
              <a:rPr lang="1106" sz="1600" dirty="0"/>
              <a:t>Roedd marciau ychwanegol ar gael am drafod yr effaith y gallai hyn ei chael, megis: dadrymuso, hunan-barch isel, hunanhyder isel, gwell gwydnwch.      </a:t>
            </a:r>
          </a:p>
          <a:p>
            <a:endParaRPr lang="en-US" sz="1600" dirty="0"/>
          </a:p>
          <a:p>
            <a:endParaRPr lang="en-US" sz="1600" dirty="0"/>
          </a:p>
          <a:p>
            <a:pPr>
              <a:defRPr b="0" i="0"/>
            </a:pPr>
            <a:r>
              <a:rPr lang="en-GB" sz="1600" dirty="0"/>
              <a:t>R</a:t>
            </a:r>
            <a:r>
              <a:rPr lang="1106" sz="1600" dirty="0"/>
              <a:t>hoddwyd 2 farc – band 1</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10" name="Picture 9">
            <a:extLst>
              <a:ext uri="{FF2B5EF4-FFF2-40B4-BE49-F238E27FC236}">
                <a16:creationId xmlns:a16="http://schemas.microsoft.com/office/drawing/2014/main" id="{D007414C-5FE2-4F30-99F2-31B351D768BC}"/>
              </a:ext>
            </a:extLst>
          </p:cNvPr>
          <p:cNvPicPr>
            <a:picLocks noChangeAspect="1"/>
          </p:cNvPicPr>
          <p:nvPr/>
        </p:nvPicPr>
        <p:blipFill>
          <a:blip r:embed="rId2"/>
          <a:stretch>
            <a:fillRect/>
          </a:stretch>
        </p:blipFill>
        <p:spPr>
          <a:xfrm>
            <a:off x="320467" y="1211361"/>
            <a:ext cx="6625784" cy="5066776"/>
          </a:xfrm>
          <a:prstGeom prst="rect">
            <a:avLst/>
          </a:prstGeom>
        </p:spPr>
      </p:pic>
    </p:spTree>
    <p:extLst>
      <p:ext uri="{BB962C8B-B14F-4D97-AF65-F5344CB8AC3E}">
        <p14:creationId xmlns:p14="http://schemas.microsoft.com/office/powerpoint/2010/main" val="3689277344"/>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18659"/>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dirty="0"/>
              <a:t>Cwestiwn 3 (ch)  Ateb ymgeisydd 2</a:t>
            </a:r>
          </a:p>
        </p:txBody>
      </p:sp>
      <p:pic>
        <p:nvPicPr>
          <p:cNvPr id="4" name="Picture 3">
            <a:extLst>
              <a:ext uri="{FF2B5EF4-FFF2-40B4-BE49-F238E27FC236}">
                <a16:creationId xmlns:a16="http://schemas.microsoft.com/office/drawing/2014/main" id="{C3B54EC1-9668-497D-97A9-F0DA0DBBB99B}"/>
              </a:ext>
            </a:extLst>
          </p:cNvPr>
          <p:cNvPicPr>
            <a:picLocks noChangeAspect="1"/>
          </p:cNvPicPr>
          <p:nvPr/>
        </p:nvPicPr>
        <p:blipFill>
          <a:blip r:embed="rId2"/>
          <a:stretch>
            <a:fillRect/>
          </a:stretch>
        </p:blipFill>
        <p:spPr>
          <a:xfrm>
            <a:off x="282011" y="1017912"/>
            <a:ext cx="6955130" cy="5502610"/>
          </a:xfrm>
          <a:prstGeom prst="rect">
            <a:avLst/>
          </a:prstGeom>
        </p:spPr>
      </p:pic>
    </p:spTree>
    <p:extLst>
      <p:ext uri="{BB962C8B-B14F-4D97-AF65-F5344CB8AC3E}">
        <p14:creationId xmlns:p14="http://schemas.microsoft.com/office/powerpoint/2010/main" val="114748208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3 (ch)  Ateb ymgeisydd 2 gyda sylwadau'r arholwr</a:t>
            </a:r>
          </a:p>
        </p:txBody>
      </p:sp>
      <p:sp>
        <p:nvSpPr>
          <p:cNvPr id="9" name="TextBox 8">
            <a:extLst>
              <a:ext uri="{FF2B5EF4-FFF2-40B4-BE49-F238E27FC236}">
                <a16:creationId xmlns:a16="http://schemas.microsoft.com/office/drawing/2014/main" id="{62532535-FD4F-4658-B35E-DF5446FDCB7E}"/>
              </a:ext>
            </a:extLst>
          </p:cNvPr>
          <p:cNvSpPr txBox="1"/>
          <p:nvPr/>
        </p:nvSpPr>
        <p:spPr>
          <a:xfrm>
            <a:off x="7158788" y="1200725"/>
            <a:ext cx="4613750" cy="4729125"/>
          </a:xfrm>
          <a:prstGeom prst="rect">
            <a:avLst/>
          </a:prstGeom>
          <a:noFill/>
        </p:spPr>
        <p:txBody>
          <a:bodyPr wrap="square" rtlCol="0">
            <a:spAutoFit/>
          </a:bodyPr>
          <a:lstStyle/>
          <a:p>
            <a:pPr>
              <a:defRPr b="0" i="0"/>
            </a:pPr>
            <a:r>
              <a:rPr lang="1106" sz="1600" dirty="0"/>
              <a:t>Trafodaeth sylfaenol sy'n dangos gwybodaeth a dealltwriaeth gyfyngedig ynglŷn â sut byddai 'gwahaniaethu drwy gysylltiad' yn gallu effeithio ar Efa, a beth fyddai effaith bosibl hyn ar y canlyniad mae hi'n dymuno ei gael.  </a:t>
            </a:r>
          </a:p>
          <a:p>
            <a:endParaRPr lang="en-US" sz="1600" dirty="0"/>
          </a:p>
          <a:p>
            <a:pPr>
              <a:defRPr b="0" i="0"/>
            </a:pPr>
            <a:r>
              <a:rPr lang="1106" sz="1600" dirty="0"/>
              <a:t>Enillodd yr ymgeisydd farc drwy nodi y gallai hyn beri iddi beidio ag ymuno neu roi'r gorau iddi, ond byddai trafodaeth bellach ar sut y gallai gwahaniaethu effeithio ar Efa wedi datblygu'r drafodaeth ymhellach. </a:t>
            </a:r>
          </a:p>
          <a:p>
            <a:endParaRPr lang="en-US" sz="1600" dirty="0"/>
          </a:p>
          <a:p>
            <a:pPr>
              <a:defRPr b="0" i="0"/>
            </a:pPr>
            <a:r>
              <a:rPr lang="1106" sz="1600" dirty="0"/>
              <a:t>Roedd marciau ychwanegol ar gael am drafod yr effaith y gallai hyn ei chael, megis: dadrymuso, hunan-barch isel, hunanhyder isel, gwell gwydnwch.      </a:t>
            </a:r>
          </a:p>
          <a:p>
            <a:endParaRPr lang="en-US" sz="1600" dirty="0"/>
          </a:p>
          <a:p>
            <a:endParaRPr lang="en-US" sz="1600" dirty="0"/>
          </a:p>
          <a:p>
            <a:pPr>
              <a:defRPr b="0" i="0"/>
            </a:pPr>
            <a:r>
              <a:rPr lang="en-GB" sz="1600" dirty="0"/>
              <a:t>R</a:t>
            </a:r>
            <a:r>
              <a:rPr lang="1106" sz="1600" dirty="0"/>
              <a:t>hoddwyd 1 marc – band 1</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10" name="Picture 9">
            <a:extLst>
              <a:ext uri="{FF2B5EF4-FFF2-40B4-BE49-F238E27FC236}">
                <a16:creationId xmlns:a16="http://schemas.microsoft.com/office/drawing/2014/main" id="{1D401371-A38F-4D4A-8E73-689F3A9E8679}"/>
              </a:ext>
            </a:extLst>
          </p:cNvPr>
          <p:cNvPicPr>
            <a:picLocks noChangeAspect="1"/>
          </p:cNvPicPr>
          <p:nvPr/>
        </p:nvPicPr>
        <p:blipFill>
          <a:blip r:embed="rId2"/>
          <a:stretch>
            <a:fillRect/>
          </a:stretch>
        </p:blipFill>
        <p:spPr>
          <a:xfrm>
            <a:off x="267470" y="1200725"/>
            <a:ext cx="6747662" cy="4932446"/>
          </a:xfrm>
          <a:prstGeom prst="rect">
            <a:avLst/>
          </a:prstGeom>
        </p:spPr>
      </p:pic>
    </p:spTree>
    <p:extLst>
      <p:ext uri="{BB962C8B-B14F-4D97-AF65-F5344CB8AC3E}">
        <p14:creationId xmlns:p14="http://schemas.microsoft.com/office/powerpoint/2010/main" val="365763564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3 (ch)  Ateb ymgeisydd 3</a:t>
            </a:r>
          </a:p>
        </p:txBody>
      </p:sp>
      <p:pic>
        <p:nvPicPr>
          <p:cNvPr id="15" name="Picture 14">
            <a:extLst>
              <a:ext uri="{FF2B5EF4-FFF2-40B4-BE49-F238E27FC236}">
                <a16:creationId xmlns:a16="http://schemas.microsoft.com/office/drawing/2014/main" id="{C9AA4659-B409-441B-888F-462F41B26E84}"/>
              </a:ext>
            </a:extLst>
          </p:cNvPr>
          <p:cNvPicPr>
            <a:picLocks noChangeAspect="1"/>
          </p:cNvPicPr>
          <p:nvPr/>
        </p:nvPicPr>
        <p:blipFill>
          <a:blip r:embed="rId2"/>
          <a:stretch>
            <a:fillRect/>
          </a:stretch>
        </p:blipFill>
        <p:spPr>
          <a:xfrm>
            <a:off x="171450" y="1611137"/>
            <a:ext cx="5924550" cy="4381500"/>
          </a:xfrm>
          <a:prstGeom prst="rect">
            <a:avLst/>
          </a:prstGeom>
        </p:spPr>
      </p:pic>
      <p:pic>
        <p:nvPicPr>
          <p:cNvPr id="17" name="Picture 16">
            <a:extLst>
              <a:ext uri="{FF2B5EF4-FFF2-40B4-BE49-F238E27FC236}">
                <a16:creationId xmlns:a16="http://schemas.microsoft.com/office/drawing/2014/main" id="{F18BD763-2497-4BB1-96A7-66400B354D67}"/>
              </a:ext>
            </a:extLst>
          </p:cNvPr>
          <p:cNvPicPr>
            <a:picLocks noChangeAspect="1"/>
          </p:cNvPicPr>
          <p:nvPr/>
        </p:nvPicPr>
        <p:blipFill>
          <a:blip r:embed="rId3"/>
          <a:stretch>
            <a:fillRect/>
          </a:stretch>
        </p:blipFill>
        <p:spPr>
          <a:xfrm>
            <a:off x="6137295" y="1572318"/>
            <a:ext cx="5882839" cy="2229569"/>
          </a:xfrm>
          <a:prstGeom prst="rect">
            <a:avLst/>
          </a:prstGeom>
        </p:spPr>
      </p:pic>
      <p:pic>
        <p:nvPicPr>
          <p:cNvPr id="19" name="Picture 18">
            <a:extLst>
              <a:ext uri="{FF2B5EF4-FFF2-40B4-BE49-F238E27FC236}">
                <a16:creationId xmlns:a16="http://schemas.microsoft.com/office/drawing/2014/main" id="{960626DE-98F5-41E2-97BD-577AF6ECCB15}"/>
              </a:ext>
            </a:extLst>
          </p:cNvPr>
          <p:cNvPicPr>
            <a:picLocks noChangeAspect="1"/>
          </p:cNvPicPr>
          <p:nvPr/>
        </p:nvPicPr>
        <p:blipFill>
          <a:blip r:embed="rId4"/>
          <a:stretch>
            <a:fillRect/>
          </a:stretch>
        </p:blipFill>
        <p:spPr>
          <a:xfrm>
            <a:off x="6628984" y="3932413"/>
            <a:ext cx="5391150" cy="1362075"/>
          </a:xfrm>
          <a:prstGeom prst="rect">
            <a:avLst/>
          </a:prstGeom>
        </p:spPr>
      </p:pic>
    </p:spTree>
    <p:extLst>
      <p:ext uri="{BB962C8B-B14F-4D97-AF65-F5344CB8AC3E}">
        <p14:creationId xmlns:p14="http://schemas.microsoft.com/office/powerpoint/2010/main" val="31749263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marL="0" marR="0" lvl="0" indent="0" algn="ctr" defTabSz="457189"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marL="0" marR="0" lvl="0" indent="0" algn="ctr" defTabSz="457189"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0"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b="0" i="0"/>
            </a:pPr>
            <a:r>
              <a:rPr kumimoji="0" lang="1106" sz="1800" b="0" i="0" u="none" strike="noStrike" kern="1200" cap="none" spc="0" normalizeH="0" baseline="0" noProof="0">
                <a:ln>
                  <a:noFill/>
                </a:ln>
                <a:solidFill>
                  <a:srgbClr val="007BB9"/>
                </a:solidFill>
                <a:effectLst/>
                <a:uLnTx/>
                <a:uFillTx/>
                <a:latin typeface="Arial"/>
                <a:ea typeface="+mj-ea"/>
                <a:cs typeface="+mj-cs"/>
              </a:rPr>
              <a:t>Cwestiwn 3 (ch)  Ateb ymgeisydd 3 gyda sylwadau'r arholwr</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140000"/>
              </a:solidFill>
              <a:effectLst/>
              <a:uLnTx/>
              <a:uFillTx/>
              <a:latin typeface="Arial"/>
              <a:ea typeface="+mn-ea"/>
              <a:cs typeface="+mn-cs"/>
            </a:endParaRPr>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marL="0" marR="0" lvl="0" indent="0" algn="ctr" defTabSz="457189"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marL="0" marR="0" lvl="0" indent="0" algn="ctr" defTabSz="457189"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01B7A06F-80BE-4AA6-B5A8-20D117CE57CE}"/>
              </a:ext>
            </a:extLst>
          </p:cNvPr>
          <p:cNvSpPr txBox="1"/>
          <p:nvPr/>
        </p:nvSpPr>
        <p:spPr>
          <a:xfrm>
            <a:off x="6427735" y="1033672"/>
            <a:ext cx="5122951" cy="5401479"/>
          </a:xfrm>
          <a:prstGeom prst="rect">
            <a:avLst/>
          </a:prstGeom>
          <a:noFill/>
        </p:spPr>
        <p:txBody>
          <a:bodyPr wrap="square" rtlCol="0">
            <a:spAutoFit/>
          </a:bodyPr>
          <a:lstStyle/>
          <a:p>
            <a:pPr>
              <a:defRPr b="0" i="0"/>
            </a:pPr>
            <a:r>
              <a:rPr lang="1106" sz="1500" dirty="0"/>
              <a:t>Ymateb da iawn yn dangos gwybodaeth a dealltwriaeth fanwl ynglŷn â sut byddai 'gwahaniaethu drwy gysylltiad' yn gallu effeithio ar Efa, a beth fyddai effaith bosibl hyn ar y canlyniad mae hi'n dymuno ei gael. </a:t>
            </a:r>
          </a:p>
          <a:p>
            <a:endParaRPr lang="en-GB" sz="1500" dirty="0"/>
          </a:p>
          <a:p>
            <a:pPr>
              <a:defRPr b="0" i="0"/>
            </a:pPr>
            <a:r>
              <a:rPr lang="1106" sz="1500" dirty="0"/>
              <a:t>Diffiniodd yr ymgeisydd yn glir yr hyn a olygir wrth 'wahaniaethu drwy gysylltiad', gan gysylltu ag Efa, ac yna awgrymodd syniadau gwahanol ynghylch sut y gellir effeithio ar Efa  a'r canlyniadau posibl y gallai hyn eu cael arni. </a:t>
            </a:r>
          </a:p>
          <a:p>
            <a:endParaRPr lang="en-GB" sz="1500" dirty="0"/>
          </a:p>
          <a:p>
            <a:pPr>
              <a:defRPr b="0" i="0"/>
            </a:pPr>
            <a:r>
              <a:rPr lang="1106" sz="1500" dirty="0"/>
              <a:t>Gwnaeth yr ymgeisydd yn dda i ystyried effeithiau negyddol ar Efa, er enghraifft, 'iselder' ac 'unig', ond ystyriodd hefyd syniad gwahanol fel sut y gallai effeithio ar Efa mewn ffordd gadarnhaol, er enghraifft, gallai ysgogi Efa.  Dangoswyd hyn gan ddechrau’r frawddeg yn hyfryd, er y byddai wedi bod yn ddefnyddiol i'r ymgeisydd fod wedi defnyddio'r term 'gwell gwydnwch' wrth drafod yr effaith gadarnhaol ar Efa.  Fodd bynnag, roedd y drafodaeth hon yn un dda iawn.</a:t>
            </a:r>
          </a:p>
          <a:p>
            <a:endParaRPr lang="en-GB" sz="1500" dirty="0"/>
          </a:p>
          <a:p>
            <a:endParaRPr lang="en-GB" sz="1500" dirty="0"/>
          </a:p>
          <a:p>
            <a:pPr>
              <a:defRPr b="0" i="0"/>
            </a:pPr>
            <a:r>
              <a:rPr lang="en-GB" sz="1500" dirty="0"/>
              <a:t>R</a:t>
            </a:r>
            <a:r>
              <a:rPr lang="1106" sz="1500" dirty="0"/>
              <a:t>hoddwyd 6 marc – band 3</a:t>
            </a:r>
          </a:p>
        </p:txBody>
      </p:sp>
      <p:grpSp>
        <p:nvGrpSpPr>
          <p:cNvPr id="9" name="Group 8">
            <a:extLst>
              <a:ext uri="{FF2B5EF4-FFF2-40B4-BE49-F238E27FC236}">
                <a16:creationId xmlns:a16="http://schemas.microsoft.com/office/drawing/2014/main" id="{DBED9644-6D30-4174-8D40-94E2C6FF32F2}"/>
              </a:ext>
            </a:extLst>
          </p:cNvPr>
          <p:cNvGrpSpPr/>
          <p:nvPr/>
        </p:nvGrpSpPr>
        <p:grpSpPr>
          <a:xfrm>
            <a:off x="462270" y="903248"/>
            <a:ext cx="5753337" cy="5954752"/>
            <a:chOff x="462271" y="903248"/>
            <a:chExt cx="5296878" cy="5798638"/>
          </a:xfrm>
        </p:grpSpPr>
        <p:pic>
          <p:nvPicPr>
            <p:cNvPr id="15" name="Picture 14">
              <a:extLst>
                <a:ext uri="{FF2B5EF4-FFF2-40B4-BE49-F238E27FC236}">
                  <a16:creationId xmlns:a16="http://schemas.microsoft.com/office/drawing/2014/main" id="{731533F3-BF97-41FD-BB5B-6C02ADBDC8DA}"/>
                </a:ext>
              </a:extLst>
            </p:cNvPr>
            <p:cNvPicPr>
              <a:picLocks noChangeAspect="1"/>
            </p:cNvPicPr>
            <p:nvPr/>
          </p:nvPicPr>
          <p:blipFill>
            <a:blip r:embed="rId2"/>
            <a:stretch>
              <a:fillRect/>
            </a:stretch>
          </p:blipFill>
          <p:spPr>
            <a:xfrm>
              <a:off x="462271" y="903248"/>
              <a:ext cx="5087321" cy="3244086"/>
            </a:xfrm>
            <a:prstGeom prst="rect">
              <a:avLst/>
            </a:prstGeom>
          </p:spPr>
        </p:pic>
        <p:pic>
          <p:nvPicPr>
            <p:cNvPr id="19" name="Picture 18">
              <a:extLst>
                <a:ext uri="{FF2B5EF4-FFF2-40B4-BE49-F238E27FC236}">
                  <a16:creationId xmlns:a16="http://schemas.microsoft.com/office/drawing/2014/main" id="{D84B7ACF-BFB0-4F3C-8258-C2F985277C49}"/>
                </a:ext>
              </a:extLst>
            </p:cNvPr>
            <p:cNvPicPr>
              <a:picLocks noChangeAspect="1"/>
            </p:cNvPicPr>
            <p:nvPr/>
          </p:nvPicPr>
          <p:blipFill>
            <a:blip r:embed="rId3"/>
            <a:stretch>
              <a:fillRect/>
            </a:stretch>
          </p:blipFill>
          <p:spPr>
            <a:xfrm>
              <a:off x="1061187" y="5608995"/>
              <a:ext cx="4547232" cy="1092891"/>
            </a:xfrm>
            <a:prstGeom prst="rect">
              <a:avLst/>
            </a:prstGeom>
          </p:spPr>
        </p:pic>
        <p:pic>
          <p:nvPicPr>
            <p:cNvPr id="21" name="Picture 20">
              <a:extLst>
                <a:ext uri="{FF2B5EF4-FFF2-40B4-BE49-F238E27FC236}">
                  <a16:creationId xmlns:a16="http://schemas.microsoft.com/office/drawing/2014/main" id="{3DBADE3B-1C13-46EF-8D4F-02B871AFCD70}"/>
                </a:ext>
              </a:extLst>
            </p:cNvPr>
            <p:cNvPicPr>
              <a:picLocks noChangeAspect="1"/>
            </p:cNvPicPr>
            <p:nvPr/>
          </p:nvPicPr>
          <p:blipFill>
            <a:blip r:embed="rId4"/>
            <a:stretch>
              <a:fillRect/>
            </a:stretch>
          </p:blipFill>
          <p:spPr>
            <a:xfrm>
              <a:off x="500543" y="4002207"/>
              <a:ext cx="5258606" cy="1571776"/>
            </a:xfrm>
            <a:prstGeom prst="rect">
              <a:avLst/>
            </a:prstGeom>
          </p:spPr>
        </p:pic>
      </p:grpSp>
    </p:spTree>
    <p:extLst>
      <p:ext uri="{BB962C8B-B14F-4D97-AF65-F5344CB8AC3E}">
        <p14:creationId xmlns:p14="http://schemas.microsoft.com/office/powerpoint/2010/main" val="17341112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xmlns:p15="http://schemas.microsoft.com/office/powerpoint/2012/main">
      <p:transition spd="slow" advTm="9878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48d8005054a4dd09ad49b7c837f0781 xmlns="36f98b4f-ba65-4a7d-9a34-48b23de556cb">
      <Terms xmlns="http://schemas.microsoft.com/office/infopath/2007/PartnerControls"/>
    </k48d8005054a4dd09ad49b7c837f0781>
    <ImageCreateDate xmlns="http://schemas.microsoft.com/sharepoint/v3/fields" xsi:nil="true"/>
    <aa87a6a0bdfe4bfb97a25745bc8270e2 xmlns="36f98b4f-ba65-4a7d-9a34-48b23de556cb">
      <Terms xmlns="http://schemas.microsoft.com/office/infopath/2007/PartnerControls"/>
    </aa87a6a0bdfe4bfb97a25745bc8270e2>
    <WJEC_x0020_Available_x0020_Online xmlns="07b9bb9f-93d7-4a9d-9e48-363b5c999e88">false</WJEC_x0020_Available_x0020_Online>
    <TaxCatchAll xmlns="36f98b4f-ba65-4a7d-9a34-48b23de556cb" xsi:nil="true"/>
    <RoutingRuleDescription xmlns="http://schemas.microsoft.com/sharepoint/v3">text</RoutingRuleDescription>
    <PublishingExpirationDate xmlns="http://schemas.microsoft.com/sharepoint/v3" xsi:nil="true"/>
    <PublishingStartDate xmlns="http://schemas.microsoft.com/sharepoint/v3" xsi:nil="true"/>
    <wic_System_Copyright xmlns="http://schemas.microsoft.com/sharepoint/v3/fields" xsi:nil="true"/>
    <WJEC_x0020_Language xmlns="07b9bb9f-93d7-4a9d-9e48-363b5c999e88">
      <Value>English</Value>
    </WJEC_x0020_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JEC Image" ma:contentTypeID="0x0101009148F5A04DDD49CBA7127AADA5FB792B00AADE34325A8B49CDA8BB4DB53328F214008CB3F2150C24F24F8304D2120C64EA5300D55831203E689340AF2E2F5978B1265D" ma:contentTypeVersion="90" ma:contentTypeDescription="" ma:contentTypeScope="" ma:versionID="4a728d9f6da989f8bbb211cc34970ad5">
  <xsd:schema xmlns:xsd="http://www.w3.org/2001/XMLSchema" xmlns:xs="http://www.w3.org/2001/XMLSchema" xmlns:p="http://schemas.microsoft.com/office/2006/metadata/properties" xmlns:ns1="http://schemas.microsoft.com/sharepoint/v3" xmlns:ns2="http://schemas.microsoft.com/sharepoint/v3/fields" xmlns:ns3="36f98b4f-ba65-4a7d-9a34-48b23de556cb" xmlns:ns4="07b9bb9f-93d7-4a9d-9e48-363b5c999e88" targetNamespace="http://schemas.microsoft.com/office/2006/metadata/properties" ma:root="true" ma:fieldsID="86774d5f81f3d3491a33bc0b6ff6ba0c" ns1:_="" ns2:_="" ns3:_="" ns4:_="">
    <xsd:import namespace="http://schemas.microsoft.com/sharepoint/v3"/>
    <xsd:import namespace="http://schemas.microsoft.com/sharepoint/v3/fields"/>
    <xsd:import namespace="36f98b4f-ba65-4a7d-9a34-48b23de556cb"/>
    <xsd:import namespace="07b9bb9f-93d7-4a9d-9e48-363b5c999e88"/>
    <xsd:element name="properties">
      <xsd:complexType>
        <xsd:sequence>
          <xsd:element name="documentManagement">
            <xsd:complexType>
              <xsd:all>
                <xsd:element ref="ns1:RoutingRuleDescription"/>
                <xsd:element ref="ns4:WJEC_x0020_Language" minOccurs="0"/>
                <xsd:element ref="ns4:WJEC_x0020_Available_x0020_Online" minOccurs="0"/>
                <xsd:element ref="ns1:PublishingStartDate" minOccurs="0"/>
                <xsd:element ref="ns1:PublishingExpirationDate" minOccurs="0"/>
                <xsd:element ref="ns2:ImageWidth" minOccurs="0"/>
                <xsd:element ref="ns2:ImageHeight" minOccurs="0"/>
                <xsd:element ref="ns2:ImageCreateDate" minOccurs="0"/>
                <xsd:element ref="ns2:wic_System_Copyright" minOccurs="0"/>
                <xsd:element ref="ns1:FSObjType" minOccurs="0"/>
                <xsd:element ref="ns1:FileRef" minOccurs="0"/>
                <xsd:element ref="ns1:File_x0020_Type" minOccurs="0"/>
                <xsd:element ref="ns1:HTML_x0020_File_x0020_Type" minOccurs="0"/>
                <xsd:element ref="ns3:k48d8005054a4dd09ad49b7c837f0781" minOccurs="0"/>
                <xsd:element ref="ns3:TaxCatchAll" minOccurs="0"/>
                <xsd:element ref="ns3:TaxCatchAllLabel" minOccurs="0"/>
                <xsd:element ref="ns3:aa87a6a0bdfe4bfb97a25745bc8270e2" minOccurs="0"/>
                <xsd:element ref="ns1:PreviewExists" minOccurs="0"/>
                <xsd:element ref="ns1:ThumbnailExis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4" ma:displayName="Description3" ma:description="can't delete this column" ma:internalName="RoutingRuleDescription" ma:readOnly="false">
      <xsd:simpleType>
        <xsd:restriction base="dms:Text">
          <xsd:maxLength value="255"/>
        </xsd:restriction>
      </xsd:simpleType>
    </xsd:element>
    <xsd:element name="PublishingStartDate" ma:index="10" nillable="true" ma:displayName="Scheduling Start Date" ma:description=""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FSObjType" ma:index="21" nillable="true" ma:displayName="Item Type" ma:hidden="true" ma:list="Docs" ma:internalName="FSObjType" ma:readOnly="true" ma:showField="FSType">
      <xsd:simpleType>
        <xsd:restriction base="dms:Lookup"/>
      </xsd:simpleType>
    </xsd:element>
    <xsd:element name="FileRef" ma:index="26" nillable="true" ma:displayName="URL Path" ma:hidden="true" ma:list="Docs" ma:internalName="FileRef" ma:readOnly="true" ma:showField="FullUrl">
      <xsd:simpleType>
        <xsd:restriction base="dms:Lookup"/>
      </xsd:simpleType>
    </xsd:element>
    <xsd:element name="File_x0020_Type" ma:index="27" nillable="true" ma:displayName="File Type" ma:hidden="true" ma:internalName="File_x0020_Type" ma:readOnly="true">
      <xsd:simpleType>
        <xsd:restriction base="dms:Text"/>
      </xsd:simpleType>
    </xsd:element>
    <xsd:element name="HTML_x0020_File_x0020_Type" ma:index="29" nillable="true" ma:displayName="HTML File Type" ma:hidden="true" ma:internalName="HTML_x0020_File_x0020_Type" ma:readOnly="true">
      <xsd:simpleType>
        <xsd:restriction base="dms:Text"/>
      </xsd:simpleType>
    </xsd:element>
    <xsd:element name="PreviewExists" ma:index="35" nillable="true" ma:displayName="Preview Exists" ma:default="FALSE" ma:hidden="true" ma:internalName="PreviewExists" ma:readOnly="true">
      <xsd:simpleType>
        <xsd:restriction base="dms:Boolean"/>
      </xsd:simpleType>
    </xsd:element>
    <xsd:element name="ThumbnailExists" ma:index="37" nillable="true" ma:displayName="Thumbnail Exists" ma:default="FALSE" ma:hidden="true" ma:internalName="Thumbnail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3" nillable="true" ma:displayName="Picture Width" ma:internalName="ImageWidth" ma:readOnly="true">
      <xsd:simpleType>
        <xsd:restriction base="dms:Unknown"/>
      </xsd:simpleType>
    </xsd:element>
    <xsd:element name="ImageHeight" ma:index="14" nillable="true" ma:displayName="Picture Height" ma:internalName="ImageHeight" ma:readOnly="true">
      <xsd:simpleType>
        <xsd:restriction base="dms:Unknown"/>
      </xsd:simpleType>
    </xsd:element>
    <xsd:element name="ImageCreateDate" ma:index="17" nillable="true" ma:displayName="Date Picture Taken" ma:description="" ma:format="DateTime" ma:hidden="true" ma:internalName="ImageCreateDate">
      <xsd:simpleType>
        <xsd:restriction base="dms:DateTime"/>
      </xsd:simpleType>
    </xsd:element>
    <xsd:element name="wic_System_Copyright" ma:index="18"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30"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TaxCatchAll" ma:index="31"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33"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Language" ma:index="8"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9" nillable="true" ma:displayName="WJEC Available Online" ma:default="0" ma:internalName="WJEC_x0020_Available_x0020_Online"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34"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F2C5D-BA0A-4ADC-ACA3-AA75CD9BCC39}">
  <ds:schemaRefs>
    <ds:schemaRef ds:uri="http://schemas.microsoft.com/office/infopath/2007/PartnerControls"/>
    <ds:schemaRef ds:uri="http://schemas.microsoft.com/office/2006/documentManagement/types"/>
    <ds:schemaRef ds:uri="36f98b4f-ba65-4a7d-9a34-48b23de556cb"/>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e3a6d8c0-ef40-4695-9941-c9fc2513bc54"/>
    <ds:schemaRef ds:uri="http://purl.org/dc/dcmitype/"/>
    <ds:schemaRef ds:uri="http://www.w3.org/XML/1998/namespace"/>
    <ds:schemaRef ds:uri="cca7418a-a5a4-41cc-ad9f-bbf8fadcfcf8"/>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099BA766-91F8-4531-BF5E-73F0F72539F5}"/>
</file>

<file path=docProps/app.xml><?xml version="1.0" encoding="utf-8"?>
<Properties xmlns="http://schemas.openxmlformats.org/officeDocument/2006/extended-properties" xmlns:vt="http://schemas.openxmlformats.org/officeDocument/2006/docPropsVTypes">
  <TotalTime>328</TotalTime>
  <Words>1524</Words>
  <Application>Microsoft Office PowerPoint</Application>
  <PresentationFormat>Widescreen</PresentationFormat>
  <Paragraphs>103</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Lato</vt:lpstr>
      <vt:lpstr>Office Theme</vt:lpstr>
      <vt:lpstr>PowerPoint Presentation</vt:lpstr>
      <vt:lpstr>PowerPoint Presentation</vt:lpstr>
      <vt:lpstr>Cwestiwn 3 (ch)    </vt:lpstr>
      <vt:lpstr>PowerPoint Presentation</vt:lpstr>
      <vt:lpstr>PowerPoint Presentation</vt:lpstr>
      <vt:lpstr>PowerPoint Presentation</vt:lpstr>
      <vt:lpstr>PowerPoint Presentation</vt:lpstr>
      <vt:lpstr>PowerPoint Presentation</vt:lpstr>
      <vt:lpstr>PowerPoint Presentation</vt:lpstr>
      <vt:lpstr>Cwestiwn 3 (ch)  Cynllun marcio </vt:lpstr>
      <vt:lpstr>Cwestiwn 4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Cwestiwn 5 (c)    </vt:lpstr>
      <vt:lpstr>PowerPoint Presentation</vt:lpstr>
      <vt:lpstr>PowerPoint Presentation</vt:lpstr>
      <vt:lpstr>PowerPoint Presentation</vt:lpstr>
      <vt:lpstr>PowerPoint Presentation</vt:lpstr>
      <vt:lpstr>PowerPoint Presentation</vt:lpstr>
      <vt:lpstr>PowerPoint Presentation</vt:lpstr>
      <vt:lpstr>Cwestiwn 5 (c)  Cynllun marcio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Wyman, Hilary</cp:lastModifiedBy>
  <cp:revision>22</cp:revision>
  <dcterms:created xsi:type="dcterms:W3CDTF">2020-04-27T11:12:25Z</dcterms:created>
  <dcterms:modified xsi:type="dcterms:W3CDTF">2022-03-18T15:25:25Z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87a6a0bdfe4bfb97a25745bc8270e2">
    <vt:lpwstr/>
  </property>
  <property fmtid="{D5CDD505-2E9C-101B-9397-08002B2CF9AE}" pid="3" name="ComplianceAssetId">
    <vt:lpwstr/>
  </property>
  <property fmtid="{D5CDD505-2E9C-101B-9397-08002B2CF9AE}" pid="4" name="ContentTypeId">
    <vt:lpwstr>0x0101009148F5A04DDD49CBA7127AADA5FB792B00AADE34325A8B49CDA8BB4DB53328F214008CB3F2150C24F24F8304D2120C64EA5300D55831203E689340AF2E2F5978B1265D</vt:lpwstr>
  </property>
  <property fmtid="{D5CDD505-2E9C-101B-9397-08002B2CF9AE}" pid="5" name="k48d8005054a4dd09ad49b7c837f0781">
    <vt:lpwstr/>
  </property>
  <property fmtid="{D5CDD505-2E9C-101B-9397-08002B2CF9AE}" pid="6" name="Order">
    <vt:r8>32612300</vt:r8>
  </property>
  <property fmtid="{D5CDD505-2E9C-101B-9397-08002B2CF9AE}" pid="7" name="SharedWithUsers">
    <vt:lpwstr>37813;#Richards, Catherine;#38276;#Gwerfyl, Saran;#147;#Baish, Zoe;#38356;#Thomas, Amy</vt:lpwstr>
  </property>
  <property fmtid="{D5CDD505-2E9C-101B-9397-08002B2CF9AE}" pid="8" name="TaxCatchAll">
    <vt:lpwstr/>
  </property>
  <property fmtid="{D5CDD505-2E9C-101B-9397-08002B2CF9AE}" pid="9" name="TemplateUrl">
    <vt:lpwstr/>
  </property>
  <property fmtid="{D5CDD505-2E9C-101B-9397-08002B2CF9AE}" pid="10" name="WJEC Audiences">
    <vt:lpwstr/>
  </property>
  <property fmtid="{D5CDD505-2E9C-101B-9397-08002B2CF9AE}" pid="11" name="WJEC Department">
    <vt:lpwstr/>
  </property>
  <property fmtid="{D5CDD505-2E9C-101B-9397-08002B2CF9AE}" pid="12" name="WJEC_x0020_Audiences">
    <vt:lpwstr/>
  </property>
  <property fmtid="{D5CDD505-2E9C-101B-9397-08002B2CF9AE}" pid="13" name="xd_ProgID">
    <vt:lpwstr/>
  </property>
  <property fmtid="{D5CDD505-2E9C-101B-9397-08002B2CF9AE}" pid="14" name="xd_Signature">
    <vt:bool>false</vt:bool>
  </property>
</Properties>
</file>