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55"/>
  </p:notesMasterIdLst>
  <p:handoutMasterIdLst>
    <p:handoutMasterId r:id="rId56"/>
  </p:handoutMasterIdLst>
  <p:sldIdLst>
    <p:sldId id="405" r:id="rId5"/>
    <p:sldId id="715" r:id="rId6"/>
    <p:sldId id="679" r:id="rId7"/>
    <p:sldId id="786" r:id="rId8"/>
    <p:sldId id="736" r:id="rId9"/>
    <p:sldId id="688" r:id="rId10"/>
    <p:sldId id="716" r:id="rId11"/>
    <p:sldId id="735" r:id="rId12"/>
    <p:sldId id="734" r:id="rId13"/>
    <p:sldId id="739" r:id="rId14"/>
    <p:sldId id="699" r:id="rId15"/>
    <p:sldId id="740" r:id="rId16"/>
    <p:sldId id="759" r:id="rId17"/>
    <p:sldId id="737" r:id="rId18"/>
    <p:sldId id="738" r:id="rId19"/>
    <p:sldId id="760" r:id="rId20"/>
    <p:sldId id="741" r:id="rId21"/>
    <p:sldId id="758" r:id="rId22"/>
    <p:sldId id="763" r:id="rId23"/>
    <p:sldId id="767" r:id="rId24"/>
    <p:sldId id="776" r:id="rId25"/>
    <p:sldId id="769" r:id="rId26"/>
    <p:sldId id="778" r:id="rId27"/>
    <p:sldId id="768" r:id="rId28"/>
    <p:sldId id="777" r:id="rId29"/>
    <p:sldId id="766" r:id="rId30"/>
    <p:sldId id="746" r:id="rId31"/>
    <p:sldId id="744" r:id="rId32"/>
    <p:sldId id="745" r:id="rId33"/>
    <p:sldId id="742" r:id="rId34"/>
    <p:sldId id="743" r:id="rId35"/>
    <p:sldId id="747" r:id="rId36"/>
    <p:sldId id="748" r:id="rId37"/>
    <p:sldId id="749" r:id="rId38"/>
    <p:sldId id="761" r:id="rId39"/>
    <p:sldId id="771" r:id="rId40"/>
    <p:sldId id="780" r:id="rId41"/>
    <p:sldId id="772" r:id="rId42"/>
    <p:sldId id="781" r:id="rId43"/>
    <p:sldId id="770" r:id="rId44"/>
    <p:sldId id="779" r:id="rId45"/>
    <p:sldId id="765" r:id="rId46"/>
    <p:sldId id="762" r:id="rId47"/>
    <p:sldId id="774" r:id="rId48"/>
    <p:sldId id="783" r:id="rId49"/>
    <p:sldId id="785" r:id="rId50"/>
    <p:sldId id="784" r:id="rId51"/>
    <p:sldId id="773" r:id="rId52"/>
    <p:sldId id="782" r:id="rId53"/>
    <p:sldId id="764" r:id="rId54"/>
  </p:sldIdLst>
  <p:sldSz cx="12192000" cy="6858000"/>
  <p:notesSz cx="6805613" cy="9944100"/>
  <p:custDataLst>
    <p:tags r:id="rId5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5" orient="horz" pos="1457" userDrawn="1">
          <p15:clr>
            <a:srgbClr val="A4A3A4"/>
          </p15:clr>
        </p15:guide>
        <p15:guide id="16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nnifer Onuzuruike" initials="JO" lastIdx="0" clrIdx="0"/>
  <p:cmAuthor id="2" name="Jenna Redelinghuys" initials="JR" lastIdx="0" clrIdx="1"/>
  <p:cmAuthor id="3" name="William Nightingale" initials="WN" lastIdx="0" clrIdx="2"/>
  <p:cmAuthor id="4" name="Suzi Gray" initials="SG" lastIdx="0" clrIdx="3">
    <p:extLst>
      <p:ext uri="{19B8F6BF-5375-455C-9EA6-DF929625EA0E}">
        <p15:presenceInfo xmlns:p15="http://schemas.microsoft.com/office/powerpoint/2012/main" userId="S-1-5-21-1308356437-3399562541-1039870623-3914" providerId="AD"/>
      </p:ext>
    </p:extLst>
  </p:cmAuthor>
  <p:cmAuthor id="5" name="Lucas, Tania" initials="LT" lastIdx="0" clrIdx="4">
    <p:extLst>
      <p:ext uri="{19B8F6BF-5375-455C-9EA6-DF929625EA0E}">
        <p15:presenceInfo xmlns:p15="http://schemas.microsoft.com/office/powerpoint/2012/main" userId="S::lucast@wjec.co.uk::232b37cb-a817-446c-b5f8-6c2be3ba9e7b" providerId="AD"/>
      </p:ext>
    </p:extLst>
  </p:cmAuthor>
  <p:cmAuthor id="6" name="Matt Williams" initials="MW" lastIdx="0" clrIdx="5">
    <p:extLst>
      <p:ext uri="{19B8F6BF-5375-455C-9EA6-DF929625EA0E}">
        <p15:presenceInfo xmlns:p15="http://schemas.microsoft.com/office/powerpoint/2012/main" userId="0ca66e6c2ff2c8a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7C8"/>
    <a:srgbClr val="0070C0"/>
    <a:srgbClr val="0096FF"/>
    <a:srgbClr val="FFC000"/>
    <a:srgbClr val="65B2E6"/>
    <a:srgbClr val="CBD6EB"/>
    <a:srgbClr val="CB076E"/>
    <a:srgbClr val="E7ECF5"/>
    <a:srgbClr val="00B0F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43" autoAdjust="0"/>
    <p:restoredTop sz="94660"/>
  </p:normalViewPr>
  <p:slideViewPr>
    <p:cSldViewPr snapToGrid="0">
      <p:cViewPr varScale="1">
        <p:scale>
          <a:sx n="57" d="100"/>
          <a:sy n="57" d="100"/>
        </p:scale>
        <p:origin x="948" y="36"/>
      </p:cViewPr>
      <p:guideLst>
        <p:guide orient="horz" pos="145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notesMaster" Target="notesMasters/notesMaster1.xml"/><Relationship Id="rId63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ags" Target="tags/tag1.xml"/><Relationship Id="rId61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yman, Hilary" userId="f3bca22b-3a42-4d89-8a24-ce254d13f28a" providerId="ADAL" clId="{600FE5C9-BD3D-4970-ACCF-8DBA1AF774D5}"/>
    <pc:docChg chg="custSel modSld">
      <pc:chgData name="Wyman, Hilary" userId="f3bca22b-3a42-4d89-8a24-ce254d13f28a" providerId="ADAL" clId="{600FE5C9-BD3D-4970-ACCF-8DBA1AF774D5}" dt="2022-03-22T16:25:34.581" v="221" actId="1076"/>
      <pc:docMkLst>
        <pc:docMk/>
      </pc:docMkLst>
      <pc:sldChg chg="modSp mod">
        <pc:chgData name="Wyman, Hilary" userId="f3bca22b-3a42-4d89-8a24-ce254d13f28a" providerId="ADAL" clId="{600FE5C9-BD3D-4970-ACCF-8DBA1AF774D5}" dt="2022-03-22T09:32:14.051" v="4" actId="20577"/>
        <pc:sldMkLst>
          <pc:docMk/>
          <pc:sldMk cId="1614504874" sldId="405"/>
        </pc:sldMkLst>
        <pc:spChg chg="mod">
          <ac:chgData name="Wyman, Hilary" userId="f3bca22b-3a42-4d89-8a24-ce254d13f28a" providerId="ADAL" clId="{600FE5C9-BD3D-4970-ACCF-8DBA1AF774D5}" dt="2022-03-22T09:32:14.051" v="4" actId="20577"/>
          <ac:spMkLst>
            <pc:docMk/>
            <pc:sldMk cId="1614504874" sldId="405"/>
            <ac:spMk id="9" creationId="{00000000-0000-0000-0000-000000000000}"/>
          </ac:spMkLst>
        </pc:spChg>
        <pc:picChg chg="mod">
          <ac:chgData name="Wyman, Hilary" userId="f3bca22b-3a42-4d89-8a24-ce254d13f28a" providerId="ADAL" clId="{600FE5C9-BD3D-4970-ACCF-8DBA1AF774D5}" dt="2022-03-21T16:59:40.649" v="0" actId="1076"/>
          <ac:picMkLst>
            <pc:docMk/>
            <pc:sldMk cId="1614504874" sldId="405"/>
            <ac:picMk id="8" creationId="{5BF16ACB-FDEB-4EA7-A686-FA68DCDDAE1A}"/>
          </ac:picMkLst>
        </pc:picChg>
      </pc:sldChg>
      <pc:sldChg chg="addSp delSp modSp mod">
        <pc:chgData name="Wyman, Hilary" userId="f3bca22b-3a42-4d89-8a24-ce254d13f28a" providerId="ADAL" clId="{600FE5C9-BD3D-4970-ACCF-8DBA1AF774D5}" dt="2022-03-22T16:04:46.978" v="125" actId="14100"/>
        <pc:sldMkLst>
          <pc:docMk/>
          <pc:sldMk cId="3630742754" sldId="679"/>
        </pc:sldMkLst>
        <pc:picChg chg="del">
          <ac:chgData name="Wyman, Hilary" userId="f3bca22b-3a42-4d89-8a24-ce254d13f28a" providerId="ADAL" clId="{600FE5C9-BD3D-4970-ACCF-8DBA1AF774D5}" dt="2022-03-22T16:04:38.484" v="122" actId="478"/>
          <ac:picMkLst>
            <pc:docMk/>
            <pc:sldMk cId="3630742754" sldId="679"/>
            <ac:picMk id="4" creationId="{EB009A1A-C95D-4685-9150-71590D2750C2}"/>
          </ac:picMkLst>
        </pc:picChg>
        <pc:picChg chg="add mod">
          <ac:chgData name="Wyman, Hilary" userId="f3bca22b-3a42-4d89-8a24-ce254d13f28a" providerId="ADAL" clId="{600FE5C9-BD3D-4970-ACCF-8DBA1AF774D5}" dt="2022-03-22T16:04:46.978" v="125" actId="14100"/>
          <ac:picMkLst>
            <pc:docMk/>
            <pc:sldMk cId="3630742754" sldId="679"/>
            <ac:picMk id="5" creationId="{01476959-4933-4681-ABAB-F7DDBC45C43B}"/>
          </ac:picMkLst>
        </pc:picChg>
      </pc:sldChg>
      <pc:sldChg chg="modSp mod">
        <pc:chgData name="Wyman, Hilary" userId="f3bca22b-3a42-4d89-8a24-ce254d13f28a" providerId="ADAL" clId="{600FE5C9-BD3D-4970-ACCF-8DBA1AF774D5}" dt="2022-03-22T09:32:51.950" v="11" actId="20577"/>
        <pc:sldMkLst>
          <pc:docMk/>
          <pc:sldMk cId="3579179818" sldId="688"/>
        </pc:sldMkLst>
        <pc:spChg chg="mod">
          <ac:chgData name="Wyman, Hilary" userId="f3bca22b-3a42-4d89-8a24-ce254d13f28a" providerId="ADAL" clId="{600FE5C9-BD3D-4970-ACCF-8DBA1AF774D5}" dt="2022-03-22T09:32:51.950" v="11" actId="20577"/>
          <ac:spMkLst>
            <pc:docMk/>
            <pc:sldMk cId="3579179818" sldId="688"/>
            <ac:spMk id="13" creationId="{9801A6E2-F3C9-4F96-A1F3-7F05A0EC2B44}"/>
          </ac:spMkLst>
        </pc:spChg>
      </pc:sldChg>
      <pc:sldChg chg="addSp delSp modSp mod">
        <pc:chgData name="Wyman, Hilary" userId="f3bca22b-3a42-4d89-8a24-ce254d13f28a" providerId="ADAL" clId="{600FE5C9-BD3D-4970-ACCF-8DBA1AF774D5}" dt="2022-03-22T16:05:40.339" v="129" actId="14100"/>
        <pc:sldMkLst>
          <pc:docMk/>
          <pc:sldMk cId="2990185268" sldId="699"/>
        </pc:sldMkLst>
        <pc:picChg chg="add mod">
          <ac:chgData name="Wyman, Hilary" userId="f3bca22b-3a42-4d89-8a24-ce254d13f28a" providerId="ADAL" clId="{600FE5C9-BD3D-4970-ACCF-8DBA1AF774D5}" dt="2022-03-22T16:05:40.339" v="129" actId="14100"/>
          <ac:picMkLst>
            <pc:docMk/>
            <pc:sldMk cId="2990185268" sldId="699"/>
            <ac:picMk id="4" creationId="{21542C92-2CEE-4F91-AA86-EC68B76A0C18}"/>
          </ac:picMkLst>
        </pc:picChg>
        <pc:picChg chg="del">
          <ac:chgData name="Wyman, Hilary" userId="f3bca22b-3a42-4d89-8a24-ce254d13f28a" providerId="ADAL" clId="{600FE5C9-BD3D-4970-ACCF-8DBA1AF774D5}" dt="2022-03-22T16:05:33.078" v="126" actId="478"/>
          <ac:picMkLst>
            <pc:docMk/>
            <pc:sldMk cId="2990185268" sldId="699"/>
            <ac:picMk id="6" creationId="{6873A243-2E2B-44EF-A28C-0C7545363A38}"/>
          </ac:picMkLst>
        </pc:picChg>
      </pc:sldChg>
      <pc:sldChg chg="addSp delSp modSp mod">
        <pc:chgData name="Wyman, Hilary" userId="f3bca22b-3a42-4d89-8a24-ce254d13f28a" providerId="ADAL" clId="{600FE5C9-BD3D-4970-ACCF-8DBA1AF774D5}" dt="2022-03-22T16:04:03.066" v="121" actId="1076"/>
        <pc:sldMkLst>
          <pc:docMk/>
          <pc:sldMk cId="1643471483" sldId="715"/>
        </pc:sldMkLst>
        <pc:spChg chg="mod">
          <ac:chgData name="Wyman, Hilary" userId="f3bca22b-3a42-4d89-8a24-ce254d13f28a" providerId="ADAL" clId="{600FE5C9-BD3D-4970-ACCF-8DBA1AF774D5}" dt="2022-03-22T09:32:28.513" v="6" actId="20577"/>
          <ac:spMkLst>
            <pc:docMk/>
            <pc:sldMk cId="1643471483" sldId="715"/>
            <ac:spMk id="3" creationId="{CED8EBE1-1839-4118-B69D-7F5F54E34893}"/>
          </ac:spMkLst>
        </pc:spChg>
        <pc:picChg chg="del">
          <ac:chgData name="Wyman, Hilary" userId="f3bca22b-3a42-4d89-8a24-ce254d13f28a" providerId="ADAL" clId="{600FE5C9-BD3D-4970-ACCF-8DBA1AF774D5}" dt="2022-03-22T16:03:28.340" v="113" actId="478"/>
          <ac:picMkLst>
            <pc:docMk/>
            <pc:sldMk cId="1643471483" sldId="715"/>
            <ac:picMk id="4" creationId="{96939290-A81E-47AF-8910-ACC9D4EC5E12}"/>
          </ac:picMkLst>
        </pc:picChg>
        <pc:picChg chg="add mod">
          <ac:chgData name="Wyman, Hilary" userId="f3bca22b-3a42-4d89-8a24-ce254d13f28a" providerId="ADAL" clId="{600FE5C9-BD3D-4970-ACCF-8DBA1AF774D5}" dt="2022-03-22T16:04:03.066" v="121" actId="1076"/>
          <ac:picMkLst>
            <pc:docMk/>
            <pc:sldMk cId="1643471483" sldId="715"/>
            <ac:picMk id="5" creationId="{FCE68CEF-1072-4259-AC13-D20AFA886B73}"/>
          </ac:picMkLst>
        </pc:picChg>
      </pc:sldChg>
      <pc:sldChg chg="modSp mod">
        <pc:chgData name="Wyman, Hilary" userId="f3bca22b-3a42-4d89-8a24-ce254d13f28a" providerId="ADAL" clId="{600FE5C9-BD3D-4970-ACCF-8DBA1AF774D5}" dt="2022-03-22T09:32:55.986" v="13" actId="20577"/>
        <pc:sldMkLst>
          <pc:docMk/>
          <pc:sldMk cId="118894848" sldId="716"/>
        </pc:sldMkLst>
        <pc:spChg chg="mod">
          <ac:chgData name="Wyman, Hilary" userId="f3bca22b-3a42-4d89-8a24-ce254d13f28a" providerId="ADAL" clId="{600FE5C9-BD3D-4970-ACCF-8DBA1AF774D5}" dt="2022-03-22T09:32:55.986" v="13" actId="20577"/>
          <ac:spMkLst>
            <pc:docMk/>
            <pc:sldMk cId="118894848" sldId="716"/>
            <ac:spMk id="9" creationId="{62532535-FD4F-4658-B35E-DF5446FDCB7E}"/>
          </ac:spMkLst>
        </pc:spChg>
      </pc:sldChg>
      <pc:sldChg chg="modSp mod">
        <pc:chgData name="Wyman, Hilary" userId="f3bca22b-3a42-4d89-8a24-ce254d13f28a" providerId="ADAL" clId="{600FE5C9-BD3D-4970-ACCF-8DBA1AF774D5}" dt="2022-03-22T09:33:03.197" v="16" actId="20577"/>
        <pc:sldMkLst>
          <pc:docMk/>
          <pc:sldMk cId="3537758042" sldId="734"/>
        </pc:sldMkLst>
        <pc:spChg chg="mod">
          <ac:chgData name="Wyman, Hilary" userId="f3bca22b-3a42-4d89-8a24-ce254d13f28a" providerId="ADAL" clId="{600FE5C9-BD3D-4970-ACCF-8DBA1AF774D5}" dt="2022-03-22T09:33:03.197" v="16" actId="20577"/>
          <ac:spMkLst>
            <pc:docMk/>
            <pc:sldMk cId="3537758042" sldId="734"/>
            <ac:spMk id="9" creationId="{C10456A3-E19C-4808-B65E-29F6C085E2F9}"/>
          </ac:spMkLst>
        </pc:spChg>
      </pc:sldChg>
      <pc:sldChg chg="modSp mod">
        <pc:chgData name="Wyman, Hilary" userId="f3bca22b-3a42-4d89-8a24-ce254d13f28a" providerId="ADAL" clId="{600FE5C9-BD3D-4970-ACCF-8DBA1AF774D5}" dt="2022-03-22T09:32:58.860" v="14" actId="20577"/>
        <pc:sldMkLst>
          <pc:docMk/>
          <pc:sldMk cId="2423263865" sldId="735"/>
        </pc:sldMkLst>
        <pc:spChg chg="mod">
          <ac:chgData name="Wyman, Hilary" userId="f3bca22b-3a42-4d89-8a24-ce254d13f28a" providerId="ADAL" clId="{600FE5C9-BD3D-4970-ACCF-8DBA1AF774D5}" dt="2022-03-22T09:32:58.860" v="14" actId="20577"/>
          <ac:spMkLst>
            <pc:docMk/>
            <pc:sldMk cId="2423263865" sldId="735"/>
            <ac:spMk id="13" creationId="{9801A6E2-F3C9-4F96-A1F3-7F05A0EC2B44}"/>
          </ac:spMkLst>
        </pc:spChg>
      </pc:sldChg>
      <pc:sldChg chg="modSp mod">
        <pc:chgData name="Wyman, Hilary" userId="f3bca22b-3a42-4d89-8a24-ce254d13f28a" providerId="ADAL" clId="{600FE5C9-BD3D-4970-ACCF-8DBA1AF774D5}" dt="2022-03-22T09:32:48.574" v="10" actId="20577"/>
        <pc:sldMkLst>
          <pc:docMk/>
          <pc:sldMk cId="1630558459" sldId="736"/>
        </pc:sldMkLst>
        <pc:spChg chg="mod">
          <ac:chgData name="Wyman, Hilary" userId="f3bca22b-3a42-4d89-8a24-ce254d13f28a" providerId="ADAL" clId="{600FE5C9-BD3D-4970-ACCF-8DBA1AF774D5}" dt="2022-03-22T09:32:48.574" v="10" actId="20577"/>
          <ac:spMkLst>
            <pc:docMk/>
            <pc:sldMk cId="1630558459" sldId="736"/>
            <ac:spMk id="9" creationId="{881C25B0-4502-4098-A307-F8E4F715BA36}"/>
          </ac:spMkLst>
        </pc:spChg>
        <pc:spChg chg="mod">
          <ac:chgData name="Wyman, Hilary" userId="f3bca22b-3a42-4d89-8a24-ce254d13f28a" providerId="ADAL" clId="{600FE5C9-BD3D-4970-ACCF-8DBA1AF774D5}" dt="2022-03-22T09:32:44.646" v="8" actId="20577"/>
          <ac:spMkLst>
            <pc:docMk/>
            <pc:sldMk cId="1630558459" sldId="736"/>
            <ac:spMk id="11" creationId="{91B27EA4-A427-43AC-A564-40F7D401D33F}"/>
          </ac:spMkLst>
        </pc:spChg>
      </pc:sldChg>
      <pc:sldChg chg="modSp mod">
        <pc:chgData name="Wyman, Hilary" userId="f3bca22b-3a42-4d89-8a24-ce254d13f28a" providerId="ADAL" clId="{600FE5C9-BD3D-4970-ACCF-8DBA1AF774D5}" dt="2022-03-22T09:33:19.114" v="20" actId="20577"/>
        <pc:sldMkLst>
          <pc:docMk/>
          <pc:sldMk cId="1481684904" sldId="737"/>
        </pc:sldMkLst>
        <pc:spChg chg="mod">
          <ac:chgData name="Wyman, Hilary" userId="f3bca22b-3a42-4d89-8a24-ce254d13f28a" providerId="ADAL" clId="{600FE5C9-BD3D-4970-ACCF-8DBA1AF774D5}" dt="2022-03-22T09:33:19.114" v="20" actId="20577"/>
          <ac:spMkLst>
            <pc:docMk/>
            <pc:sldMk cId="1481684904" sldId="737"/>
            <ac:spMk id="3" creationId="{42A8F2AF-BC28-4991-9816-07479106F8A5}"/>
          </ac:spMkLst>
        </pc:spChg>
      </pc:sldChg>
      <pc:sldChg chg="addSp delSp modSp mod">
        <pc:chgData name="Wyman, Hilary" userId="f3bca22b-3a42-4d89-8a24-ce254d13f28a" providerId="ADAL" clId="{600FE5C9-BD3D-4970-ACCF-8DBA1AF774D5}" dt="2022-03-22T16:12:48.241" v="164" actId="1035"/>
        <pc:sldMkLst>
          <pc:docMk/>
          <pc:sldMk cId="363019733" sldId="739"/>
        </pc:sldMkLst>
        <pc:spChg chg="mod">
          <ac:chgData name="Wyman, Hilary" userId="f3bca22b-3a42-4d89-8a24-ce254d13f28a" providerId="ADAL" clId="{600FE5C9-BD3D-4970-ACCF-8DBA1AF774D5}" dt="2022-03-22T09:33:06.762" v="17" actId="20577"/>
          <ac:spMkLst>
            <pc:docMk/>
            <pc:sldMk cId="363019733" sldId="739"/>
            <ac:spMk id="3" creationId="{42A8F2AF-BC28-4991-9816-07479106F8A5}"/>
          </ac:spMkLst>
        </pc:spChg>
        <pc:picChg chg="add mod">
          <ac:chgData name="Wyman, Hilary" userId="f3bca22b-3a42-4d89-8a24-ce254d13f28a" providerId="ADAL" clId="{600FE5C9-BD3D-4970-ACCF-8DBA1AF774D5}" dt="2022-03-22T16:12:48.241" v="164" actId="1035"/>
          <ac:picMkLst>
            <pc:docMk/>
            <pc:sldMk cId="363019733" sldId="739"/>
            <ac:picMk id="4" creationId="{9097B3A1-6D37-4355-93F0-E8566367DC4C}"/>
          </ac:picMkLst>
        </pc:picChg>
        <pc:picChg chg="del">
          <ac:chgData name="Wyman, Hilary" userId="f3bca22b-3a42-4d89-8a24-ce254d13f28a" providerId="ADAL" clId="{600FE5C9-BD3D-4970-ACCF-8DBA1AF774D5}" dt="2022-03-22T16:11:59.400" v="152" actId="478"/>
          <ac:picMkLst>
            <pc:docMk/>
            <pc:sldMk cId="363019733" sldId="739"/>
            <ac:picMk id="5" creationId="{678C60AA-D007-469F-8BFD-F512569F69FE}"/>
          </ac:picMkLst>
        </pc:picChg>
        <pc:picChg chg="del">
          <ac:chgData name="Wyman, Hilary" userId="f3bca22b-3a42-4d89-8a24-ce254d13f28a" providerId="ADAL" clId="{600FE5C9-BD3D-4970-ACCF-8DBA1AF774D5}" dt="2022-03-22T16:12:32.739" v="159" actId="478"/>
          <ac:picMkLst>
            <pc:docMk/>
            <pc:sldMk cId="363019733" sldId="739"/>
            <ac:picMk id="7" creationId="{D3251156-A839-4B55-AE58-84D5F1CE33B9}"/>
          </ac:picMkLst>
        </pc:picChg>
        <pc:picChg chg="add mod">
          <ac:chgData name="Wyman, Hilary" userId="f3bca22b-3a42-4d89-8a24-ce254d13f28a" providerId="ADAL" clId="{600FE5C9-BD3D-4970-ACCF-8DBA1AF774D5}" dt="2022-03-22T16:12:43.138" v="161" actId="1076"/>
          <ac:picMkLst>
            <pc:docMk/>
            <pc:sldMk cId="363019733" sldId="739"/>
            <ac:picMk id="8" creationId="{D9C86AEA-27D9-4F14-A617-0A3C261B55C8}"/>
          </ac:picMkLst>
        </pc:picChg>
      </pc:sldChg>
      <pc:sldChg chg="modSp mod">
        <pc:chgData name="Wyman, Hilary" userId="f3bca22b-3a42-4d89-8a24-ce254d13f28a" providerId="ADAL" clId="{600FE5C9-BD3D-4970-ACCF-8DBA1AF774D5}" dt="2022-03-22T09:33:11.735" v="18" actId="20577"/>
        <pc:sldMkLst>
          <pc:docMk/>
          <pc:sldMk cId="2303969820" sldId="740"/>
        </pc:sldMkLst>
        <pc:spChg chg="mod">
          <ac:chgData name="Wyman, Hilary" userId="f3bca22b-3a42-4d89-8a24-ce254d13f28a" providerId="ADAL" clId="{600FE5C9-BD3D-4970-ACCF-8DBA1AF774D5}" dt="2022-03-22T09:33:11.735" v="18" actId="20577"/>
          <ac:spMkLst>
            <pc:docMk/>
            <pc:sldMk cId="2303969820" sldId="740"/>
            <ac:spMk id="3" creationId="{42A8F2AF-BC28-4991-9816-07479106F8A5}"/>
          </ac:spMkLst>
        </pc:spChg>
      </pc:sldChg>
      <pc:sldChg chg="modSp mod">
        <pc:chgData name="Wyman, Hilary" userId="f3bca22b-3a42-4d89-8a24-ce254d13f28a" providerId="ADAL" clId="{600FE5C9-BD3D-4970-ACCF-8DBA1AF774D5}" dt="2022-03-22T09:33:32.342" v="25" actId="20577"/>
        <pc:sldMkLst>
          <pc:docMk/>
          <pc:sldMk cId="2367118572" sldId="741"/>
        </pc:sldMkLst>
        <pc:spChg chg="mod">
          <ac:chgData name="Wyman, Hilary" userId="f3bca22b-3a42-4d89-8a24-ce254d13f28a" providerId="ADAL" clId="{600FE5C9-BD3D-4970-ACCF-8DBA1AF774D5}" dt="2022-03-22T09:33:25.476" v="22" actId="20577"/>
          <ac:spMkLst>
            <pc:docMk/>
            <pc:sldMk cId="2367118572" sldId="741"/>
            <ac:spMk id="3" creationId="{42A8F2AF-BC28-4991-9816-07479106F8A5}"/>
          </ac:spMkLst>
        </pc:spChg>
        <pc:spChg chg="mod">
          <ac:chgData name="Wyman, Hilary" userId="f3bca22b-3a42-4d89-8a24-ce254d13f28a" providerId="ADAL" clId="{600FE5C9-BD3D-4970-ACCF-8DBA1AF774D5}" dt="2022-03-22T09:33:32.342" v="25" actId="20577"/>
          <ac:spMkLst>
            <pc:docMk/>
            <pc:sldMk cId="2367118572" sldId="741"/>
            <ac:spMk id="5" creationId="{590D4E7C-01D1-423D-9647-F62546452967}"/>
          </ac:spMkLst>
        </pc:spChg>
      </pc:sldChg>
      <pc:sldChg chg="modSp mod">
        <pc:chgData name="Wyman, Hilary" userId="f3bca22b-3a42-4d89-8a24-ce254d13f28a" providerId="ADAL" clId="{600FE5C9-BD3D-4970-ACCF-8DBA1AF774D5}" dt="2022-03-22T09:35:44.167" v="49" actId="20577"/>
        <pc:sldMkLst>
          <pc:docMk/>
          <pc:sldMk cId="1841209184" sldId="742"/>
        </pc:sldMkLst>
        <pc:spChg chg="mod">
          <ac:chgData name="Wyman, Hilary" userId="f3bca22b-3a42-4d89-8a24-ce254d13f28a" providerId="ADAL" clId="{600FE5C9-BD3D-4970-ACCF-8DBA1AF774D5}" dt="2022-03-22T09:35:44.167" v="49" actId="20577"/>
          <ac:spMkLst>
            <pc:docMk/>
            <pc:sldMk cId="1841209184" sldId="742"/>
            <ac:spMk id="3" creationId="{42A8F2AF-BC28-4991-9816-07479106F8A5}"/>
          </ac:spMkLst>
        </pc:spChg>
      </pc:sldChg>
      <pc:sldChg chg="modSp mod">
        <pc:chgData name="Wyman, Hilary" userId="f3bca22b-3a42-4d89-8a24-ce254d13f28a" providerId="ADAL" clId="{600FE5C9-BD3D-4970-ACCF-8DBA1AF774D5}" dt="2022-03-22T09:35:46.950" v="50" actId="20577"/>
        <pc:sldMkLst>
          <pc:docMk/>
          <pc:sldMk cId="2736289171" sldId="743"/>
        </pc:sldMkLst>
        <pc:spChg chg="mod">
          <ac:chgData name="Wyman, Hilary" userId="f3bca22b-3a42-4d89-8a24-ce254d13f28a" providerId="ADAL" clId="{600FE5C9-BD3D-4970-ACCF-8DBA1AF774D5}" dt="2022-03-22T09:35:46.950" v="50" actId="20577"/>
          <ac:spMkLst>
            <pc:docMk/>
            <pc:sldMk cId="2736289171" sldId="743"/>
            <ac:spMk id="3" creationId="{42A8F2AF-BC28-4991-9816-07479106F8A5}"/>
          </ac:spMkLst>
        </pc:spChg>
      </pc:sldChg>
      <pc:sldChg chg="modSp mod">
        <pc:chgData name="Wyman, Hilary" userId="f3bca22b-3a42-4d89-8a24-ce254d13f28a" providerId="ADAL" clId="{600FE5C9-BD3D-4970-ACCF-8DBA1AF774D5}" dt="2022-03-22T09:35:30.689" v="47" actId="20577"/>
        <pc:sldMkLst>
          <pc:docMk/>
          <pc:sldMk cId="4139248671" sldId="744"/>
        </pc:sldMkLst>
        <pc:spChg chg="mod">
          <ac:chgData name="Wyman, Hilary" userId="f3bca22b-3a42-4d89-8a24-ce254d13f28a" providerId="ADAL" clId="{600FE5C9-BD3D-4970-ACCF-8DBA1AF774D5}" dt="2022-03-22T09:35:30.689" v="47" actId="20577"/>
          <ac:spMkLst>
            <pc:docMk/>
            <pc:sldMk cId="4139248671" sldId="744"/>
            <ac:spMk id="3" creationId="{42A8F2AF-BC28-4991-9816-07479106F8A5}"/>
          </ac:spMkLst>
        </pc:spChg>
      </pc:sldChg>
      <pc:sldChg chg="modSp mod">
        <pc:chgData name="Wyman, Hilary" userId="f3bca22b-3a42-4d89-8a24-ce254d13f28a" providerId="ADAL" clId="{600FE5C9-BD3D-4970-ACCF-8DBA1AF774D5}" dt="2022-03-22T09:35:34.722" v="48" actId="20577"/>
        <pc:sldMkLst>
          <pc:docMk/>
          <pc:sldMk cId="449027324" sldId="745"/>
        </pc:sldMkLst>
        <pc:spChg chg="mod">
          <ac:chgData name="Wyman, Hilary" userId="f3bca22b-3a42-4d89-8a24-ce254d13f28a" providerId="ADAL" clId="{600FE5C9-BD3D-4970-ACCF-8DBA1AF774D5}" dt="2022-03-22T09:35:34.722" v="48" actId="20577"/>
          <ac:spMkLst>
            <pc:docMk/>
            <pc:sldMk cId="449027324" sldId="745"/>
            <ac:spMk id="3" creationId="{42A8F2AF-BC28-4991-9816-07479106F8A5}"/>
          </ac:spMkLst>
        </pc:spChg>
      </pc:sldChg>
      <pc:sldChg chg="addSp delSp modSp mod">
        <pc:chgData name="Wyman, Hilary" userId="f3bca22b-3a42-4d89-8a24-ce254d13f28a" providerId="ADAL" clId="{600FE5C9-BD3D-4970-ACCF-8DBA1AF774D5}" dt="2022-03-22T16:07:45.173" v="144" actId="1076"/>
        <pc:sldMkLst>
          <pc:docMk/>
          <pc:sldMk cId="1846976708" sldId="746"/>
        </pc:sldMkLst>
        <pc:picChg chg="del">
          <ac:chgData name="Wyman, Hilary" userId="f3bca22b-3a42-4d89-8a24-ce254d13f28a" providerId="ADAL" clId="{600FE5C9-BD3D-4970-ACCF-8DBA1AF774D5}" dt="2022-03-22T16:07:34.984" v="140" actId="478"/>
          <ac:picMkLst>
            <pc:docMk/>
            <pc:sldMk cId="1846976708" sldId="746"/>
            <ac:picMk id="4" creationId="{BA370909-352C-403E-9E2C-5B6D413CD84A}"/>
          </ac:picMkLst>
        </pc:picChg>
        <pc:picChg chg="add mod">
          <ac:chgData name="Wyman, Hilary" userId="f3bca22b-3a42-4d89-8a24-ce254d13f28a" providerId="ADAL" clId="{600FE5C9-BD3D-4970-ACCF-8DBA1AF774D5}" dt="2022-03-22T16:07:45.173" v="144" actId="1076"/>
          <ac:picMkLst>
            <pc:docMk/>
            <pc:sldMk cId="1846976708" sldId="746"/>
            <ac:picMk id="5" creationId="{D167C407-EC25-4F48-A3F1-5A716F3A5825}"/>
          </ac:picMkLst>
        </pc:picChg>
      </pc:sldChg>
      <pc:sldChg chg="modSp mod">
        <pc:chgData name="Wyman, Hilary" userId="f3bca22b-3a42-4d89-8a24-ce254d13f28a" providerId="ADAL" clId="{600FE5C9-BD3D-4970-ACCF-8DBA1AF774D5}" dt="2022-03-22T09:35:51.375" v="51" actId="20577"/>
        <pc:sldMkLst>
          <pc:docMk/>
          <pc:sldMk cId="3807972689" sldId="747"/>
        </pc:sldMkLst>
        <pc:spChg chg="mod">
          <ac:chgData name="Wyman, Hilary" userId="f3bca22b-3a42-4d89-8a24-ce254d13f28a" providerId="ADAL" clId="{600FE5C9-BD3D-4970-ACCF-8DBA1AF774D5}" dt="2022-03-22T09:35:51.375" v="51" actId="20577"/>
          <ac:spMkLst>
            <pc:docMk/>
            <pc:sldMk cId="3807972689" sldId="747"/>
            <ac:spMk id="3" creationId="{42A8F2AF-BC28-4991-9816-07479106F8A5}"/>
          </ac:spMkLst>
        </pc:spChg>
      </pc:sldChg>
      <pc:sldChg chg="modSp mod">
        <pc:chgData name="Wyman, Hilary" userId="f3bca22b-3a42-4d89-8a24-ce254d13f28a" providerId="ADAL" clId="{600FE5C9-BD3D-4970-ACCF-8DBA1AF774D5}" dt="2022-03-22T09:36:04.322" v="54" actId="20577"/>
        <pc:sldMkLst>
          <pc:docMk/>
          <pc:sldMk cId="2255710028" sldId="748"/>
        </pc:sldMkLst>
        <pc:spChg chg="mod">
          <ac:chgData name="Wyman, Hilary" userId="f3bca22b-3a42-4d89-8a24-ce254d13f28a" providerId="ADAL" clId="{600FE5C9-BD3D-4970-ACCF-8DBA1AF774D5}" dt="2022-03-22T09:36:04.322" v="54" actId="20577"/>
          <ac:spMkLst>
            <pc:docMk/>
            <pc:sldMk cId="2255710028" sldId="748"/>
            <ac:spMk id="3" creationId="{42A8F2AF-BC28-4991-9816-07479106F8A5}"/>
          </ac:spMkLst>
        </pc:spChg>
        <pc:spChg chg="mod">
          <ac:chgData name="Wyman, Hilary" userId="f3bca22b-3a42-4d89-8a24-ce254d13f28a" providerId="ADAL" clId="{600FE5C9-BD3D-4970-ACCF-8DBA1AF774D5}" dt="2022-03-22T09:35:55.859" v="52" actId="1076"/>
          <ac:spMkLst>
            <pc:docMk/>
            <pc:sldMk cId="2255710028" sldId="748"/>
            <ac:spMk id="7" creationId="{8ED49065-D041-44C6-8646-E6823EC908BB}"/>
          </ac:spMkLst>
        </pc:spChg>
      </pc:sldChg>
      <pc:sldChg chg="addSp delSp modSp mod">
        <pc:chgData name="Wyman, Hilary" userId="f3bca22b-3a42-4d89-8a24-ce254d13f28a" providerId="ADAL" clId="{600FE5C9-BD3D-4970-ACCF-8DBA1AF774D5}" dt="2022-03-22T16:19:32.901" v="198" actId="1076"/>
        <pc:sldMkLst>
          <pc:docMk/>
          <pc:sldMk cId="4285386343" sldId="749"/>
        </pc:sldMkLst>
        <pc:spChg chg="mod">
          <ac:chgData name="Wyman, Hilary" userId="f3bca22b-3a42-4d89-8a24-ce254d13f28a" providerId="ADAL" clId="{600FE5C9-BD3D-4970-ACCF-8DBA1AF774D5}" dt="2022-03-22T09:36:11.139" v="55" actId="20577"/>
          <ac:spMkLst>
            <pc:docMk/>
            <pc:sldMk cId="4285386343" sldId="749"/>
            <ac:spMk id="3" creationId="{42A8F2AF-BC28-4991-9816-07479106F8A5}"/>
          </ac:spMkLst>
        </pc:spChg>
        <pc:picChg chg="del">
          <ac:chgData name="Wyman, Hilary" userId="f3bca22b-3a42-4d89-8a24-ce254d13f28a" providerId="ADAL" clId="{600FE5C9-BD3D-4970-ACCF-8DBA1AF774D5}" dt="2022-03-22T16:18:40.853" v="189" actId="478"/>
          <ac:picMkLst>
            <pc:docMk/>
            <pc:sldMk cId="4285386343" sldId="749"/>
            <ac:picMk id="4" creationId="{6F15A186-B3D1-49B4-97D1-1A655BEE3875}"/>
          </ac:picMkLst>
        </pc:picChg>
        <pc:picChg chg="add mod">
          <ac:chgData name="Wyman, Hilary" userId="f3bca22b-3a42-4d89-8a24-ce254d13f28a" providerId="ADAL" clId="{600FE5C9-BD3D-4970-ACCF-8DBA1AF774D5}" dt="2022-03-22T16:18:58.815" v="193" actId="1076"/>
          <ac:picMkLst>
            <pc:docMk/>
            <pc:sldMk cId="4285386343" sldId="749"/>
            <ac:picMk id="5" creationId="{AD2BCF46-0D8E-412D-8DA6-C3F6D7E33B71}"/>
          </ac:picMkLst>
        </pc:picChg>
        <pc:picChg chg="del">
          <ac:chgData name="Wyman, Hilary" userId="f3bca22b-3a42-4d89-8a24-ce254d13f28a" providerId="ADAL" clId="{600FE5C9-BD3D-4970-ACCF-8DBA1AF774D5}" dt="2022-03-22T16:19:21.015" v="194" actId="478"/>
          <ac:picMkLst>
            <pc:docMk/>
            <pc:sldMk cId="4285386343" sldId="749"/>
            <ac:picMk id="7" creationId="{CC245E65-015A-4108-8700-95C6D4FF0B78}"/>
          </ac:picMkLst>
        </pc:picChg>
        <pc:picChg chg="add mod">
          <ac:chgData name="Wyman, Hilary" userId="f3bca22b-3a42-4d89-8a24-ce254d13f28a" providerId="ADAL" clId="{600FE5C9-BD3D-4970-ACCF-8DBA1AF774D5}" dt="2022-03-22T16:19:32.901" v="198" actId="1076"/>
          <ac:picMkLst>
            <pc:docMk/>
            <pc:sldMk cId="4285386343" sldId="749"/>
            <ac:picMk id="8" creationId="{4F9C339D-AC37-4065-942F-686E10B86D2C}"/>
          </ac:picMkLst>
        </pc:picChg>
      </pc:sldChg>
      <pc:sldChg chg="addSp delSp modSp mod">
        <pc:chgData name="Wyman, Hilary" userId="f3bca22b-3a42-4d89-8a24-ce254d13f28a" providerId="ADAL" clId="{600FE5C9-BD3D-4970-ACCF-8DBA1AF774D5}" dt="2022-03-22T16:16:22.148" v="177" actId="14100"/>
        <pc:sldMkLst>
          <pc:docMk/>
          <pc:sldMk cId="252707060" sldId="758"/>
        </pc:sldMkLst>
        <pc:spChg chg="mod">
          <ac:chgData name="Wyman, Hilary" userId="f3bca22b-3a42-4d89-8a24-ce254d13f28a" providerId="ADAL" clId="{600FE5C9-BD3D-4970-ACCF-8DBA1AF774D5}" dt="2022-03-22T09:33:35.683" v="26" actId="20577"/>
          <ac:spMkLst>
            <pc:docMk/>
            <pc:sldMk cId="252707060" sldId="758"/>
            <ac:spMk id="3" creationId="{42A8F2AF-BC28-4991-9816-07479106F8A5}"/>
          </ac:spMkLst>
        </pc:spChg>
        <pc:picChg chg="add mod">
          <ac:chgData name="Wyman, Hilary" userId="f3bca22b-3a42-4d89-8a24-ce254d13f28a" providerId="ADAL" clId="{600FE5C9-BD3D-4970-ACCF-8DBA1AF774D5}" dt="2022-03-22T16:15:02.972" v="168" actId="14100"/>
          <ac:picMkLst>
            <pc:docMk/>
            <pc:sldMk cId="252707060" sldId="758"/>
            <ac:picMk id="4" creationId="{315AA9A6-E7A4-4BD3-B76B-3F680240B39D}"/>
          </ac:picMkLst>
        </pc:picChg>
        <pc:picChg chg="del">
          <ac:chgData name="Wyman, Hilary" userId="f3bca22b-3a42-4d89-8a24-ce254d13f28a" providerId="ADAL" clId="{600FE5C9-BD3D-4970-ACCF-8DBA1AF774D5}" dt="2022-03-22T16:14:54.005" v="165" actId="478"/>
          <ac:picMkLst>
            <pc:docMk/>
            <pc:sldMk cId="252707060" sldId="758"/>
            <ac:picMk id="5" creationId="{19D2F1D6-7DFB-45AA-AE8C-87EF1A0C326D}"/>
          </ac:picMkLst>
        </pc:picChg>
        <pc:picChg chg="del">
          <ac:chgData name="Wyman, Hilary" userId="f3bca22b-3a42-4d89-8a24-ce254d13f28a" providerId="ADAL" clId="{600FE5C9-BD3D-4970-ACCF-8DBA1AF774D5}" dt="2022-03-22T16:15:45.625" v="169" actId="478"/>
          <ac:picMkLst>
            <pc:docMk/>
            <pc:sldMk cId="252707060" sldId="758"/>
            <ac:picMk id="7" creationId="{5688E95E-10BD-449A-8A18-EEC98D6A671C}"/>
          </ac:picMkLst>
        </pc:picChg>
        <pc:picChg chg="add mod">
          <ac:chgData name="Wyman, Hilary" userId="f3bca22b-3a42-4d89-8a24-ce254d13f28a" providerId="ADAL" clId="{600FE5C9-BD3D-4970-ACCF-8DBA1AF774D5}" dt="2022-03-22T16:15:55.237" v="173" actId="14100"/>
          <ac:picMkLst>
            <pc:docMk/>
            <pc:sldMk cId="252707060" sldId="758"/>
            <ac:picMk id="8" creationId="{E6A2579C-C7E9-46E3-8F39-5D03B617EA1A}"/>
          </ac:picMkLst>
        </pc:picChg>
        <pc:picChg chg="del">
          <ac:chgData name="Wyman, Hilary" userId="f3bca22b-3a42-4d89-8a24-ce254d13f28a" providerId="ADAL" clId="{600FE5C9-BD3D-4970-ACCF-8DBA1AF774D5}" dt="2022-03-22T16:16:15.819" v="174" actId="478"/>
          <ac:picMkLst>
            <pc:docMk/>
            <pc:sldMk cId="252707060" sldId="758"/>
            <ac:picMk id="9" creationId="{D96869BB-ED18-4BCD-BA57-C2B0C8E49374}"/>
          </ac:picMkLst>
        </pc:picChg>
        <pc:picChg chg="add mod">
          <ac:chgData name="Wyman, Hilary" userId="f3bca22b-3a42-4d89-8a24-ce254d13f28a" providerId="ADAL" clId="{600FE5C9-BD3D-4970-ACCF-8DBA1AF774D5}" dt="2022-03-22T16:16:22.148" v="177" actId="14100"/>
          <ac:picMkLst>
            <pc:docMk/>
            <pc:sldMk cId="252707060" sldId="758"/>
            <ac:picMk id="11" creationId="{161AB007-F636-49C1-BB97-C9627723D965}"/>
          </ac:picMkLst>
        </pc:picChg>
      </pc:sldChg>
      <pc:sldChg chg="modSp mod">
        <pc:chgData name="Wyman, Hilary" userId="f3bca22b-3a42-4d89-8a24-ce254d13f28a" providerId="ADAL" clId="{600FE5C9-BD3D-4970-ACCF-8DBA1AF774D5}" dt="2022-03-22T09:33:16.709" v="19" actId="20577"/>
        <pc:sldMkLst>
          <pc:docMk/>
          <pc:sldMk cId="3314365190" sldId="759"/>
        </pc:sldMkLst>
        <pc:spChg chg="mod">
          <ac:chgData name="Wyman, Hilary" userId="f3bca22b-3a42-4d89-8a24-ce254d13f28a" providerId="ADAL" clId="{600FE5C9-BD3D-4970-ACCF-8DBA1AF774D5}" dt="2022-03-22T09:33:16.709" v="19" actId="20577"/>
          <ac:spMkLst>
            <pc:docMk/>
            <pc:sldMk cId="3314365190" sldId="759"/>
            <ac:spMk id="3" creationId="{42A8F2AF-BC28-4991-9816-07479106F8A5}"/>
          </ac:spMkLst>
        </pc:spChg>
      </pc:sldChg>
      <pc:sldChg chg="modSp mod">
        <pc:chgData name="Wyman, Hilary" userId="f3bca22b-3a42-4d89-8a24-ce254d13f28a" providerId="ADAL" clId="{600FE5C9-BD3D-4970-ACCF-8DBA1AF774D5}" dt="2022-03-22T09:33:23.156" v="21" actId="20577"/>
        <pc:sldMkLst>
          <pc:docMk/>
          <pc:sldMk cId="1534922929" sldId="760"/>
        </pc:sldMkLst>
        <pc:spChg chg="mod">
          <ac:chgData name="Wyman, Hilary" userId="f3bca22b-3a42-4d89-8a24-ce254d13f28a" providerId="ADAL" clId="{600FE5C9-BD3D-4970-ACCF-8DBA1AF774D5}" dt="2022-03-22T09:33:23.156" v="21" actId="20577"/>
          <ac:spMkLst>
            <pc:docMk/>
            <pc:sldMk cId="1534922929" sldId="760"/>
            <ac:spMk id="3" creationId="{42A8F2AF-BC28-4991-9816-07479106F8A5}"/>
          </ac:spMkLst>
        </pc:spChg>
      </pc:sldChg>
      <pc:sldChg chg="addSp delSp modSp mod">
        <pc:chgData name="Wyman, Hilary" userId="f3bca22b-3a42-4d89-8a24-ce254d13f28a" providerId="ADAL" clId="{600FE5C9-BD3D-4970-ACCF-8DBA1AF774D5}" dt="2022-03-22T16:08:18.799" v="147" actId="1076"/>
        <pc:sldMkLst>
          <pc:docMk/>
          <pc:sldMk cId="1646356713" sldId="761"/>
        </pc:sldMkLst>
        <pc:picChg chg="del">
          <ac:chgData name="Wyman, Hilary" userId="f3bca22b-3a42-4d89-8a24-ce254d13f28a" providerId="ADAL" clId="{600FE5C9-BD3D-4970-ACCF-8DBA1AF774D5}" dt="2022-03-22T16:08:14.251" v="145" actId="478"/>
          <ac:picMkLst>
            <pc:docMk/>
            <pc:sldMk cId="1646356713" sldId="761"/>
            <ac:picMk id="4" creationId="{9B7FF727-DA59-41C1-BB7F-BD051F5820F6}"/>
          </ac:picMkLst>
        </pc:picChg>
        <pc:picChg chg="add mod">
          <ac:chgData name="Wyman, Hilary" userId="f3bca22b-3a42-4d89-8a24-ce254d13f28a" providerId="ADAL" clId="{600FE5C9-BD3D-4970-ACCF-8DBA1AF774D5}" dt="2022-03-22T16:08:18.799" v="147" actId="1076"/>
          <ac:picMkLst>
            <pc:docMk/>
            <pc:sldMk cId="1646356713" sldId="761"/>
            <ac:picMk id="5" creationId="{93AD5F72-379A-4C93-80C8-0F785187F8AB}"/>
          </ac:picMkLst>
        </pc:picChg>
      </pc:sldChg>
      <pc:sldChg chg="addSp delSp modSp mod">
        <pc:chgData name="Wyman, Hilary" userId="f3bca22b-3a42-4d89-8a24-ce254d13f28a" providerId="ADAL" clId="{600FE5C9-BD3D-4970-ACCF-8DBA1AF774D5}" dt="2022-03-22T16:09:12.285" v="151" actId="14100"/>
        <pc:sldMkLst>
          <pc:docMk/>
          <pc:sldMk cId="807934827" sldId="762"/>
        </pc:sldMkLst>
        <pc:grpChg chg="del">
          <ac:chgData name="Wyman, Hilary" userId="f3bca22b-3a42-4d89-8a24-ce254d13f28a" providerId="ADAL" clId="{600FE5C9-BD3D-4970-ACCF-8DBA1AF774D5}" dt="2022-03-22T16:08:59.611" v="148" actId="478"/>
          <ac:grpSpMkLst>
            <pc:docMk/>
            <pc:sldMk cId="807934827" sldId="762"/>
            <ac:grpSpMk id="9" creationId="{8091EBC0-85DB-41F5-BCE1-C46F1C07FE8E}"/>
          </ac:grpSpMkLst>
        </pc:grpChg>
        <pc:picChg chg="add mod">
          <ac:chgData name="Wyman, Hilary" userId="f3bca22b-3a42-4d89-8a24-ce254d13f28a" providerId="ADAL" clId="{600FE5C9-BD3D-4970-ACCF-8DBA1AF774D5}" dt="2022-03-22T16:09:12.285" v="151" actId="14100"/>
          <ac:picMkLst>
            <pc:docMk/>
            <pc:sldMk cId="807934827" sldId="762"/>
            <ac:picMk id="5" creationId="{558DA62C-19E2-4FF1-AB36-983F05EB3AFE}"/>
          </ac:picMkLst>
        </pc:picChg>
      </pc:sldChg>
      <pc:sldChg chg="addSp delSp modSp mod">
        <pc:chgData name="Wyman, Hilary" userId="f3bca22b-3a42-4d89-8a24-ce254d13f28a" providerId="ADAL" clId="{600FE5C9-BD3D-4970-ACCF-8DBA1AF774D5}" dt="2022-03-22T16:06:28.097" v="134" actId="1076"/>
        <pc:sldMkLst>
          <pc:docMk/>
          <pc:sldMk cId="2395209851" sldId="763"/>
        </pc:sldMkLst>
        <pc:picChg chg="del">
          <ac:chgData name="Wyman, Hilary" userId="f3bca22b-3a42-4d89-8a24-ce254d13f28a" providerId="ADAL" clId="{600FE5C9-BD3D-4970-ACCF-8DBA1AF774D5}" dt="2022-03-22T16:06:07.601" v="130" actId="478"/>
          <ac:picMkLst>
            <pc:docMk/>
            <pc:sldMk cId="2395209851" sldId="763"/>
            <ac:picMk id="4" creationId="{358D175F-7BD5-4417-9151-08EA1FF0DFB8}"/>
          </ac:picMkLst>
        </pc:picChg>
        <pc:picChg chg="add mod">
          <ac:chgData name="Wyman, Hilary" userId="f3bca22b-3a42-4d89-8a24-ce254d13f28a" providerId="ADAL" clId="{600FE5C9-BD3D-4970-ACCF-8DBA1AF774D5}" dt="2022-03-22T16:06:28.097" v="134" actId="1076"/>
          <ac:picMkLst>
            <pc:docMk/>
            <pc:sldMk cId="2395209851" sldId="763"/>
            <ac:picMk id="5" creationId="{90E5C0BB-BB87-466A-8F5C-70EA4E4D14F1}"/>
          </ac:picMkLst>
        </pc:picChg>
      </pc:sldChg>
      <pc:sldChg chg="addSp delSp modSp mod">
        <pc:chgData name="Wyman, Hilary" userId="f3bca22b-3a42-4d89-8a24-ce254d13f28a" providerId="ADAL" clId="{600FE5C9-BD3D-4970-ACCF-8DBA1AF774D5}" dt="2022-03-22T16:25:34.581" v="221" actId="1076"/>
        <pc:sldMkLst>
          <pc:docMk/>
          <pc:sldMk cId="504062606" sldId="764"/>
        </pc:sldMkLst>
        <pc:spChg chg="mod">
          <ac:chgData name="Wyman, Hilary" userId="f3bca22b-3a42-4d89-8a24-ce254d13f28a" providerId="ADAL" clId="{600FE5C9-BD3D-4970-ACCF-8DBA1AF774D5}" dt="2022-03-22T09:40:53.140" v="112" actId="20577"/>
          <ac:spMkLst>
            <pc:docMk/>
            <pc:sldMk cId="504062606" sldId="764"/>
            <ac:spMk id="3" creationId="{42A8F2AF-BC28-4991-9816-07479106F8A5}"/>
          </ac:spMkLst>
        </pc:spChg>
        <pc:picChg chg="del">
          <ac:chgData name="Wyman, Hilary" userId="f3bca22b-3a42-4d89-8a24-ce254d13f28a" providerId="ADAL" clId="{600FE5C9-BD3D-4970-ACCF-8DBA1AF774D5}" dt="2022-03-22T16:24:50.956" v="210" actId="478"/>
          <ac:picMkLst>
            <pc:docMk/>
            <pc:sldMk cId="504062606" sldId="764"/>
            <ac:picMk id="4" creationId="{91137D14-C245-4997-B071-8B948DD33BBB}"/>
          </ac:picMkLst>
        </pc:picChg>
        <pc:picChg chg="add mod">
          <ac:chgData name="Wyman, Hilary" userId="f3bca22b-3a42-4d89-8a24-ce254d13f28a" providerId="ADAL" clId="{600FE5C9-BD3D-4970-ACCF-8DBA1AF774D5}" dt="2022-03-22T16:25:02.865" v="216" actId="1035"/>
          <ac:picMkLst>
            <pc:docMk/>
            <pc:sldMk cId="504062606" sldId="764"/>
            <ac:picMk id="5" creationId="{FAEF5A44-15FE-476E-A908-010227978637}"/>
          </ac:picMkLst>
        </pc:picChg>
        <pc:picChg chg="del">
          <ac:chgData name="Wyman, Hilary" userId="f3bca22b-3a42-4d89-8a24-ce254d13f28a" providerId="ADAL" clId="{600FE5C9-BD3D-4970-ACCF-8DBA1AF774D5}" dt="2022-03-22T16:25:24.209" v="217" actId="478"/>
          <ac:picMkLst>
            <pc:docMk/>
            <pc:sldMk cId="504062606" sldId="764"/>
            <ac:picMk id="7" creationId="{169CE935-ABF9-4362-970A-51C986B5A67A}"/>
          </ac:picMkLst>
        </pc:picChg>
        <pc:picChg chg="add mod">
          <ac:chgData name="Wyman, Hilary" userId="f3bca22b-3a42-4d89-8a24-ce254d13f28a" providerId="ADAL" clId="{600FE5C9-BD3D-4970-ACCF-8DBA1AF774D5}" dt="2022-03-22T16:25:34.581" v="221" actId="1076"/>
          <ac:picMkLst>
            <pc:docMk/>
            <pc:sldMk cId="504062606" sldId="764"/>
            <ac:picMk id="8" creationId="{58859F38-B799-45E0-8FE8-DE6DD47A6628}"/>
          </ac:picMkLst>
        </pc:picChg>
      </pc:sldChg>
      <pc:sldChg chg="addSp delSp modSp mod">
        <pc:chgData name="Wyman, Hilary" userId="f3bca22b-3a42-4d89-8a24-ce254d13f28a" providerId="ADAL" clId="{600FE5C9-BD3D-4970-ACCF-8DBA1AF774D5}" dt="2022-03-22T16:24:13.635" v="209" actId="1076"/>
        <pc:sldMkLst>
          <pc:docMk/>
          <pc:sldMk cId="959170613" sldId="765"/>
        </pc:sldMkLst>
        <pc:spChg chg="mod">
          <ac:chgData name="Wyman, Hilary" userId="f3bca22b-3a42-4d89-8a24-ce254d13f28a" providerId="ADAL" clId="{600FE5C9-BD3D-4970-ACCF-8DBA1AF774D5}" dt="2022-03-22T09:39:18.143" v="82" actId="20577"/>
          <ac:spMkLst>
            <pc:docMk/>
            <pc:sldMk cId="959170613" sldId="765"/>
            <ac:spMk id="3" creationId="{42A8F2AF-BC28-4991-9816-07479106F8A5}"/>
          </ac:spMkLst>
        </pc:spChg>
        <pc:grpChg chg="del">
          <ac:chgData name="Wyman, Hilary" userId="f3bca22b-3a42-4d89-8a24-ce254d13f28a" providerId="ADAL" clId="{600FE5C9-BD3D-4970-ACCF-8DBA1AF774D5}" dt="2022-03-22T16:23:42.630" v="204" actId="478"/>
          <ac:grpSpMkLst>
            <pc:docMk/>
            <pc:sldMk cId="959170613" sldId="765"/>
            <ac:grpSpMk id="2" creationId="{71D30B11-AF0C-4C01-AF92-59675B7ECBE9}"/>
          </ac:grpSpMkLst>
        </pc:grpChg>
        <pc:picChg chg="del">
          <ac:chgData name="Wyman, Hilary" userId="f3bca22b-3a42-4d89-8a24-ce254d13f28a" providerId="ADAL" clId="{600FE5C9-BD3D-4970-ACCF-8DBA1AF774D5}" dt="2022-03-22T16:22:30.250" v="199" actId="478"/>
          <ac:picMkLst>
            <pc:docMk/>
            <pc:sldMk cId="959170613" sldId="765"/>
            <ac:picMk id="4" creationId="{74DDE634-0CA8-4BCC-B871-7C297A587C01}"/>
          </ac:picMkLst>
        </pc:picChg>
        <pc:picChg chg="add mod">
          <ac:chgData name="Wyman, Hilary" userId="f3bca22b-3a42-4d89-8a24-ce254d13f28a" providerId="ADAL" clId="{600FE5C9-BD3D-4970-ACCF-8DBA1AF774D5}" dt="2022-03-22T16:22:44.113" v="203" actId="1076"/>
          <ac:picMkLst>
            <pc:docMk/>
            <pc:sldMk cId="959170613" sldId="765"/>
            <ac:picMk id="6" creationId="{FEAD582B-A99C-4D62-A846-5AB96375F981}"/>
          </ac:picMkLst>
        </pc:picChg>
        <pc:picChg chg="del topLvl">
          <ac:chgData name="Wyman, Hilary" userId="f3bca22b-3a42-4d89-8a24-ce254d13f28a" providerId="ADAL" clId="{600FE5C9-BD3D-4970-ACCF-8DBA1AF774D5}" dt="2022-03-22T16:23:45.001" v="205" actId="478"/>
          <ac:picMkLst>
            <pc:docMk/>
            <pc:sldMk cId="959170613" sldId="765"/>
            <ac:picMk id="7" creationId="{C0FE3306-15E7-4B0E-A670-8AA4177CAD66}"/>
          </ac:picMkLst>
        </pc:picChg>
        <pc:picChg chg="del topLvl">
          <ac:chgData name="Wyman, Hilary" userId="f3bca22b-3a42-4d89-8a24-ce254d13f28a" providerId="ADAL" clId="{600FE5C9-BD3D-4970-ACCF-8DBA1AF774D5}" dt="2022-03-22T16:23:42.630" v="204" actId="478"/>
          <ac:picMkLst>
            <pc:docMk/>
            <pc:sldMk cId="959170613" sldId="765"/>
            <ac:picMk id="9" creationId="{0C46018A-4826-4748-BACA-74CD255B3371}"/>
          </ac:picMkLst>
        </pc:picChg>
        <pc:picChg chg="add mod">
          <ac:chgData name="Wyman, Hilary" userId="f3bca22b-3a42-4d89-8a24-ce254d13f28a" providerId="ADAL" clId="{600FE5C9-BD3D-4970-ACCF-8DBA1AF774D5}" dt="2022-03-22T16:24:13.635" v="209" actId="1076"/>
          <ac:picMkLst>
            <pc:docMk/>
            <pc:sldMk cId="959170613" sldId="765"/>
            <ac:picMk id="10" creationId="{8C48C05A-1F78-43D9-8A46-7FBC1D123D3D}"/>
          </ac:picMkLst>
        </pc:picChg>
      </pc:sldChg>
      <pc:sldChg chg="addSp delSp modSp mod">
        <pc:chgData name="Wyman, Hilary" userId="f3bca22b-3a42-4d89-8a24-ce254d13f28a" providerId="ADAL" clId="{600FE5C9-BD3D-4970-ACCF-8DBA1AF774D5}" dt="2022-03-22T16:18:11.320" v="188" actId="1035"/>
        <pc:sldMkLst>
          <pc:docMk/>
          <pc:sldMk cId="2031737974" sldId="766"/>
        </pc:sldMkLst>
        <pc:spChg chg="mod">
          <ac:chgData name="Wyman, Hilary" userId="f3bca22b-3a42-4d89-8a24-ce254d13f28a" providerId="ADAL" clId="{600FE5C9-BD3D-4970-ACCF-8DBA1AF774D5}" dt="2022-03-22T09:35:22.106" v="46" actId="20577"/>
          <ac:spMkLst>
            <pc:docMk/>
            <pc:sldMk cId="2031737974" sldId="766"/>
            <ac:spMk id="3" creationId="{42A8F2AF-BC28-4991-9816-07479106F8A5}"/>
          </ac:spMkLst>
        </pc:spChg>
        <pc:picChg chg="add mod">
          <ac:chgData name="Wyman, Hilary" userId="f3bca22b-3a42-4d89-8a24-ce254d13f28a" providerId="ADAL" clId="{600FE5C9-BD3D-4970-ACCF-8DBA1AF774D5}" dt="2022-03-22T16:18:11.320" v="188" actId="1035"/>
          <ac:picMkLst>
            <pc:docMk/>
            <pc:sldMk cId="2031737974" sldId="766"/>
            <ac:picMk id="4" creationId="{5D3938E8-C8C5-4F36-B080-CD587E12810E}"/>
          </ac:picMkLst>
        </pc:picChg>
        <pc:picChg chg="del">
          <ac:chgData name="Wyman, Hilary" userId="f3bca22b-3a42-4d89-8a24-ce254d13f28a" providerId="ADAL" clId="{600FE5C9-BD3D-4970-ACCF-8DBA1AF774D5}" dt="2022-03-22T16:17:23.045" v="178" actId="478"/>
          <ac:picMkLst>
            <pc:docMk/>
            <pc:sldMk cId="2031737974" sldId="766"/>
            <ac:picMk id="5" creationId="{4D07A9DB-87FC-4F07-90D3-33AFEE3CB85F}"/>
          </ac:picMkLst>
        </pc:picChg>
        <pc:picChg chg="del">
          <ac:chgData name="Wyman, Hilary" userId="f3bca22b-3a42-4d89-8a24-ce254d13f28a" providerId="ADAL" clId="{600FE5C9-BD3D-4970-ACCF-8DBA1AF774D5}" dt="2022-03-22T16:17:55.058" v="183" actId="478"/>
          <ac:picMkLst>
            <pc:docMk/>
            <pc:sldMk cId="2031737974" sldId="766"/>
            <ac:picMk id="7" creationId="{79B57679-7D10-4AE6-9B9E-3F11BAF14ECE}"/>
          </ac:picMkLst>
        </pc:picChg>
        <pc:picChg chg="add mod">
          <ac:chgData name="Wyman, Hilary" userId="f3bca22b-3a42-4d89-8a24-ce254d13f28a" providerId="ADAL" clId="{600FE5C9-BD3D-4970-ACCF-8DBA1AF774D5}" dt="2022-03-22T16:18:07.047" v="187" actId="1076"/>
          <ac:picMkLst>
            <pc:docMk/>
            <pc:sldMk cId="2031737974" sldId="766"/>
            <ac:picMk id="8" creationId="{015BFA81-7FF4-480E-AFAC-FBB219380E7E}"/>
          </ac:picMkLst>
        </pc:picChg>
      </pc:sldChg>
      <pc:sldChg chg="modSp mod">
        <pc:chgData name="Wyman, Hilary" userId="f3bca22b-3a42-4d89-8a24-ce254d13f28a" providerId="ADAL" clId="{600FE5C9-BD3D-4970-ACCF-8DBA1AF774D5}" dt="2022-03-22T09:33:39.492" v="27" actId="20577"/>
        <pc:sldMkLst>
          <pc:docMk/>
          <pc:sldMk cId="799324711" sldId="767"/>
        </pc:sldMkLst>
        <pc:spChg chg="mod">
          <ac:chgData name="Wyman, Hilary" userId="f3bca22b-3a42-4d89-8a24-ce254d13f28a" providerId="ADAL" clId="{600FE5C9-BD3D-4970-ACCF-8DBA1AF774D5}" dt="2022-03-22T09:33:39.492" v="27" actId="20577"/>
          <ac:spMkLst>
            <pc:docMk/>
            <pc:sldMk cId="799324711" sldId="767"/>
            <ac:spMk id="3" creationId="{42A8F2AF-BC28-4991-9816-07479106F8A5}"/>
          </ac:spMkLst>
        </pc:spChg>
      </pc:sldChg>
      <pc:sldChg chg="modSp mod">
        <pc:chgData name="Wyman, Hilary" userId="f3bca22b-3a42-4d89-8a24-ce254d13f28a" providerId="ADAL" clId="{600FE5C9-BD3D-4970-ACCF-8DBA1AF774D5}" dt="2022-03-22T09:35:05.736" v="42" actId="20577"/>
        <pc:sldMkLst>
          <pc:docMk/>
          <pc:sldMk cId="3027821148" sldId="768"/>
        </pc:sldMkLst>
        <pc:spChg chg="mod">
          <ac:chgData name="Wyman, Hilary" userId="f3bca22b-3a42-4d89-8a24-ce254d13f28a" providerId="ADAL" clId="{600FE5C9-BD3D-4970-ACCF-8DBA1AF774D5}" dt="2022-03-22T09:35:05.736" v="42" actId="20577"/>
          <ac:spMkLst>
            <pc:docMk/>
            <pc:sldMk cId="3027821148" sldId="768"/>
            <ac:spMk id="3" creationId="{42A8F2AF-BC28-4991-9816-07479106F8A5}"/>
          </ac:spMkLst>
        </pc:spChg>
      </pc:sldChg>
      <pc:sldChg chg="modSp mod">
        <pc:chgData name="Wyman, Hilary" userId="f3bca22b-3a42-4d89-8a24-ce254d13f28a" providerId="ADAL" clId="{600FE5C9-BD3D-4970-ACCF-8DBA1AF774D5}" dt="2022-03-22T09:33:44.572" v="29" actId="20577"/>
        <pc:sldMkLst>
          <pc:docMk/>
          <pc:sldMk cId="1880791006" sldId="769"/>
        </pc:sldMkLst>
        <pc:spChg chg="mod">
          <ac:chgData name="Wyman, Hilary" userId="f3bca22b-3a42-4d89-8a24-ce254d13f28a" providerId="ADAL" clId="{600FE5C9-BD3D-4970-ACCF-8DBA1AF774D5}" dt="2022-03-22T09:33:44.572" v="29" actId="20577"/>
          <ac:spMkLst>
            <pc:docMk/>
            <pc:sldMk cId="1880791006" sldId="769"/>
            <ac:spMk id="3" creationId="{42A8F2AF-BC28-4991-9816-07479106F8A5}"/>
          </ac:spMkLst>
        </pc:spChg>
      </pc:sldChg>
      <pc:sldChg chg="modSp mod">
        <pc:chgData name="Wyman, Hilary" userId="f3bca22b-3a42-4d89-8a24-ce254d13f28a" providerId="ADAL" clId="{600FE5C9-BD3D-4970-ACCF-8DBA1AF774D5}" dt="2022-03-22T09:38:42.097" v="67" actId="20577"/>
        <pc:sldMkLst>
          <pc:docMk/>
          <pc:sldMk cId="475906626" sldId="770"/>
        </pc:sldMkLst>
        <pc:spChg chg="mod">
          <ac:chgData name="Wyman, Hilary" userId="f3bca22b-3a42-4d89-8a24-ce254d13f28a" providerId="ADAL" clId="{600FE5C9-BD3D-4970-ACCF-8DBA1AF774D5}" dt="2022-03-22T09:38:42.097" v="67" actId="20577"/>
          <ac:spMkLst>
            <pc:docMk/>
            <pc:sldMk cId="475906626" sldId="770"/>
            <ac:spMk id="3" creationId="{42A8F2AF-BC28-4991-9816-07479106F8A5}"/>
          </ac:spMkLst>
        </pc:spChg>
      </pc:sldChg>
      <pc:sldChg chg="modSp mod">
        <pc:chgData name="Wyman, Hilary" userId="f3bca22b-3a42-4d89-8a24-ce254d13f28a" providerId="ADAL" clId="{600FE5C9-BD3D-4970-ACCF-8DBA1AF774D5}" dt="2022-03-22T09:36:15.583" v="56" actId="20577"/>
        <pc:sldMkLst>
          <pc:docMk/>
          <pc:sldMk cId="2284515514" sldId="771"/>
        </pc:sldMkLst>
        <pc:spChg chg="mod">
          <ac:chgData name="Wyman, Hilary" userId="f3bca22b-3a42-4d89-8a24-ce254d13f28a" providerId="ADAL" clId="{600FE5C9-BD3D-4970-ACCF-8DBA1AF774D5}" dt="2022-03-22T09:36:15.583" v="56" actId="20577"/>
          <ac:spMkLst>
            <pc:docMk/>
            <pc:sldMk cId="2284515514" sldId="771"/>
            <ac:spMk id="3" creationId="{42A8F2AF-BC28-4991-9816-07479106F8A5}"/>
          </ac:spMkLst>
        </pc:spChg>
      </pc:sldChg>
      <pc:sldChg chg="modSp mod">
        <pc:chgData name="Wyman, Hilary" userId="f3bca22b-3a42-4d89-8a24-ce254d13f28a" providerId="ADAL" clId="{600FE5C9-BD3D-4970-ACCF-8DBA1AF774D5}" dt="2022-03-22T09:38:28.223" v="63" actId="20577"/>
        <pc:sldMkLst>
          <pc:docMk/>
          <pc:sldMk cId="3726796022" sldId="772"/>
        </pc:sldMkLst>
        <pc:spChg chg="mod">
          <ac:chgData name="Wyman, Hilary" userId="f3bca22b-3a42-4d89-8a24-ce254d13f28a" providerId="ADAL" clId="{600FE5C9-BD3D-4970-ACCF-8DBA1AF774D5}" dt="2022-03-22T09:38:28.223" v="63" actId="20577"/>
          <ac:spMkLst>
            <pc:docMk/>
            <pc:sldMk cId="3726796022" sldId="772"/>
            <ac:spMk id="3" creationId="{42A8F2AF-BC28-4991-9816-07479106F8A5}"/>
          </ac:spMkLst>
        </pc:spChg>
      </pc:sldChg>
      <pc:sldChg chg="modSp mod">
        <pc:chgData name="Wyman, Hilary" userId="f3bca22b-3a42-4d89-8a24-ce254d13f28a" providerId="ADAL" clId="{600FE5C9-BD3D-4970-ACCF-8DBA1AF774D5}" dt="2022-03-22T09:40:22.578" v="100" actId="20577"/>
        <pc:sldMkLst>
          <pc:docMk/>
          <pc:sldMk cId="1938091166" sldId="773"/>
        </pc:sldMkLst>
        <pc:spChg chg="mod">
          <ac:chgData name="Wyman, Hilary" userId="f3bca22b-3a42-4d89-8a24-ce254d13f28a" providerId="ADAL" clId="{600FE5C9-BD3D-4970-ACCF-8DBA1AF774D5}" dt="2022-03-22T09:40:22.578" v="100" actId="20577"/>
          <ac:spMkLst>
            <pc:docMk/>
            <pc:sldMk cId="1938091166" sldId="773"/>
            <ac:spMk id="3" creationId="{42A8F2AF-BC28-4991-9816-07479106F8A5}"/>
          </ac:spMkLst>
        </pc:spChg>
      </pc:sldChg>
      <pc:sldChg chg="modSp mod">
        <pc:chgData name="Wyman, Hilary" userId="f3bca22b-3a42-4d89-8a24-ce254d13f28a" providerId="ADAL" clId="{600FE5C9-BD3D-4970-ACCF-8DBA1AF774D5}" dt="2022-03-22T09:39:23.794" v="83" actId="20577"/>
        <pc:sldMkLst>
          <pc:docMk/>
          <pc:sldMk cId="308960488" sldId="774"/>
        </pc:sldMkLst>
        <pc:spChg chg="mod">
          <ac:chgData name="Wyman, Hilary" userId="f3bca22b-3a42-4d89-8a24-ce254d13f28a" providerId="ADAL" clId="{600FE5C9-BD3D-4970-ACCF-8DBA1AF774D5}" dt="2022-03-22T09:39:23.794" v="83" actId="20577"/>
          <ac:spMkLst>
            <pc:docMk/>
            <pc:sldMk cId="308960488" sldId="774"/>
            <ac:spMk id="3" creationId="{42A8F2AF-BC28-4991-9816-07479106F8A5}"/>
          </ac:spMkLst>
        </pc:spChg>
      </pc:sldChg>
      <pc:sldChg chg="modSp mod">
        <pc:chgData name="Wyman, Hilary" userId="f3bca22b-3a42-4d89-8a24-ce254d13f28a" providerId="ADAL" clId="{600FE5C9-BD3D-4970-ACCF-8DBA1AF774D5}" dt="2022-03-22T16:06:55.016" v="139" actId="14100"/>
        <pc:sldMkLst>
          <pc:docMk/>
          <pc:sldMk cId="2252986516" sldId="776"/>
        </pc:sldMkLst>
        <pc:spChg chg="mod">
          <ac:chgData name="Wyman, Hilary" userId="f3bca22b-3a42-4d89-8a24-ce254d13f28a" providerId="ADAL" clId="{600FE5C9-BD3D-4970-ACCF-8DBA1AF774D5}" dt="2022-03-22T16:06:55.016" v="139" actId="14100"/>
          <ac:spMkLst>
            <pc:docMk/>
            <pc:sldMk cId="2252986516" sldId="776"/>
            <ac:spMk id="9" creationId="{62532535-FD4F-4658-B35E-DF5446FDCB7E}"/>
          </ac:spMkLst>
        </pc:spChg>
        <pc:spChg chg="mod">
          <ac:chgData name="Wyman, Hilary" userId="f3bca22b-3a42-4d89-8a24-ce254d13f28a" providerId="ADAL" clId="{600FE5C9-BD3D-4970-ACCF-8DBA1AF774D5}" dt="2022-03-22T09:33:41.758" v="28" actId="20577"/>
          <ac:spMkLst>
            <pc:docMk/>
            <pc:sldMk cId="2252986516" sldId="776"/>
            <ac:spMk id="11" creationId="{91B27EA4-A427-43AC-A564-40F7D401D33F}"/>
          </ac:spMkLst>
        </pc:spChg>
        <pc:picChg chg="mod">
          <ac:chgData name="Wyman, Hilary" userId="f3bca22b-3a42-4d89-8a24-ce254d13f28a" providerId="ADAL" clId="{600FE5C9-BD3D-4970-ACCF-8DBA1AF774D5}" dt="2022-03-22T16:06:52.093" v="138" actId="14100"/>
          <ac:picMkLst>
            <pc:docMk/>
            <pc:sldMk cId="2252986516" sldId="776"/>
            <ac:picMk id="10" creationId="{AC13CF97-BE2C-459E-87D5-11B7DED1E412}"/>
          </ac:picMkLst>
        </pc:picChg>
      </pc:sldChg>
      <pc:sldChg chg="modSp mod">
        <pc:chgData name="Wyman, Hilary" userId="f3bca22b-3a42-4d89-8a24-ce254d13f28a" providerId="ADAL" clId="{600FE5C9-BD3D-4970-ACCF-8DBA1AF774D5}" dt="2022-03-22T09:35:19.135" v="45" actId="20577"/>
        <pc:sldMkLst>
          <pc:docMk/>
          <pc:sldMk cId="2853906048" sldId="777"/>
        </pc:sldMkLst>
        <pc:spChg chg="mod">
          <ac:chgData name="Wyman, Hilary" userId="f3bca22b-3a42-4d89-8a24-ce254d13f28a" providerId="ADAL" clId="{600FE5C9-BD3D-4970-ACCF-8DBA1AF774D5}" dt="2022-03-22T09:35:14.184" v="44" actId="14100"/>
          <ac:spMkLst>
            <pc:docMk/>
            <pc:sldMk cId="2853906048" sldId="777"/>
            <ac:spMk id="9" creationId="{62532535-FD4F-4658-B35E-DF5446FDCB7E}"/>
          </ac:spMkLst>
        </pc:spChg>
        <pc:spChg chg="mod">
          <ac:chgData name="Wyman, Hilary" userId="f3bca22b-3a42-4d89-8a24-ce254d13f28a" providerId="ADAL" clId="{600FE5C9-BD3D-4970-ACCF-8DBA1AF774D5}" dt="2022-03-22T09:35:19.135" v="45" actId="20577"/>
          <ac:spMkLst>
            <pc:docMk/>
            <pc:sldMk cId="2853906048" sldId="777"/>
            <ac:spMk id="11" creationId="{91B27EA4-A427-43AC-A564-40F7D401D33F}"/>
          </ac:spMkLst>
        </pc:spChg>
        <pc:picChg chg="mod">
          <ac:chgData name="Wyman, Hilary" userId="f3bca22b-3a42-4d89-8a24-ce254d13f28a" providerId="ADAL" clId="{600FE5C9-BD3D-4970-ACCF-8DBA1AF774D5}" dt="2022-03-22T09:35:11.244" v="43" actId="14100"/>
          <ac:picMkLst>
            <pc:docMk/>
            <pc:sldMk cId="2853906048" sldId="777"/>
            <ac:picMk id="10" creationId="{B79F283E-E40C-4BFA-A43B-24D1D53A578B}"/>
          </ac:picMkLst>
        </pc:picChg>
      </pc:sldChg>
      <pc:sldChg chg="modSp mod">
        <pc:chgData name="Wyman, Hilary" userId="f3bca22b-3a42-4d89-8a24-ce254d13f28a" providerId="ADAL" clId="{600FE5C9-BD3D-4970-ACCF-8DBA1AF774D5}" dt="2022-03-22T09:34:53.872" v="41" actId="14100"/>
        <pc:sldMkLst>
          <pc:docMk/>
          <pc:sldMk cId="3929113920" sldId="778"/>
        </pc:sldMkLst>
        <pc:spChg chg="mod">
          <ac:chgData name="Wyman, Hilary" userId="f3bca22b-3a42-4d89-8a24-ce254d13f28a" providerId="ADAL" clId="{600FE5C9-BD3D-4970-ACCF-8DBA1AF774D5}" dt="2022-03-22T09:34:53.872" v="41" actId="14100"/>
          <ac:spMkLst>
            <pc:docMk/>
            <pc:sldMk cId="3929113920" sldId="778"/>
            <ac:spMk id="9" creationId="{62532535-FD4F-4658-B35E-DF5446FDCB7E}"/>
          </ac:spMkLst>
        </pc:spChg>
        <pc:spChg chg="mod">
          <ac:chgData name="Wyman, Hilary" userId="f3bca22b-3a42-4d89-8a24-ce254d13f28a" providerId="ADAL" clId="{600FE5C9-BD3D-4970-ACCF-8DBA1AF774D5}" dt="2022-03-22T09:34:11.359" v="30" actId="20577"/>
          <ac:spMkLst>
            <pc:docMk/>
            <pc:sldMk cId="3929113920" sldId="778"/>
            <ac:spMk id="11" creationId="{91B27EA4-A427-43AC-A564-40F7D401D33F}"/>
          </ac:spMkLst>
        </pc:spChg>
        <pc:picChg chg="mod">
          <ac:chgData name="Wyman, Hilary" userId="f3bca22b-3a42-4d89-8a24-ce254d13f28a" providerId="ADAL" clId="{600FE5C9-BD3D-4970-ACCF-8DBA1AF774D5}" dt="2022-03-22T09:34:50.975" v="40" actId="14100"/>
          <ac:picMkLst>
            <pc:docMk/>
            <pc:sldMk cId="3929113920" sldId="778"/>
            <ac:picMk id="10" creationId="{950093FA-96EE-43B7-87D3-BDAC4D75C199}"/>
          </ac:picMkLst>
        </pc:picChg>
      </pc:sldChg>
      <pc:sldChg chg="modSp mod">
        <pc:chgData name="Wyman, Hilary" userId="f3bca22b-3a42-4d89-8a24-ce254d13f28a" providerId="ADAL" clId="{600FE5C9-BD3D-4970-ACCF-8DBA1AF774D5}" dt="2022-03-22T09:39:10.836" v="81" actId="1076"/>
        <pc:sldMkLst>
          <pc:docMk/>
          <pc:sldMk cId="2236500310" sldId="779"/>
        </pc:sldMkLst>
        <pc:spChg chg="mod">
          <ac:chgData name="Wyman, Hilary" userId="f3bca22b-3a42-4d89-8a24-ce254d13f28a" providerId="ADAL" clId="{600FE5C9-BD3D-4970-ACCF-8DBA1AF774D5}" dt="2022-03-22T09:39:10.836" v="81" actId="1076"/>
          <ac:spMkLst>
            <pc:docMk/>
            <pc:sldMk cId="2236500310" sldId="779"/>
            <ac:spMk id="9" creationId="{62532535-FD4F-4658-B35E-DF5446FDCB7E}"/>
          </ac:spMkLst>
        </pc:spChg>
        <pc:spChg chg="mod">
          <ac:chgData name="Wyman, Hilary" userId="f3bca22b-3a42-4d89-8a24-ce254d13f28a" providerId="ADAL" clId="{600FE5C9-BD3D-4970-ACCF-8DBA1AF774D5}" dt="2022-03-22T09:38:44.708" v="68" actId="20577"/>
          <ac:spMkLst>
            <pc:docMk/>
            <pc:sldMk cId="2236500310" sldId="779"/>
            <ac:spMk id="11" creationId="{91B27EA4-A427-43AC-A564-40F7D401D33F}"/>
          </ac:spMkLst>
        </pc:spChg>
      </pc:sldChg>
      <pc:sldChg chg="modSp mod">
        <pc:chgData name="Wyman, Hilary" userId="f3bca22b-3a42-4d89-8a24-ce254d13f28a" providerId="ADAL" clId="{600FE5C9-BD3D-4970-ACCF-8DBA1AF774D5}" dt="2022-03-22T09:38:22.944" v="61" actId="20577"/>
        <pc:sldMkLst>
          <pc:docMk/>
          <pc:sldMk cId="600378921" sldId="780"/>
        </pc:sldMkLst>
        <pc:spChg chg="mod">
          <ac:chgData name="Wyman, Hilary" userId="f3bca22b-3a42-4d89-8a24-ce254d13f28a" providerId="ADAL" clId="{600FE5C9-BD3D-4970-ACCF-8DBA1AF774D5}" dt="2022-03-22T09:38:22.944" v="61" actId="20577"/>
          <ac:spMkLst>
            <pc:docMk/>
            <pc:sldMk cId="600378921" sldId="780"/>
            <ac:spMk id="9" creationId="{62532535-FD4F-4658-B35E-DF5446FDCB7E}"/>
          </ac:spMkLst>
        </pc:spChg>
        <pc:spChg chg="mod">
          <ac:chgData name="Wyman, Hilary" userId="f3bca22b-3a42-4d89-8a24-ce254d13f28a" providerId="ADAL" clId="{600FE5C9-BD3D-4970-ACCF-8DBA1AF774D5}" dt="2022-03-22T09:36:21.505" v="57" actId="20577"/>
          <ac:spMkLst>
            <pc:docMk/>
            <pc:sldMk cId="600378921" sldId="780"/>
            <ac:spMk id="11" creationId="{91B27EA4-A427-43AC-A564-40F7D401D33F}"/>
          </ac:spMkLst>
        </pc:spChg>
      </pc:sldChg>
      <pc:sldChg chg="modSp mod">
        <pc:chgData name="Wyman, Hilary" userId="f3bca22b-3a42-4d89-8a24-ce254d13f28a" providerId="ADAL" clId="{600FE5C9-BD3D-4970-ACCF-8DBA1AF774D5}" dt="2022-03-22T09:38:35.222" v="66" actId="20577"/>
        <pc:sldMkLst>
          <pc:docMk/>
          <pc:sldMk cId="4158124230" sldId="781"/>
        </pc:sldMkLst>
        <pc:spChg chg="mod">
          <ac:chgData name="Wyman, Hilary" userId="f3bca22b-3a42-4d89-8a24-ce254d13f28a" providerId="ADAL" clId="{600FE5C9-BD3D-4970-ACCF-8DBA1AF774D5}" dt="2022-03-22T09:38:35.222" v="66" actId="20577"/>
          <ac:spMkLst>
            <pc:docMk/>
            <pc:sldMk cId="4158124230" sldId="781"/>
            <ac:spMk id="9" creationId="{62532535-FD4F-4658-B35E-DF5446FDCB7E}"/>
          </ac:spMkLst>
        </pc:spChg>
        <pc:spChg chg="mod">
          <ac:chgData name="Wyman, Hilary" userId="f3bca22b-3a42-4d89-8a24-ce254d13f28a" providerId="ADAL" clId="{600FE5C9-BD3D-4970-ACCF-8DBA1AF774D5}" dt="2022-03-22T09:38:32.091" v="64" actId="20577"/>
          <ac:spMkLst>
            <pc:docMk/>
            <pc:sldMk cId="4158124230" sldId="781"/>
            <ac:spMk id="11" creationId="{91B27EA4-A427-43AC-A564-40F7D401D33F}"/>
          </ac:spMkLst>
        </pc:spChg>
      </pc:sldChg>
      <pc:sldChg chg="modSp mod">
        <pc:chgData name="Wyman, Hilary" userId="f3bca22b-3a42-4d89-8a24-ce254d13f28a" providerId="ADAL" clId="{600FE5C9-BD3D-4970-ACCF-8DBA1AF774D5}" dt="2022-03-22T09:40:41.899" v="111" actId="20577"/>
        <pc:sldMkLst>
          <pc:docMk/>
          <pc:sldMk cId="939907593" sldId="782"/>
        </pc:sldMkLst>
        <pc:spChg chg="mod">
          <ac:chgData name="Wyman, Hilary" userId="f3bca22b-3a42-4d89-8a24-ce254d13f28a" providerId="ADAL" clId="{600FE5C9-BD3D-4970-ACCF-8DBA1AF774D5}" dt="2022-03-22T09:40:32.687" v="110" actId="1035"/>
          <ac:spMkLst>
            <pc:docMk/>
            <pc:sldMk cId="939907593" sldId="782"/>
            <ac:spMk id="9" creationId="{62532535-FD4F-4658-B35E-DF5446FDCB7E}"/>
          </ac:spMkLst>
        </pc:spChg>
        <pc:spChg chg="mod">
          <ac:chgData name="Wyman, Hilary" userId="f3bca22b-3a42-4d89-8a24-ce254d13f28a" providerId="ADAL" clId="{600FE5C9-BD3D-4970-ACCF-8DBA1AF774D5}" dt="2022-03-22T09:40:41.899" v="111" actId="20577"/>
          <ac:spMkLst>
            <pc:docMk/>
            <pc:sldMk cId="939907593" sldId="782"/>
            <ac:spMk id="11" creationId="{91B27EA4-A427-43AC-A564-40F7D401D33F}"/>
          </ac:spMkLst>
        </pc:spChg>
      </pc:sldChg>
      <pc:sldChg chg="modSp mod">
        <pc:chgData name="Wyman, Hilary" userId="f3bca22b-3a42-4d89-8a24-ce254d13f28a" providerId="ADAL" clId="{600FE5C9-BD3D-4970-ACCF-8DBA1AF774D5}" dt="2022-03-22T09:40:04.256" v="97" actId="1038"/>
        <pc:sldMkLst>
          <pc:docMk/>
          <pc:sldMk cId="1356047736" sldId="783"/>
        </pc:sldMkLst>
        <pc:spChg chg="mod">
          <ac:chgData name="Wyman, Hilary" userId="f3bca22b-3a42-4d89-8a24-ce254d13f28a" providerId="ADAL" clId="{600FE5C9-BD3D-4970-ACCF-8DBA1AF774D5}" dt="2022-03-22T09:40:04.256" v="97" actId="1038"/>
          <ac:spMkLst>
            <pc:docMk/>
            <pc:sldMk cId="1356047736" sldId="783"/>
            <ac:spMk id="9" creationId="{62532535-FD4F-4658-B35E-DF5446FDCB7E}"/>
          </ac:spMkLst>
        </pc:spChg>
        <pc:spChg chg="mod">
          <ac:chgData name="Wyman, Hilary" userId="f3bca22b-3a42-4d89-8a24-ce254d13f28a" providerId="ADAL" clId="{600FE5C9-BD3D-4970-ACCF-8DBA1AF774D5}" dt="2022-03-22T09:39:26.742" v="84" actId="20577"/>
          <ac:spMkLst>
            <pc:docMk/>
            <pc:sldMk cId="1356047736" sldId="783"/>
            <ac:spMk id="11" creationId="{91B27EA4-A427-43AC-A564-40F7D401D33F}"/>
          </ac:spMkLst>
        </pc:spChg>
        <pc:picChg chg="mod">
          <ac:chgData name="Wyman, Hilary" userId="f3bca22b-3a42-4d89-8a24-ce254d13f28a" providerId="ADAL" clId="{600FE5C9-BD3D-4970-ACCF-8DBA1AF774D5}" dt="2022-03-22T09:39:39.101" v="88" actId="14100"/>
          <ac:picMkLst>
            <pc:docMk/>
            <pc:sldMk cId="1356047736" sldId="783"/>
            <ac:picMk id="10" creationId="{7ED7C00E-F6BE-479D-B5CE-7C073716BA24}"/>
          </ac:picMkLst>
        </pc:picChg>
      </pc:sldChg>
      <pc:sldChg chg="modSp mod">
        <pc:chgData name="Wyman, Hilary" userId="f3bca22b-3a42-4d89-8a24-ce254d13f28a" providerId="ADAL" clId="{600FE5C9-BD3D-4970-ACCF-8DBA1AF774D5}" dt="2022-03-22T09:40:14.800" v="99" actId="20577"/>
        <pc:sldMkLst>
          <pc:docMk/>
          <pc:sldMk cId="1398264389" sldId="784"/>
        </pc:sldMkLst>
        <pc:spChg chg="mod">
          <ac:chgData name="Wyman, Hilary" userId="f3bca22b-3a42-4d89-8a24-ce254d13f28a" providerId="ADAL" clId="{600FE5C9-BD3D-4970-ACCF-8DBA1AF774D5}" dt="2022-03-22T09:40:14.800" v="99" actId="20577"/>
          <ac:spMkLst>
            <pc:docMk/>
            <pc:sldMk cId="1398264389" sldId="784"/>
            <ac:spMk id="11" creationId="{91B27EA4-A427-43AC-A564-40F7D401D33F}"/>
          </ac:spMkLst>
        </pc:spChg>
      </pc:sldChg>
      <pc:sldChg chg="modSp mod">
        <pc:chgData name="Wyman, Hilary" userId="f3bca22b-3a42-4d89-8a24-ce254d13f28a" providerId="ADAL" clId="{600FE5C9-BD3D-4970-ACCF-8DBA1AF774D5}" dt="2022-03-22T09:40:12.208" v="98" actId="20577"/>
        <pc:sldMkLst>
          <pc:docMk/>
          <pc:sldMk cId="2845249833" sldId="785"/>
        </pc:sldMkLst>
        <pc:spChg chg="mod">
          <ac:chgData name="Wyman, Hilary" userId="f3bca22b-3a42-4d89-8a24-ce254d13f28a" providerId="ADAL" clId="{600FE5C9-BD3D-4970-ACCF-8DBA1AF774D5}" dt="2022-03-22T09:40:12.208" v="98" actId="20577"/>
          <ac:spMkLst>
            <pc:docMk/>
            <pc:sldMk cId="2845249833" sldId="785"/>
            <ac:spMk id="3" creationId="{42A8F2AF-BC28-4991-9816-07479106F8A5}"/>
          </ac:spMkLst>
        </pc:spChg>
      </pc:sldChg>
      <pc:sldChg chg="modSp mod">
        <pc:chgData name="Wyman, Hilary" userId="f3bca22b-3a42-4d89-8a24-ce254d13f28a" providerId="ADAL" clId="{600FE5C9-BD3D-4970-ACCF-8DBA1AF774D5}" dt="2022-03-22T09:32:41.252" v="7" actId="20577"/>
        <pc:sldMkLst>
          <pc:docMk/>
          <pc:sldMk cId="1899336465" sldId="786"/>
        </pc:sldMkLst>
        <pc:spChg chg="mod">
          <ac:chgData name="Wyman, Hilary" userId="f3bca22b-3a42-4d89-8a24-ce254d13f28a" providerId="ADAL" clId="{600FE5C9-BD3D-4970-ACCF-8DBA1AF774D5}" dt="2022-03-22T09:32:41.252" v="7" actId="20577"/>
          <ac:spMkLst>
            <pc:docMk/>
            <pc:sldMk cId="1899336465" sldId="786"/>
            <ac:spMk id="3" creationId="{E310EAEE-488F-4913-ADF1-412BE6D7B5A8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4939" y="1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66266E-4E78-3640-B76A-2EF766CBB339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4939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CDD846-EDA4-934F-A7DD-C369F9C78B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5421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4939" y="1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45DA57-288E-CC44-A088-C970FBF5ECE8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562" y="4785598"/>
            <a:ext cx="5444490" cy="391549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4939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573A14-1418-8445-A355-C4659B6B9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8106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C573A14-1418-8445-A355-C4659B6B91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91627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73A14-1418-8445-A355-C4659B6B911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021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Shap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99ACAF1-6098-AE40-8403-1C8D637F98D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82575" y="1076325"/>
            <a:ext cx="11809413" cy="524351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accent1"/>
                </a:solidFill>
              </a:defRPr>
            </a:lvl1pPr>
            <a:lvl2pPr marL="7937" indent="0">
              <a:lnSpc>
                <a:spcPct val="100000"/>
              </a:lnSpc>
              <a:buNone/>
              <a:defRPr sz="1800"/>
            </a:lvl2pPr>
            <a:lvl3pPr marL="222250" indent="-169863">
              <a:lnSpc>
                <a:spcPct val="100000"/>
              </a:lnSpc>
              <a:buFont typeface="Arial" panose="020B0604020202020204" pitchFamily="34" charset="0"/>
              <a:buChar char="•"/>
              <a:defRPr b="0"/>
            </a:lvl3pPr>
            <a:lvl4pPr marL="268288" indent="0">
              <a:lnSpc>
                <a:spcPct val="100000"/>
              </a:lnSpc>
              <a:buNone/>
              <a:defRPr b="1"/>
            </a:lvl4pPr>
            <a:lvl5pPr marL="490538" indent="-187325"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82011" y="888774"/>
            <a:ext cx="11665010" cy="0"/>
          </a:xfrm>
          <a:prstGeom prst="line">
            <a:avLst/>
          </a:prstGeom>
          <a:ln w="22225">
            <a:solidFill>
              <a:srgbClr val="65B2E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5334" y="113907"/>
            <a:ext cx="1586970" cy="68502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56F39C-AFF1-D944-A9F4-72171BE81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11" y="208722"/>
            <a:ext cx="10223323" cy="4472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702255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3109736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orient="horz" pos="3536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1154790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2011" y="208722"/>
            <a:ext cx="10009471" cy="44726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A0B8476-C42C-E946-9AE6-450EBBA886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7225" y="1121566"/>
            <a:ext cx="6615951" cy="50553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D4B8640-7FCE-A346-B4B6-DA2804688F54}"/>
              </a:ext>
            </a:extLst>
          </p:cNvPr>
          <p:cNvCxnSpPr/>
          <p:nvPr userDrawn="1"/>
        </p:nvCxnSpPr>
        <p:spPr>
          <a:xfrm>
            <a:off x="282011" y="888774"/>
            <a:ext cx="11665010" cy="0"/>
          </a:xfrm>
          <a:prstGeom prst="line">
            <a:avLst/>
          </a:prstGeom>
          <a:ln w="22225">
            <a:solidFill>
              <a:srgbClr val="65B2E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21E9D45D-B271-5D41-A966-131A637835F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5334" y="113907"/>
            <a:ext cx="1586970" cy="68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887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739" r:id="rId2"/>
    <p:sldLayoutId id="2147483743" r:id="rId3"/>
  </p:sldLayoutIdLst>
  <p:transition/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1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marR="0" indent="0" algn="l" defTabSz="914400" rtl="0" eaLnBrk="1" fontAlgn="auto" latinLnBrk="0" hangingPunct="1">
        <a:lnSpc>
          <a:spcPct val="100000"/>
        </a:lnSpc>
        <a:spcBef>
          <a:spcPts val="1000"/>
        </a:spcBef>
        <a:spcAft>
          <a:spcPts val="600"/>
        </a:spcAft>
        <a:buClr>
          <a:srgbClr val="F94130"/>
        </a:buClr>
        <a:buSzTx/>
        <a:buFont typeface="Arial"/>
        <a:buNone/>
        <a:defRPr lang="en-US" sz="1800" b="0" kern="1200">
          <a:solidFill>
            <a:schemeClr val="accent1"/>
          </a:solidFill>
          <a:latin typeface="+mn-lt"/>
          <a:ea typeface="+mn-ea"/>
          <a:cs typeface="+mn-cs"/>
        </a:defRPr>
      </a:lvl1pPr>
      <a:lvl2pPr marL="7937" indent="0" algn="l" defTabSz="914400" rtl="0" eaLnBrk="1" latinLnBrk="0" hangingPunct="1">
        <a:lnSpc>
          <a:spcPct val="100000"/>
        </a:lnSpc>
        <a:spcBef>
          <a:spcPct val="0"/>
        </a:spcBef>
        <a:spcAft>
          <a:spcPts val="600"/>
        </a:spcAft>
        <a:buClr>
          <a:schemeClr val="tx2"/>
        </a:buClr>
        <a:buFont typeface="Arial"/>
        <a:buNone/>
        <a:defRPr lang="en-US"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222250" marR="0" indent="-214313" algn="l" defTabSz="914400" rtl="0" eaLnBrk="1" fontAlgn="auto" latinLnBrk="0" hangingPunct="1">
        <a:lnSpc>
          <a:spcPct val="100000"/>
        </a:lnSpc>
        <a:spcBef>
          <a:spcPct val="0"/>
        </a:spcBef>
        <a:spcAft>
          <a:spcPts val="600"/>
        </a:spcAft>
        <a:buClr>
          <a:srgbClr val="F94130"/>
        </a:buClr>
        <a:buSzTx/>
        <a:buFont typeface="Arial" panose="020B0604020202020204" pitchFamily="34" charset="0"/>
        <a:buChar char="•"/>
        <a:defRPr lang="en-US" sz="14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222250" indent="0" algn="l" defTabSz="914400" rtl="0" eaLnBrk="1" latinLnBrk="0" hangingPunct="1">
        <a:lnSpc>
          <a:spcPct val="100000"/>
        </a:lnSpc>
        <a:spcBef>
          <a:spcPct val="0"/>
        </a:spcBef>
        <a:spcAft>
          <a:spcPts val="600"/>
        </a:spcAft>
        <a:buClr>
          <a:schemeClr val="tx2"/>
        </a:buClr>
        <a:buFont typeface="Arial"/>
        <a:buNone/>
        <a:defRPr sz="12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446088" indent="-187325" algn="l" defTabSz="914400" rtl="0" eaLnBrk="1" latinLnBrk="0" hangingPunct="1">
        <a:lnSpc>
          <a:spcPct val="100000"/>
        </a:lnSpc>
        <a:spcBef>
          <a:spcPct val="0"/>
        </a:spcBef>
        <a:spcAft>
          <a:spcPts val="600"/>
        </a:spcAft>
        <a:buClr>
          <a:schemeClr val="tx2"/>
        </a:buClr>
        <a:buFont typeface="Arial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userDrawn="1">
          <p15:clr>
            <a:srgbClr val="F26B43"/>
          </p15:clr>
        </p15:guide>
        <p15:guide id="4" orient="horz" pos="4320" userDrawn="1">
          <p15:clr>
            <a:srgbClr val="F26B43"/>
          </p15:clr>
        </p15:guide>
        <p15:guide id="5" userDrawn="1">
          <p15:clr>
            <a:srgbClr val="F26B43"/>
          </p15:clr>
        </p15:guide>
        <p15:guide id="6" pos="7680" userDrawn="1">
          <p15:clr>
            <a:srgbClr val="F26B43"/>
          </p15:clr>
        </p15:guide>
        <p15:guide id="7" pos="7355" userDrawn="1">
          <p15:clr>
            <a:srgbClr val="F26B43"/>
          </p15:clr>
        </p15:guide>
        <p15:guide id="9" orient="horz" pos="3997" userDrawn="1">
          <p15:clr>
            <a:srgbClr val="F26B43"/>
          </p15:clr>
        </p15:guide>
        <p15:guide id="10" pos="325" userDrawn="1">
          <p15:clr>
            <a:srgbClr val="F26B43"/>
          </p15:clr>
        </p15:guide>
        <p15:guide id="11" orient="horz" pos="618" userDrawn="1">
          <p15:clr>
            <a:srgbClr val="F26B43"/>
          </p15:clr>
        </p15:guide>
        <p15:guide id="12" orient="horz" pos="144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/>
          <p:nvPr/>
        </p:nvSpPr>
        <p:spPr>
          <a:xfrm>
            <a:off x="297080" y="909613"/>
            <a:ext cx="11644549" cy="74812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57200">
              <a:lnSpc>
                <a:spcPct val="100000"/>
              </a:lnSpc>
              <a:spcBef>
                <a:spcPts val="150"/>
              </a:spcBef>
              <a:defRPr b="0" i="0"/>
            </a:pPr>
            <a:r>
              <a:rPr lang="1106" sz="2400" dirty="0">
                <a:latin typeface="Arial" panose="020B0604020202020204" pitchFamily="34" charset="0"/>
                <a:ea typeface="Lato" charset="0"/>
                <a:cs typeface="Arial" panose="020B0604020202020204" pitchFamily="34" charset="0"/>
              </a:rPr>
              <a:t>Lefel 3 Iechyd a Gofal Cymdeithasol: Egwyddorion a Chyd-destunau</a:t>
            </a:r>
          </a:p>
          <a:p>
            <a:pPr marL="804863" indent="-804863" defTabSz="457200">
              <a:lnSpc>
                <a:spcPct val="100000"/>
              </a:lnSpc>
              <a:spcBef>
                <a:spcPts val="150"/>
              </a:spcBef>
              <a:defRPr b="0" i="0"/>
            </a:pPr>
            <a:r>
              <a:rPr lang="1106" sz="1800" dirty="0"/>
              <a:t>Uned 2:</a:t>
            </a:r>
            <a:r>
              <a:rPr lang="en-GB" sz="1800" dirty="0"/>
              <a:t>  </a:t>
            </a:r>
            <a:r>
              <a:rPr lang="1106" sz="1800" dirty="0"/>
              <a:t>Ffactorau sy'n effeithio ar dwf a datblygiad unigolion ar bob cam o'r rhychwant oes a sut mae hyn yn </a:t>
            </a:r>
            <a:r>
              <a:rPr lang="en-GB" sz="1800" dirty="0"/>
              <a:t>	</a:t>
            </a:r>
            <a:r>
              <a:rPr lang="1106" sz="1800" dirty="0"/>
              <a:t>effeithio ar ganlyniadau ac anghenion gofal a chymorth </a:t>
            </a:r>
            <a:endParaRPr lang="en-US" sz="1800" dirty="0">
              <a:latin typeface="Arial" panose="020B0604020202020204" pitchFamily="34" charset="0"/>
              <a:ea typeface="Lato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3645" y="287484"/>
            <a:ext cx="60571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b="0" i="0"/>
            </a:pPr>
            <a:r>
              <a:rPr lang="1106" sz="2400" dirty="0">
                <a:latin typeface="+mj-lt"/>
                <a:ea typeface="Lato" charset="0"/>
                <a:cs typeface="Lato" charset="0"/>
              </a:rPr>
              <a:t>Adolygu Arholiadau Ar-lein – Ionawr 2022</a:t>
            </a:r>
          </a:p>
        </p:txBody>
      </p:sp>
      <p:sp>
        <p:nvSpPr>
          <p:cNvPr id="7" name="Title 1"/>
          <p:cNvSpPr txBox="1"/>
          <p:nvPr/>
        </p:nvSpPr>
        <p:spPr>
          <a:xfrm>
            <a:off x="0" y="6642686"/>
            <a:ext cx="7742191" cy="74812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defTabSz="457200">
              <a:lnSpc>
                <a:spcPct val="100000"/>
              </a:lnSpc>
              <a:spcBef>
                <a:spcPct val="20000"/>
              </a:spcBef>
              <a:defRPr/>
            </a:pPr>
            <a:endParaRPr lang="en-US" sz="2800" b="1">
              <a:latin typeface="Lato" charset="0"/>
              <a:ea typeface="Lato" charset="0"/>
              <a:cs typeface="Lato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F16ACB-FDEB-4EA7-A686-FA68DCDDAE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725" y="1883887"/>
            <a:ext cx="11644549" cy="4758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504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92"/>
    </mc:Choice>
    <mc:Fallback xmlns="" xmlns:p15="http://schemas.microsoft.com/office/powerpoint/2012/main">
      <p:transition spd="slow" advTm="10492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2A8F2AF-BC28-4991-9816-07479106F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b="0" i="0"/>
            </a:pPr>
            <a:r>
              <a:rPr lang="1106" sz="1800" dirty="0"/>
              <a:t>Cwestiwn 5 (a) </a:t>
            </a:r>
            <a:r>
              <a:rPr lang="en-GB" sz="1800" dirty="0"/>
              <a:t> </a:t>
            </a:r>
            <a:r>
              <a:rPr lang="1106" sz="1800" dirty="0"/>
              <a:t>Cynllun marcio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97B3A1-6D37-4355-93F0-E8566367D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850" y="920400"/>
            <a:ext cx="5167381" cy="59152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C86AEA-27D9-4F14-A617-0A3C261B55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206199"/>
            <a:ext cx="5172075" cy="220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19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875"/>
    </mc:Choice>
    <mc:Fallback xmlns="" xmlns:p15="http://schemas.microsoft.com/office/powerpoint/2012/main">
      <p:transition spd="slow" advTm="26875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2A8F2AF-BC28-4991-9816-07479106F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b="0" i="0"/>
            </a:pPr>
            <a:r>
              <a:rPr lang="1106" sz="1800"/>
              <a:t>Cwestiwn 5 (b)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542C92-2CEE-4F91-AA86-EC68B76A0C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011" y="1147762"/>
            <a:ext cx="7676225" cy="5275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185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875"/>
    </mc:Choice>
    <mc:Fallback xmlns="" xmlns:p15="http://schemas.microsoft.com/office/powerpoint/2012/main">
      <p:transition spd="slow" advTm="26875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2A8F2AF-BC28-4991-9816-07479106F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b="0" i="0"/>
            </a:pPr>
            <a:r>
              <a:rPr lang="1106" sz="1800" dirty="0"/>
              <a:t>Cwestiwn 5 (b) </a:t>
            </a:r>
            <a:r>
              <a:rPr lang="en-GB" sz="1800" dirty="0"/>
              <a:t> </a:t>
            </a:r>
            <a:r>
              <a:rPr lang="1106" sz="1800" dirty="0"/>
              <a:t>Ateb ymgeisydd 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523AFE-2438-49B1-BA31-7B14D76A3D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894" t="18385" r="41027" b="23229"/>
          <a:stretch>
            <a:fillRect/>
          </a:stretch>
        </p:blipFill>
        <p:spPr>
          <a:xfrm>
            <a:off x="282010" y="1260908"/>
            <a:ext cx="7447075" cy="478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969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875"/>
    </mc:Choice>
    <mc:Fallback xmlns="" xmlns:p15="http://schemas.microsoft.com/office/powerpoint/2012/main">
      <p:transition spd="slow" advTm="26875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2A8F2AF-BC28-4991-9816-07479106F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b="0" i="0"/>
            </a:pPr>
            <a:r>
              <a:rPr lang="1106" sz="1800" dirty="0"/>
              <a:t>Cwestiwn 5 (b) </a:t>
            </a:r>
            <a:r>
              <a:rPr lang="en-GB" sz="1800" dirty="0"/>
              <a:t> </a:t>
            </a:r>
            <a:r>
              <a:rPr lang="1106" sz="1800" dirty="0"/>
              <a:t>Ateb ymgeisydd 1 gyda sylwadau'r arholwr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819448-87F4-4B7F-BE78-80AD1031B426}"/>
              </a:ext>
            </a:extLst>
          </p:cNvPr>
          <p:cNvSpPr txBox="1"/>
          <p:nvPr/>
        </p:nvSpPr>
        <p:spPr>
          <a:xfrm>
            <a:off x="6716967" y="1270533"/>
            <a:ext cx="5099324" cy="4485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b="0" i="0"/>
            </a:pPr>
            <a:r>
              <a:rPr lang="1106" sz="1600" dirty="0"/>
              <a:t>Esboniad da iawn sy'n dangos gwybodaeth a dealltwriaeth fanwl ynglŷn â nodweddion allweddol Deddf Cenedlaethau'r Dyfodol (Cymru) 2015. </a:t>
            </a:r>
          </a:p>
          <a:p>
            <a:endParaRPr lang="en-US" sz="1600" dirty="0"/>
          </a:p>
          <a:p>
            <a:pPr>
              <a:defRPr b="0" i="0"/>
            </a:pPr>
            <a:r>
              <a:rPr lang="1106" sz="1600" dirty="0"/>
              <a:t>Mae'r ymateb yn cyfeirio'n gywir at sawl un o'r saith nod llesiant, gan ddefnyddio terminoleg gywir ac yn mynd ymlaen i egluro sut y byddant o fudd i Gymru. Mae'n nodi Cymru gydnerth, Cymru iachach, a Chymru ffyniannus. Mae'n egluro hefyd mai nod cyffredinol y Ddeddf yw gwella llesiant cymdeithasol, amgylcheddol a diwylliannol Cymru.</a:t>
            </a:r>
          </a:p>
          <a:p>
            <a:endParaRPr lang="en-US" sz="1600" dirty="0"/>
          </a:p>
          <a:p>
            <a:pPr>
              <a:defRPr b="0" i="0"/>
            </a:pPr>
            <a:r>
              <a:rPr lang="1106" sz="1600" dirty="0"/>
              <a:t>I gael y marciau uchaf, gallai ymatebion gyfeirio at bob un o'r saith nod llesiant a phwysigrwydd y ffaith bod y Ddeddf yn rhwymo cyrff cenedlaethol ac yn pennu disgwyliadau ar eu cyfer.</a:t>
            </a:r>
          </a:p>
          <a:p>
            <a:endParaRPr lang="en-US" sz="1600" dirty="0"/>
          </a:p>
          <a:p>
            <a:pPr>
              <a:defRPr b="0" i="0"/>
            </a:pPr>
            <a:r>
              <a:rPr lang="1106" sz="1600" dirty="0"/>
              <a:t>5/6 marc – band 3</a:t>
            </a:r>
            <a:endParaRPr lang="en-GB" sz="1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1734AC-BA36-4E0D-A130-1DD42D252EB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894" t="18385" r="41027" b="23229"/>
          <a:stretch>
            <a:fillRect/>
          </a:stretch>
        </p:blipFill>
        <p:spPr>
          <a:xfrm>
            <a:off x="282011" y="1270533"/>
            <a:ext cx="6227546" cy="4004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365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875"/>
    </mc:Choice>
    <mc:Fallback xmlns="" xmlns:p15="http://schemas.microsoft.com/office/powerpoint/2012/main">
      <p:transition spd="slow" advTm="26875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2A8F2AF-BC28-4991-9816-07479106F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b="0" i="0"/>
            </a:pPr>
            <a:r>
              <a:rPr lang="1106" sz="1800" dirty="0"/>
              <a:t>Cwestiwn 5 (b) </a:t>
            </a:r>
            <a:r>
              <a:rPr lang="en-GB" sz="1800" dirty="0"/>
              <a:t> </a:t>
            </a:r>
            <a:r>
              <a:rPr lang="1106" sz="1800" dirty="0"/>
              <a:t>Ateb ymgeisydd 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655C10-5FB7-48AC-9051-03155726A67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219" t="16500" r="40094" b="25834"/>
          <a:stretch>
            <a:fillRect/>
          </a:stretch>
        </p:blipFill>
        <p:spPr>
          <a:xfrm>
            <a:off x="282011" y="1141195"/>
            <a:ext cx="8131685" cy="5006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68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875"/>
    </mc:Choice>
    <mc:Fallback xmlns="" xmlns:p15="http://schemas.microsoft.com/office/powerpoint/2012/main">
      <p:transition spd="slow" advTm="26875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2A8F2AF-BC28-4991-9816-07479106F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b="0" i="0"/>
            </a:pPr>
            <a:r>
              <a:rPr lang="1106" sz="1800"/>
              <a:t>Cwestiwn 5 (b) Ateb ymgeisydd 2 gyda sylwadau'r arholwr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728ABF-D1AA-4EB1-A1C5-47F2437F9A4A}"/>
              </a:ext>
            </a:extLst>
          </p:cNvPr>
          <p:cNvSpPr txBox="1"/>
          <p:nvPr/>
        </p:nvSpPr>
        <p:spPr>
          <a:xfrm>
            <a:off x="6960012" y="1135544"/>
            <a:ext cx="4954926" cy="5217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b="0" i="0"/>
            </a:pPr>
            <a:r>
              <a:rPr lang="1106" sz="1600"/>
              <a:t>Esboniad da sy'n dangos gwybodaeth a dealltwriaeth ynglŷn â nodweddion allweddol Deddf Cenedlaethau'r Dyfodol (Cymru) 2015. </a:t>
            </a:r>
          </a:p>
          <a:p>
            <a:endParaRPr lang="en-US" sz="1600"/>
          </a:p>
          <a:p>
            <a:pPr>
              <a:defRPr b="0" i="0"/>
            </a:pPr>
            <a:r>
              <a:rPr lang="1106" sz="1600"/>
              <a:t>Mae'r ymateb yn cyfeirio at ddau o'r saith nod llesiant. Yn ei eiriau ei hun yn hytrach na defnyddio'r term cywir “Cymru iachach”, mae'r ymgeisydd yn cyfeirio at wneud dewisiadau ffordd o fyw iachach a sut y gellir gwneud hyn drwy wella gwasanaethau. Mae'r ymateb yn cyfeirio hefyd at wella cymunedau yn hytrach na “Cymru o gymunedau cydlynus” ac yna mae'n esbonio hyn yn gryno. </a:t>
            </a:r>
          </a:p>
          <a:p>
            <a:endParaRPr lang="en-US" sz="1600"/>
          </a:p>
          <a:p>
            <a:pPr>
              <a:defRPr b="0" i="0"/>
            </a:pPr>
            <a:r>
              <a:rPr lang="1106" sz="1600"/>
              <a:t>Ar gyfer bandiau uwch, gallai ymatebion gyfeirio at bob un o'r saith nod llesiant, nodau cyffredinol y Ddeddf i wella llesiant cymdeithasol, economaidd, amgylcheddol a diwylliannol Cymru, a phwysigrwydd y ffaith ei bod yn rhwymo cyrff cenedlaethol ac yn pennu disgwyliadau ar eu cyfer. </a:t>
            </a:r>
          </a:p>
          <a:p>
            <a:endParaRPr lang="en-US" sz="1600"/>
          </a:p>
          <a:p>
            <a:pPr>
              <a:defRPr b="0" i="0"/>
            </a:pPr>
            <a:r>
              <a:rPr lang="1106" sz="1600"/>
              <a:t>3 marc – band 2</a:t>
            </a:r>
            <a:endParaRPr lang="en-GB" sz="16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C29A35-211A-4737-9018-31DC9915C06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219" t="16500" r="40094" b="25834"/>
          <a:stretch>
            <a:fillRect/>
          </a:stretch>
        </p:blipFill>
        <p:spPr>
          <a:xfrm>
            <a:off x="282011" y="1135544"/>
            <a:ext cx="6448901" cy="397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1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875"/>
    </mc:Choice>
    <mc:Fallback xmlns="" xmlns:p15="http://schemas.microsoft.com/office/powerpoint/2012/main">
      <p:transition spd="slow" advTm="26875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2A8F2AF-BC28-4991-9816-07479106F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b="0" i="0"/>
            </a:pPr>
            <a:r>
              <a:rPr lang="1106" sz="1800" dirty="0"/>
              <a:t>Cwestiwn 5 (b) </a:t>
            </a:r>
            <a:r>
              <a:rPr lang="en-GB" sz="1800" dirty="0"/>
              <a:t> </a:t>
            </a:r>
            <a:r>
              <a:rPr lang="1106" sz="1800" dirty="0"/>
              <a:t>Ateb ymgeisydd 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F43D56-33A1-4116-9F0C-F9B75CCAD8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737" t="29895" r="41026" b="42597"/>
          <a:stretch>
            <a:fillRect/>
          </a:stretch>
        </p:blipFill>
        <p:spPr>
          <a:xfrm>
            <a:off x="282011" y="1561698"/>
            <a:ext cx="8884156" cy="2683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922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875"/>
    </mc:Choice>
    <mc:Fallback xmlns="" xmlns:p15="http://schemas.microsoft.com/office/powerpoint/2012/main">
      <p:transition spd="slow" advTm="26875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2A8F2AF-BC28-4991-9816-07479106F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b="0" i="0"/>
            </a:pPr>
            <a:r>
              <a:rPr lang="1106" sz="1800" dirty="0"/>
              <a:t>Cwestiwn 5 (b) </a:t>
            </a:r>
            <a:r>
              <a:rPr lang="en-GB" sz="1800" dirty="0"/>
              <a:t> </a:t>
            </a:r>
            <a:r>
              <a:rPr lang="1106" sz="1800" dirty="0"/>
              <a:t>Ateb yr ymgeisydd gyda sylwadau'r arholwr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0D4E7C-01D1-423D-9647-F62546452967}"/>
              </a:ext>
            </a:extLst>
          </p:cNvPr>
          <p:cNvSpPr txBox="1"/>
          <p:nvPr/>
        </p:nvSpPr>
        <p:spPr>
          <a:xfrm>
            <a:off x="6642013" y="1297125"/>
            <a:ext cx="5050000" cy="5461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b="0" i="0"/>
            </a:pPr>
            <a:r>
              <a:rPr lang="1106" sz="1600" dirty="0"/>
              <a:t>Esboniad sylfaenol sy'n dangos fawr o wybodaeth a dealltwriaeth ynglŷn â nodweddion allweddol Deddf Cenedlaethau'r Dyfodol (Cymru) 2015. </a:t>
            </a:r>
          </a:p>
          <a:p>
            <a:endParaRPr lang="en-US" sz="1600" dirty="0"/>
          </a:p>
          <a:p>
            <a:pPr>
              <a:defRPr b="0" i="0"/>
            </a:pPr>
            <a:r>
              <a:rPr lang="1106" sz="1600" dirty="0"/>
              <a:t>Mae'r ymgeisydd wedi rhoi ymateb sylfaenol nad yw'n cynnwys digon o fanylion. Mae wedi nodi'n gywir mai nod y Ddeddf yw sicrhau bod pob penderfyniad sy'n cael ei wneud yng Nghymru yn cael effaith ar genedlaethau'r dyfodol. Fodd bynnag, nid yw'r ymateb yn dangos digon o ddyfnder na gwybodaeth ac nid yw'n nodi nodweddion allweddol y Ddeddf. </a:t>
            </a:r>
          </a:p>
          <a:p>
            <a:endParaRPr lang="en-US" sz="1600" dirty="0"/>
          </a:p>
          <a:p>
            <a:pPr>
              <a:defRPr b="0" i="0"/>
            </a:pPr>
            <a:r>
              <a:rPr lang="1106" sz="1600" dirty="0"/>
              <a:t>Ar gyfer bandiau uwch, mae angen i ymgeiswyr ystyried y buddiannau yn seiliedig ar y saith nod llesiant, nod cyffredinol y Ddeddf i wella llesiant cymdeithasol, economaidd, amgylcheddol a diwylliannol Cymru, a phwysigrwydd y ffaith bod y Ddeddf yn rhwymo cyrff cenedlaethol ac yn pennu disgwyliadau ar eu cyfer.</a:t>
            </a:r>
          </a:p>
          <a:p>
            <a:endParaRPr lang="en-US" sz="1600" dirty="0"/>
          </a:p>
          <a:p>
            <a:pPr>
              <a:defRPr b="0" i="0"/>
            </a:pPr>
            <a:r>
              <a:rPr lang="1106" sz="1600" dirty="0"/>
              <a:t>1 marc – band 1</a:t>
            </a:r>
            <a:endParaRPr lang="en-GB" sz="1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89C051-DB6E-4D7C-9145-47F94B6E9A0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737" t="29895" r="41026" b="42597"/>
          <a:stretch>
            <a:fillRect/>
          </a:stretch>
        </p:blipFill>
        <p:spPr>
          <a:xfrm>
            <a:off x="476102" y="1297125"/>
            <a:ext cx="5919537" cy="256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118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875"/>
    </mc:Choice>
    <mc:Fallback xmlns="" xmlns:p15="http://schemas.microsoft.com/office/powerpoint/2012/main">
      <p:transition spd="slow" advTm="26875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2A8F2AF-BC28-4991-9816-07479106F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b="0" i="0"/>
            </a:pPr>
            <a:r>
              <a:rPr lang="1106" sz="1800" dirty="0"/>
              <a:t>Cwestiwn 5 (b) </a:t>
            </a:r>
            <a:r>
              <a:rPr lang="en-GB" sz="1800" dirty="0"/>
              <a:t> </a:t>
            </a:r>
            <a:r>
              <a:rPr lang="1106" sz="1800" dirty="0"/>
              <a:t>Cynllun marcio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5AA9A6-E7A4-4BD3-B76B-3F680240B3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872" y="1123949"/>
            <a:ext cx="5457523" cy="52099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A2579C-C7E9-46E3-8F39-5D03B617EA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123949"/>
            <a:ext cx="2925337" cy="29558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61AB007-F636-49C1-BB97-C9627723D9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4417044"/>
            <a:ext cx="5684892" cy="2232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07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875"/>
    </mc:Choice>
    <mc:Fallback xmlns="" xmlns:p15="http://schemas.microsoft.com/office/powerpoint/2012/main">
      <p:transition spd="slow" advTm="26875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2A8F2AF-BC28-4991-9816-07479106F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b="0" i="0"/>
            </a:pPr>
            <a:r>
              <a:rPr lang="1106" sz="1800"/>
              <a:t>Cwestiwn 6 (a)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E5C0BB-BB87-466A-8F5C-70EA4E4D14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011" y="1213333"/>
            <a:ext cx="8947650" cy="443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20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875"/>
    </mc:Choice>
    <mc:Fallback xmlns="" xmlns:p15="http://schemas.microsoft.com/office/powerpoint/2012/main">
      <p:transition spd="slow" advTm="26875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ED8EBE1-1839-4118-B69D-7F5F54E34893}"/>
              </a:ext>
            </a:extLst>
          </p:cNvPr>
          <p:cNvSpPr txBox="1"/>
          <p:nvPr/>
        </p:nvSpPr>
        <p:spPr>
          <a:xfrm>
            <a:off x="271380" y="195048"/>
            <a:ext cx="10020936" cy="44726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04863" indent="-804863" defTabSz="457200">
              <a:lnSpc>
                <a:spcPct val="100000"/>
              </a:lnSpc>
              <a:spcBef>
                <a:spcPts val="150"/>
              </a:spcBef>
              <a:defRPr b="0" i="0"/>
            </a:pPr>
            <a:r>
              <a:rPr lang="1106" sz="1800" dirty="0"/>
              <a:t>Uned 2:	</a:t>
            </a:r>
            <a:r>
              <a:rPr lang="en-GB" sz="1800" dirty="0"/>
              <a:t>	</a:t>
            </a:r>
            <a:r>
              <a:rPr lang="1106" sz="1800" dirty="0"/>
              <a:t>Ffactorau sy'n effeithio ar dwf a datblygiad unigolion ar bob cam o'r rhychwant oes a sut </a:t>
            </a:r>
            <a:r>
              <a:rPr lang="en-GB" sz="1800" dirty="0"/>
              <a:t>	</a:t>
            </a:r>
            <a:r>
              <a:rPr lang="1106" sz="1800" dirty="0"/>
              <a:t>mae hyn yn effeithio ar ganlyniadau ac anghenion gofal a chymorth</a:t>
            </a:r>
            <a:endParaRPr lang="en-US" sz="1800" dirty="0">
              <a:latin typeface="Arial" panose="020B0604020202020204" pitchFamily="34" charset="0"/>
              <a:ea typeface="Lato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97159D2-ABEC-4203-AD91-3751F6D76650}"/>
              </a:ext>
            </a:extLst>
          </p:cNvPr>
          <p:cNvSpPr/>
          <p:nvPr/>
        </p:nvSpPr>
        <p:spPr>
          <a:xfrm>
            <a:off x="5672832" y="882869"/>
            <a:ext cx="6519168" cy="5975131"/>
          </a:xfrm>
          <a:prstGeom prst="rect">
            <a:avLst/>
          </a:prstGeom>
          <a:solidFill>
            <a:schemeClr val="accent3"/>
          </a:solidFill>
          <a:effectLst>
            <a:outerShdw blurRad="50800" dist="50800" dir="5400000" algn="ctr" rotWithShape="0">
              <a:schemeClr val="accent3"/>
            </a:outerShdw>
          </a:effectLst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C2D5AF-5D3B-4276-B36C-97AFA6E5BBF9}"/>
              </a:ext>
            </a:extLst>
          </p:cNvPr>
          <p:cNvSpPr txBox="1"/>
          <p:nvPr/>
        </p:nvSpPr>
        <p:spPr>
          <a:xfrm>
            <a:off x="6510845" y="5615756"/>
            <a:ext cx="5500803" cy="457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b="0" i="0"/>
            </a:pPr>
            <a:r>
              <a:rPr lang="1106" sz="2400" b="1">
                <a:solidFill>
                  <a:schemeClr val="bg1"/>
                </a:solidFill>
              </a:rPr>
              <a:t>Adolygu arholiadau ar-lein (AAA)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0D25735-823F-4728-8EDA-51AB7473F8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0312" y="1743310"/>
            <a:ext cx="3807976" cy="3371380"/>
          </a:xfrm>
          <a:prstGeom prst="rect">
            <a:avLst/>
          </a:prstGeom>
          <a:effectLst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E68CEF-1072-4259-AC13-D20AFA886B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555" y="951083"/>
            <a:ext cx="4737939" cy="5906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47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445"/>
    </mc:Choice>
    <mc:Fallback xmlns="" xmlns:p15="http://schemas.microsoft.com/office/powerpoint/2012/main">
      <p:transition spd="slow" advTm="124445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2A8F2AF-BC28-4991-9816-07479106F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b="0" i="0"/>
            </a:pPr>
            <a:r>
              <a:rPr lang="1106" sz="1800" dirty="0"/>
              <a:t>Cwestiwn 6 (a) </a:t>
            </a:r>
            <a:r>
              <a:rPr lang="en-GB" sz="1800" dirty="0"/>
              <a:t> </a:t>
            </a:r>
            <a:r>
              <a:rPr lang="1106" sz="1800" dirty="0"/>
              <a:t>Ateb ymgeisydd 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D53DB71-6F07-43B9-9006-F0B411424D22}"/>
              </a:ext>
            </a:extLst>
          </p:cNvPr>
          <p:cNvSpPr/>
          <p:nvPr/>
        </p:nvSpPr>
        <p:spPr>
          <a:xfrm>
            <a:off x="3958390" y="3428999"/>
            <a:ext cx="613610" cy="256735"/>
          </a:xfrm>
          <a:prstGeom prst="ellipse">
            <a:avLst/>
          </a:prstGeom>
          <a:solidFill>
            <a:schemeClr val="bg1"/>
          </a:solidFill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381287D-7162-4A58-9D08-9A9F7EEFFA5B}"/>
              </a:ext>
            </a:extLst>
          </p:cNvPr>
          <p:cNvSpPr/>
          <p:nvPr/>
        </p:nvSpPr>
        <p:spPr>
          <a:xfrm>
            <a:off x="6231987" y="5106573"/>
            <a:ext cx="506437" cy="488174"/>
          </a:xfrm>
          <a:prstGeom prst="ellipse">
            <a:avLst/>
          </a:prstGeom>
          <a:solidFill>
            <a:schemeClr val="bg1"/>
          </a:solidFill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59FE9E4-5A6B-4515-AD9F-EF3E3FEE0F16}"/>
              </a:ext>
            </a:extLst>
          </p:cNvPr>
          <p:cNvSpPr/>
          <p:nvPr/>
        </p:nvSpPr>
        <p:spPr>
          <a:xfrm>
            <a:off x="4065563" y="3343081"/>
            <a:ext cx="506437" cy="342653"/>
          </a:xfrm>
          <a:prstGeom prst="ellipse">
            <a:avLst/>
          </a:prstGeom>
          <a:solidFill>
            <a:schemeClr val="bg1"/>
          </a:solidFill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8C64E2B-AD35-4023-8475-7020B1DDB8DA}"/>
              </a:ext>
            </a:extLst>
          </p:cNvPr>
          <p:cNvSpPr/>
          <p:nvPr/>
        </p:nvSpPr>
        <p:spPr>
          <a:xfrm>
            <a:off x="6096001" y="5037653"/>
            <a:ext cx="642424" cy="557094"/>
          </a:xfrm>
          <a:prstGeom prst="ellipse">
            <a:avLst/>
          </a:prstGeom>
          <a:solidFill>
            <a:schemeClr val="bg1"/>
          </a:solidFill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0EF8D6-0AA4-447D-9A28-CD67F6F2A1C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166" r="39906" b="39667"/>
          <a:stretch>
            <a:fillRect/>
          </a:stretch>
        </p:blipFill>
        <p:spPr>
          <a:xfrm>
            <a:off x="402248" y="1177289"/>
            <a:ext cx="10685247" cy="4417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32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875"/>
    </mc:Choice>
    <mc:Fallback xmlns="" xmlns:p15="http://schemas.microsoft.com/office/powerpoint/2012/main">
      <p:transition spd="slow" advTm="26875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E1250CA2-B3D1-47C0-94E0-72630DEC5BC3}"/>
              </a:ext>
            </a:extLst>
          </p:cNvPr>
          <p:cNvSpPr/>
          <p:nvPr/>
        </p:nvSpPr>
        <p:spPr>
          <a:xfrm>
            <a:off x="8020878" y="1391477"/>
            <a:ext cx="3747052" cy="4244009"/>
          </a:xfrm>
          <a:prstGeom prst="wedgeRectCallout">
            <a:avLst>
              <a:gd name="adj1" fmla="val -56642"/>
              <a:gd name="adj2" fmla="val 69057"/>
            </a:avLst>
          </a:prstGeom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6394D095-CF57-4BC9-BE3A-08605170358A}"/>
              </a:ext>
            </a:extLst>
          </p:cNvPr>
          <p:cNvSpPr/>
          <p:nvPr/>
        </p:nvSpPr>
        <p:spPr>
          <a:xfrm>
            <a:off x="8020878" y="1202635"/>
            <a:ext cx="3747052" cy="5158408"/>
          </a:xfrm>
          <a:prstGeom prst="wedgeRoundRectCallout">
            <a:avLst/>
          </a:prstGeom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91B27EA4-A427-43AC-A564-40F7D401D33F}"/>
              </a:ext>
            </a:extLst>
          </p:cNvPr>
          <p:cNvSpPr txBox="1"/>
          <p:nvPr/>
        </p:nvSpPr>
        <p:spPr>
          <a:xfrm>
            <a:off x="282011" y="254060"/>
            <a:ext cx="10223323" cy="44726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b="0" i="0"/>
            </a:pPr>
            <a:r>
              <a:rPr lang="1106" sz="1800" dirty="0"/>
              <a:t>Cwestiwn 6 (a) </a:t>
            </a:r>
            <a:r>
              <a:rPr lang="en-GB" sz="1800" dirty="0"/>
              <a:t> </a:t>
            </a:r>
            <a:r>
              <a:rPr lang="1106" sz="1800" dirty="0"/>
              <a:t>Ateb ymgeisydd 1 gyda sylwadau'r arholwr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532535-FD4F-4658-B35E-DF5446FDCB7E}"/>
              </a:ext>
            </a:extLst>
          </p:cNvPr>
          <p:cNvSpPr txBox="1"/>
          <p:nvPr/>
        </p:nvSpPr>
        <p:spPr>
          <a:xfrm>
            <a:off x="7002966" y="1052583"/>
            <a:ext cx="5062654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b="0" i="0"/>
            </a:pPr>
            <a:r>
              <a:rPr lang="1106" sz="1600" dirty="0"/>
              <a:t>Esboniad da sy'n dangos gwybodaeth a dealltwriaeth ynghylch sut y byddai gwaith amlddisgyblaethol yn helpu Gwen i ymadfer.</a:t>
            </a:r>
          </a:p>
          <a:p>
            <a:endParaRPr lang="en-US" sz="1600" dirty="0"/>
          </a:p>
          <a:p>
            <a:pPr>
              <a:defRPr b="0" i="0"/>
            </a:pPr>
            <a:r>
              <a:rPr lang="1106" sz="1600" dirty="0"/>
              <a:t>Mae'r ymateb yn nodi'n gywir bod gweithwyr proffesiynol o wahanol ddisgyblaethau yn cydweithio i gefnogi Gwen. Yna mae'r ymateb yn nodi'r buddiannau, er enghraifft, bod gweithwyr proffesiynol wedi cael eu hyfforddi i wneud y penderfyniadau gorau ar gyfer sefyllfa Gwen a bod pob un o'u hanghenion yn cael eu diwallu.</a:t>
            </a:r>
          </a:p>
          <a:p>
            <a:endParaRPr lang="en-US" sz="1600" dirty="0"/>
          </a:p>
          <a:p>
            <a:pPr>
              <a:defRPr b="0" i="0"/>
            </a:pPr>
            <a:r>
              <a:rPr lang="1106" sz="1600" dirty="0"/>
              <a:t>Roedd marciau ychwanegol ar gael am nodi bod timau amlasiantaethol yn darparu gwasanaeth di-dor, y gallant ddod o bob sector, eu bod yn sicrhau gofal parhaus, yn sicrhau bod modd cael gafael ar wasanaethau'n gyflymach, yn galluogi gweithwyr proffesiynol i weithio gyda'i gilydd ac yn sicrhau bod y cymorth a roddir i Gwen yn canolbwyntio arni hi fel unigolyn. Gallai gwasanaethau adsefydlu gael eu cynnig fel enghraifft o'r cymorth sydd ar gael i Gwen. </a:t>
            </a:r>
          </a:p>
          <a:p>
            <a:endParaRPr lang="en-US" sz="1600" dirty="0"/>
          </a:p>
          <a:p>
            <a:pPr>
              <a:defRPr b="0" i="0"/>
            </a:pPr>
            <a:r>
              <a:rPr lang="1106" sz="1600" dirty="0"/>
              <a:t>Dyfarnwyd 3 marc </a:t>
            </a:r>
            <a:endParaRPr lang="en-GB" sz="1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117EEF-043A-4804-BC53-706670A4F185}"/>
              </a:ext>
            </a:extLst>
          </p:cNvPr>
          <p:cNvSpPr txBox="1"/>
          <p:nvPr/>
        </p:nvSpPr>
        <p:spPr>
          <a:xfrm>
            <a:off x="7736305" y="16635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/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987673E0-7724-4B63-B1A7-E06C7FA713CC}"/>
              </a:ext>
            </a:extLst>
          </p:cNvPr>
          <p:cNvSpPr/>
          <p:nvPr/>
        </p:nvSpPr>
        <p:spPr>
          <a:xfrm>
            <a:off x="7158788" y="1756610"/>
            <a:ext cx="3346545" cy="2201779"/>
          </a:xfrm>
          <a:prstGeom prst="wedgeRoundRectCallout">
            <a:avLst>
              <a:gd name="adj1" fmla="val -33041"/>
              <a:gd name="adj2" fmla="val 90454"/>
              <a:gd name="adj3" fmla="val 16667"/>
            </a:avLst>
          </a:prstGeom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C13CF97-BE2C-459E-87D5-11B7DED1E4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166" r="39906" b="39667"/>
          <a:stretch>
            <a:fillRect/>
          </a:stretch>
        </p:blipFill>
        <p:spPr>
          <a:xfrm>
            <a:off x="282011" y="1052583"/>
            <a:ext cx="6579087" cy="2995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98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787"/>
    </mc:Choice>
    <mc:Fallback xmlns="" xmlns:p15="http://schemas.microsoft.com/office/powerpoint/2012/main">
      <p:transition spd="slow" advTm="98787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2A8F2AF-BC28-4991-9816-07479106F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b="0" i="0"/>
            </a:pPr>
            <a:r>
              <a:rPr lang="1106" sz="1800" dirty="0"/>
              <a:t>Cwestiwn 6 (a) </a:t>
            </a:r>
            <a:r>
              <a:rPr lang="en-GB" sz="1800" dirty="0"/>
              <a:t> </a:t>
            </a:r>
            <a:r>
              <a:rPr lang="1106" sz="1800" dirty="0"/>
              <a:t>Ateb ymgeisydd 2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D53DB71-6F07-43B9-9006-F0B411424D22}"/>
              </a:ext>
            </a:extLst>
          </p:cNvPr>
          <p:cNvSpPr/>
          <p:nvPr/>
        </p:nvSpPr>
        <p:spPr>
          <a:xfrm>
            <a:off x="3958390" y="3428999"/>
            <a:ext cx="613610" cy="256735"/>
          </a:xfrm>
          <a:prstGeom prst="ellipse">
            <a:avLst/>
          </a:prstGeom>
          <a:solidFill>
            <a:schemeClr val="bg1"/>
          </a:solidFill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381287D-7162-4A58-9D08-9A9F7EEFFA5B}"/>
              </a:ext>
            </a:extLst>
          </p:cNvPr>
          <p:cNvSpPr/>
          <p:nvPr/>
        </p:nvSpPr>
        <p:spPr>
          <a:xfrm>
            <a:off x="6231987" y="5106573"/>
            <a:ext cx="506437" cy="488174"/>
          </a:xfrm>
          <a:prstGeom prst="ellipse">
            <a:avLst/>
          </a:prstGeom>
          <a:solidFill>
            <a:schemeClr val="bg1"/>
          </a:solidFill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59FE9E4-5A6B-4515-AD9F-EF3E3FEE0F16}"/>
              </a:ext>
            </a:extLst>
          </p:cNvPr>
          <p:cNvSpPr/>
          <p:nvPr/>
        </p:nvSpPr>
        <p:spPr>
          <a:xfrm>
            <a:off x="4065563" y="3343081"/>
            <a:ext cx="506437" cy="342653"/>
          </a:xfrm>
          <a:prstGeom prst="ellipse">
            <a:avLst/>
          </a:prstGeom>
          <a:solidFill>
            <a:schemeClr val="bg1"/>
          </a:solidFill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8C64E2B-AD35-4023-8475-7020B1DDB8DA}"/>
              </a:ext>
            </a:extLst>
          </p:cNvPr>
          <p:cNvSpPr/>
          <p:nvPr/>
        </p:nvSpPr>
        <p:spPr>
          <a:xfrm>
            <a:off x="6096001" y="5037653"/>
            <a:ext cx="642424" cy="557094"/>
          </a:xfrm>
          <a:prstGeom prst="ellipse">
            <a:avLst/>
          </a:prstGeom>
          <a:solidFill>
            <a:schemeClr val="bg1"/>
          </a:solidFill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98A3C7-1426-4945-BA40-01BC9B2C6EB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105" t="43228" r="42763" b="12982"/>
          <a:stretch>
            <a:fillRect/>
          </a:stretch>
        </p:blipFill>
        <p:spPr>
          <a:xfrm>
            <a:off x="282011" y="1119454"/>
            <a:ext cx="8600417" cy="3987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791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875"/>
    </mc:Choice>
    <mc:Fallback xmlns="" xmlns:p15="http://schemas.microsoft.com/office/powerpoint/2012/main">
      <p:transition spd="slow" advTm="26875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E1250CA2-B3D1-47C0-94E0-72630DEC5BC3}"/>
              </a:ext>
            </a:extLst>
          </p:cNvPr>
          <p:cNvSpPr/>
          <p:nvPr/>
        </p:nvSpPr>
        <p:spPr>
          <a:xfrm>
            <a:off x="8020878" y="1391477"/>
            <a:ext cx="3747052" cy="4244009"/>
          </a:xfrm>
          <a:prstGeom prst="wedgeRectCallout">
            <a:avLst>
              <a:gd name="adj1" fmla="val -56642"/>
              <a:gd name="adj2" fmla="val 69057"/>
            </a:avLst>
          </a:prstGeom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6394D095-CF57-4BC9-BE3A-08605170358A}"/>
              </a:ext>
            </a:extLst>
          </p:cNvPr>
          <p:cNvSpPr/>
          <p:nvPr/>
        </p:nvSpPr>
        <p:spPr>
          <a:xfrm>
            <a:off x="8020878" y="1202635"/>
            <a:ext cx="3747052" cy="5158408"/>
          </a:xfrm>
          <a:prstGeom prst="wedgeRoundRectCallout">
            <a:avLst/>
          </a:prstGeom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91B27EA4-A427-43AC-A564-40F7D401D33F}"/>
              </a:ext>
            </a:extLst>
          </p:cNvPr>
          <p:cNvSpPr txBox="1"/>
          <p:nvPr/>
        </p:nvSpPr>
        <p:spPr>
          <a:xfrm>
            <a:off x="282011" y="254060"/>
            <a:ext cx="10223323" cy="44726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b="0" i="0"/>
            </a:pPr>
            <a:r>
              <a:rPr lang="1106" sz="1800" dirty="0"/>
              <a:t>Cwestiwn 6 (a) </a:t>
            </a:r>
            <a:r>
              <a:rPr lang="en-GB" sz="1800" dirty="0"/>
              <a:t> </a:t>
            </a:r>
            <a:r>
              <a:rPr lang="1106" sz="1800" dirty="0"/>
              <a:t>Ateb ymgeisydd 2 gyda sylwadau'r arholwr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532535-FD4F-4658-B35E-DF5446FDCB7E}"/>
              </a:ext>
            </a:extLst>
          </p:cNvPr>
          <p:cNvSpPr txBox="1"/>
          <p:nvPr/>
        </p:nvSpPr>
        <p:spPr>
          <a:xfrm>
            <a:off x="5575610" y="881360"/>
            <a:ext cx="661639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b="0" i="0"/>
            </a:pPr>
            <a:r>
              <a:rPr lang="1106" sz="1600" dirty="0"/>
              <a:t>Esboniad sylfaenol sy'n dangos rhywfaint o wybodaeth a dealltwriaeth ynghylch sut y byddai gwaith amlddisgyblaethol yn helpu Gwen i ymadfer.</a:t>
            </a:r>
          </a:p>
          <a:p>
            <a:endParaRPr lang="en-US" sz="1600" dirty="0"/>
          </a:p>
          <a:p>
            <a:pPr>
              <a:defRPr b="0" i="0"/>
            </a:pPr>
            <a:r>
              <a:rPr lang="1106" sz="1600" dirty="0"/>
              <a:t>Mae'r ymateb yn nodi'n gywir sawl gweithiwr proffesiynol o wahanol ddisgyblaethau a fyddai'n cydweithio i gefnogi Gwen a'i helpu i ymadfer ond mae'n mynd ymlaen ymhellach i egluro sut y byddai hyn yn helpu Gwen ac yn sicrhau ei bod yn ymadfer yn gyflym ac yn ddiogel. Gallai'r ymgeisydd fod wedi ymhelaethu ar hyn drwy egluro bod hyn yn golygu y gall Gwen gael gafael ar wasanaethau'n gyflymach ac yn haws fel nad yw'n aros am wasanaethau ac y gallai leihau achosion o ddyblygu gofal a chymorth, fel ei bod yn cael y gofal cywir pan fo angen y gofal hwn arni.</a:t>
            </a:r>
          </a:p>
          <a:p>
            <a:endParaRPr lang="en-US" sz="1600" dirty="0"/>
          </a:p>
          <a:p>
            <a:pPr>
              <a:defRPr b="0" i="0"/>
            </a:pPr>
            <a:r>
              <a:rPr lang="1106" sz="1600" dirty="0"/>
              <a:t>Roedd marciau ychwanegol ar gael am nodi bod timau amlasiantaethol yn darparu gwasanaeth di-dor, y gallant ddod o bob sector, eu bod yn sicrhau gofal parhaus, yn sicrhau bod modd cael gafael ar wasanaethau'n gyflymach, yn galluogi gweithwyr proffesiynol i weithio gyda'i gilydd ac yn sicrhau bod y cymorth a roddir i Gwen yn canolbwyntio arni hi fel unigolyn. Gallai gwasanaethau adsefydlu gael eu cynnig fel enghraifft o'r cymorth sydd ar gael i Gwen, ynghyd â buddiannau gwaith amlddisgyblaethol.</a:t>
            </a:r>
            <a:endParaRPr lang="en-GB" sz="1600" dirty="0"/>
          </a:p>
          <a:p>
            <a:pPr>
              <a:defRPr b="0" i="0"/>
            </a:pPr>
            <a:endParaRPr lang="en-GB" sz="1600" dirty="0"/>
          </a:p>
          <a:p>
            <a:pPr>
              <a:defRPr b="0" i="0"/>
            </a:pPr>
            <a:r>
              <a:rPr lang="1106" sz="1600" dirty="0"/>
              <a:t>Dyfarnwyd 2 farc </a:t>
            </a:r>
            <a:endParaRPr lang="en-GB" sz="1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117EEF-043A-4804-BC53-706670A4F185}"/>
              </a:ext>
            </a:extLst>
          </p:cNvPr>
          <p:cNvSpPr txBox="1"/>
          <p:nvPr/>
        </p:nvSpPr>
        <p:spPr>
          <a:xfrm>
            <a:off x="7736305" y="16635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/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2A740607-F579-47EC-97E3-B484E07E3FDA}"/>
              </a:ext>
            </a:extLst>
          </p:cNvPr>
          <p:cNvSpPr/>
          <p:nvPr/>
        </p:nvSpPr>
        <p:spPr>
          <a:xfrm>
            <a:off x="6809874" y="1888958"/>
            <a:ext cx="4740812" cy="3935370"/>
          </a:xfrm>
          <a:prstGeom prst="wedgeRoundRectCallout">
            <a:avLst>
              <a:gd name="adj1" fmla="val -55872"/>
              <a:gd name="adj2" fmla="val 100928"/>
              <a:gd name="adj3" fmla="val 16667"/>
            </a:avLst>
          </a:prstGeom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50093FA-96EE-43B7-87D3-BDAC4D75C19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105" t="43228" r="42763" b="12982"/>
          <a:stretch>
            <a:fillRect/>
          </a:stretch>
        </p:blipFill>
        <p:spPr>
          <a:xfrm>
            <a:off x="356137" y="1603754"/>
            <a:ext cx="5107639" cy="3113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11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787"/>
    </mc:Choice>
    <mc:Fallback xmlns="" xmlns:p15="http://schemas.microsoft.com/office/powerpoint/2012/main">
      <p:transition spd="slow" advTm="98787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2A8F2AF-BC28-4991-9816-07479106F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b="0" i="0"/>
            </a:pPr>
            <a:r>
              <a:rPr lang="1106" sz="1800" dirty="0"/>
              <a:t>Cwestiwn 6 (a) </a:t>
            </a:r>
            <a:r>
              <a:rPr lang="en-GB" sz="1800" dirty="0"/>
              <a:t> </a:t>
            </a:r>
            <a:r>
              <a:rPr lang="1106" sz="1800" dirty="0"/>
              <a:t>Ateb ymgeisydd 3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D53DB71-6F07-43B9-9006-F0B411424D22}"/>
              </a:ext>
            </a:extLst>
          </p:cNvPr>
          <p:cNvSpPr/>
          <p:nvPr/>
        </p:nvSpPr>
        <p:spPr>
          <a:xfrm>
            <a:off x="3958390" y="3428999"/>
            <a:ext cx="613610" cy="256735"/>
          </a:xfrm>
          <a:prstGeom prst="ellipse">
            <a:avLst/>
          </a:prstGeom>
          <a:solidFill>
            <a:schemeClr val="bg1"/>
          </a:solidFill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381287D-7162-4A58-9D08-9A9F7EEFFA5B}"/>
              </a:ext>
            </a:extLst>
          </p:cNvPr>
          <p:cNvSpPr/>
          <p:nvPr/>
        </p:nvSpPr>
        <p:spPr>
          <a:xfrm>
            <a:off x="6231987" y="5106573"/>
            <a:ext cx="506437" cy="488174"/>
          </a:xfrm>
          <a:prstGeom prst="ellipse">
            <a:avLst/>
          </a:prstGeom>
          <a:solidFill>
            <a:schemeClr val="bg1"/>
          </a:solidFill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59FE9E4-5A6B-4515-AD9F-EF3E3FEE0F16}"/>
              </a:ext>
            </a:extLst>
          </p:cNvPr>
          <p:cNvSpPr/>
          <p:nvPr/>
        </p:nvSpPr>
        <p:spPr>
          <a:xfrm>
            <a:off x="4065563" y="3343081"/>
            <a:ext cx="506437" cy="342653"/>
          </a:xfrm>
          <a:prstGeom prst="ellipse">
            <a:avLst/>
          </a:prstGeom>
          <a:solidFill>
            <a:schemeClr val="bg1"/>
          </a:solidFill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8C64E2B-AD35-4023-8475-7020B1DDB8DA}"/>
              </a:ext>
            </a:extLst>
          </p:cNvPr>
          <p:cNvSpPr/>
          <p:nvPr/>
        </p:nvSpPr>
        <p:spPr>
          <a:xfrm>
            <a:off x="6096001" y="5037653"/>
            <a:ext cx="642424" cy="557094"/>
          </a:xfrm>
          <a:prstGeom prst="ellipse">
            <a:avLst/>
          </a:prstGeom>
          <a:solidFill>
            <a:schemeClr val="bg1"/>
          </a:solidFill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D24E74-79C4-4BD8-9107-6C068770C99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52" t="48747" r="43159" b="21123"/>
          <a:stretch>
            <a:fillRect/>
          </a:stretch>
        </p:blipFill>
        <p:spPr>
          <a:xfrm>
            <a:off x="282011" y="1263252"/>
            <a:ext cx="9418045" cy="317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82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875"/>
    </mc:Choice>
    <mc:Fallback xmlns="" xmlns:p15="http://schemas.microsoft.com/office/powerpoint/2012/main">
      <p:transition spd="slow" advTm="26875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E1250CA2-B3D1-47C0-94E0-72630DEC5BC3}"/>
              </a:ext>
            </a:extLst>
          </p:cNvPr>
          <p:cNvSpPr/>
          <p:nvPr/>
        </p:nvSpPr>
        <p:spPr>
          <a:xfrm>
            <a:off x="8020878" y="1391477"/>
            <a:ext cx="3747052" cy="4244009"/>
          </a:xfrm>
          <a:prstGeom prst="wedgeRectCallout">
            <a:avLst>
              <a:gd name="adj1" fmla="val -56642"/>
              <a:gd name="adj2" fmla="val 69057"/>
            </a:avLst>
          </a:prstGeom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6394D095-CF57-4BC9-BE3A-08605170358A}"/>
              </a:ext>
            </a:extLst>
          </p:cNvPr>
          <p:cNvSpPr/>
          <p:nvPr/>
        </p:nvSpPr>
        <p:spPr>
          <a:xfrm>
            <a:off x="8020878" y="1202635"/>
            <a:ext cx="3747052" cy="5158408"/>
          </a:xfrm>
          <a:prstGeom prst="wedgeRoundRectCallout">
            <a:avLst/>
          </a:prstGeom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91B27EA4-A427-43AC-A564-40F7D401D33F}"/>
              </a:ext>
            </a:extLst>
          </p:cNvPr>
          <p:cNvSpPr txBox="1"/>
          <p:nvPr/>
        </p:nvSpPr>
        <p:spPr>
          <a:xfrm>
            <a:off x="282011" y="254060"/>
            <a:ext cx="10223323" cy="44726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b="0" i="0"/>
            </a:pPr>
            <a:r>
              <a:rPr lang="1106" sz="1800" dirty="0"/>
              <a:t>Cwestiwn 6 (a) </a:t>
            </a:r>
            <a:r>
              <a:rPr lang="en-GB" sz="1800" dirty="0"/>
              <a:t> </a:t>
            </a:r>
            <a:r>
              <a:rPr lang="1106" sz="1800" dirty="0"/>
              <a:t>Ateb ymgeisydd 3 gyda sylwadau'r arholwr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532535-FD4F-4658-B35E-DF5446FDCB7E}"/>
              </a:ext>
            </a:extLst>
          </p:cNvPr>
          <p:cNvSpPr txBox="1"/>
          <p:nvPr/>
        </p:nvSpPr>
        <p:spPr>
          <a:xfrm>
            <a:off x="7158788" y="1033672"/>
            <a:ext cx="4697098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b="0" i="0"/>
            </a:pPr>
            <a:r>
              <a:rPr lang="1106" sz="1600" dirty="0"/>
              <a:t>Esboniad cyfyngedig nad yw'n dangos fawr o wybodaeth a dealltwriaeth ynghylch sut y byddai gwaith amlddisgyblaethol yn helpu Gwen i ymadfer.</a:t>
            </a:r>
          </a:p>
          <a:p>
            <a:endParaRPr lang="en-US" sz="1600" dirty="0"/>
          </a:p>
          <a:p>
            <a:pPr>
              <a:defRPr b="0" i="0"/>
            </a:pPr>
            <a:r>
              <a:rPr lang="1106" sz="1600" dirty="0"/>
              <a:t>Mae'r ymateb yn nodi'n gywir, ond yn gryno, sawl gweithiwr proffesiynol o wahanol ddisgyblaethau a fyddai'n cydweithio i gefnogi Gwen a'i helpu i ymadfer. </a:t>
            </a:r>
          </a:p>
          <a:p>
            <a:endParaRPr lang="en-US" sz="1600" dirty="0"/>
          </a:p>
          <a:p>
            <a:pPr>
              <a:defRPr b="0" i="0"/>
            </a:pPr>
            <a:r>
              <a:rPr lang="1106" sz="1600" dirty="0"/>
              <a:t>Roedd marciau ychwanegol ar gael am nodi bod timau amlasiantaethol yn darparu gwasanaeth di-dor, y gallant ddod o bob sector, eu bod yn sicrhau gofal parhaus, yn sicrhau bod modd cael gafael ar wasanaethau'n gyflymach, yn galluogi gweithwyr proffesiynol i weithio gyda'i gilydd ac yn sicrhau bod y cymorth a roddir i Gwen yn canolbwyntio arni hi fel unigolyn. Gallai gwasanaethau adsefydlu gael eu cynnig fel enghraifft o'r cymorth sydd ar gael i Gwen, ynghyd â buddiannau gwaith amlddisgyblaethol. </a:t>
            </a:r>
          </a:p>
          <a:p>
            <a:endParaRPr lang="en-US" sz="1600" dirty="0"/>
          </a:p>
          <a:p>
            <a:pPr>
              <a:defRPr b="0" i="0"/>
            </a:pPr>
            <a:r>
              <a:rPr lang="1106" sz="1600" dirty="0"/>
              <a:t>Dyfarnwyd 1 marc </a:t>
            </a:r>
            <a:endParaRPr lang="en-GB" sz="1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117EEF-043A-4804-BC53-706670A4F185}"/>
              </a:ext>
            </a:extLst>
          </p:cNvPr>
          <p:cNvSpPr txBox="1"/>
          <p:nvPr/>
        </p:nvSpPr>
        <p:spPr>
          <a:xfrm>
            <a:off x="7736305" y="16635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/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2A740607-F579-47EC-97E3-B484E07E3FDA}"/>
              </a:ext>
            </a:extLst>
          </p:cNvPr>
          <p:cNvSpPr/>
          <p:nvPr/>
        </p:nvSpPr>
        <p:spPr>
          <a:xfrm>
            <a:off x="6809874" y="1888958"/>
            <a:ext cx="4740812" cy="3935370"/>
          </a:xfrm>
          <a:prstGeom prst="wedgeRoundRectCallout">
            <a:avLst>
              <a:gd name="adj1" fmla="val -55872"/>
              <a:gd name="adj2" fmla="val 100928"/>
              <a:gd name="adj3" fmla="val 16667"/>
            </a:avLst>
          </a:prstGeom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987673E0-7724-4B63-B1A7-E06C7FA713CC}"/>
              </a:ext>
            </a:extLst>
          </p:cNvPr>
          <p:cNvSpPr/>
          <p:nvPr/>
        </p:nvSpPr>
        <p:spPr>
          <a:xfrm>
            <a:off x="7158788" y="1756610"/>
            <a:ext cx="3346545" cy="2201779"/>
          </a:xfrm>
          <a:prstGeom prst="wedgeRoundRectCallout">
            <a:avLst>
              <a:gd name="adj1" fmla="val -33041"/>
              <a:gd name="adj2" fmla="val 90454"/>
              <a:gd name="adj3" fmla="val 16667"/>
            </a:avLst>
          </a:prstGeom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79F283E-E40C-4BFA-A43B-24D1D53A57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52" t="48747" r="43159" b="21123"/>
          <a:stretch>
            <a:fillRect/>
          </a:stretch>
        </p:blipFill>
        <p:spPr>
          <a:xfrm>
            <a:off x="341505" y="1500215"/>
            <a:ext cx="6600039" cy="2224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90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787"/>
    </mc:Choice>
    <mc:Fallback xmlns="" xmlns:p15="http://schemas.microsoft.com/office/powerpoint/2012/main">
      <p:transition spd="slow" advTm="98787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2A8F2AF-BC28-4991-9816-07479106F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b="0" i="0"/>
            </a:pPr>
            <a:r>
              <a:rPr lang="1106" sz="1800" dirty="0"/>
              <a:t>Cwestiwn 6 (a) </a:t>
            </a:r>
            <a:r>
              <a:rPr lang="en-GB" sz="1800" dirty="0"/>
              <a:t> </a:t>
            </a:r>
            <a:r>
              <a:rPr lang="1106" sz="1800" dirty="0"/>
              <a:t>Cynllun marcio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3938E8-C8C5-4F36-B080-CD587E1281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336" y="903249"/>
            <a:ext cx="5768664" cy="5943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15BFA81-7FF4-480E-AFAC-FBB219380E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952392"/>
            <a:ext cx="5806920" cy="317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737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875"/>
    </mc:Choice>
    <mc:Fallback xmlns="" xmlns:p15="http://schemas.microsoft.com/office/powerpoint/2012/main">
      <p:transition spd="slow" advTm="26875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2A8F2AF-BC28-4991-9816-07479106F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b="0" i="0"/>
            </a:pPr>
            <a:r>
              <a:rPr lang="1106" sz="1800"/>
              <a:t>Cwestiwn 6 (b)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67C407-EC25-4F48-A3F1-5A716F3A58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011" y="1014761"/>
            <a:ext cx="6387514" cy="5746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976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875"/>
    </mc:Choice>
    <mc:Fallback xmlns="" xmlns:p15="http://schemas.microsoft.com/office/powerpoint/2012/main">
      <p:transition spd="slow" advTm="26875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2A8F2AF-BC28-4991-9816-07479106F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b="0" i="0"/>
            </a:pPr>
            <a:r>
              <a:rPr lang="1106" sz="1800" dirty="0"/>
              <a:t>Cwestiwn 6 (b) </a:t>
            </a:r>
            <a:r>
              <a:rPr lang="en-GB" sz="1800" dirty="0"/>
              <a:t> </a:t>
            </a:r>
            <a:r>
              <a:rPr lang="1106" sz="1800" dirty="0"/>
              <a:t>Ateb ymgeisydd 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898BE8-B604-48C6-AC49-48ED2F17AA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947" t="16421" r="40868" b="12140"/>
          <a:stretch>
            <a:fillRect/>
          </a:stretch>
        </p:blipFill>
        <p:spPr>
          <a:xfrm>
            <a:off x="481262" y="1126156"/>
            <a:ext cx="7305576" cy="531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248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875"/>
    </mc:Choice>
    <mc:Fallback xmlns="" xmlns:p15="http://schemas.microsoft.com/office/powerpoint/2012/main">
      <p:transition spd="slow" advTm="26875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2A8F2AF-BC28-4991-9816-07479106F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b="0" i="0"/>
            </a:pPr>
            <a:r>
              <a:rPr lang="1106" sz="1800" dirty="0"/>
              <a:t>Cwestiwn 6 (b) </a:t>
            </a:r>
            <a:r>
              <a:rPr lang="en-GB" sz="1800" dirty="0"/>
              <a:t> </a:t>
            </a:r>
            <a:r>
              <a:rPr lang="1106" sz="1800" dirty="0"/>
              <a:t>Ateb ymgeisydd 1 gyda sylwadau'r arholwr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E9E5BE-3493-4F38-9262-E95A6150AFC4}"/>
              </a:ext>
            </a:extLst>
          </p:cNvPr>
          <p:cNvSpPr txBox="1"/>
          <p:nvPr/>
        </p:nvSpPr>
        <p:spPr>
          <a:xfrm>
            <a:off x="6903310" y="1200923"/>
            <a:ext cx="4989581" cy="5217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b="0" i="0"/>
            </a:pPr>
            <a:r>
              <a:rPr lang="1106" sz="1600"/>
              <a:t>Trafodaeth dda sy'n dangos gwybodaeth a dealltwriaeth ynglŷn â'r dulliau o gefnogi Gwen er mwyn hybu a diogelu ei gwydnwch. </a:t>
            </a:r>
          </a:p>
          <a:p>
            <a:endParaRPr lang="en-US" sz="1600"/>
          </a:p>
          <a:p>
            <a:pPr>
              <a:defRPr b="0" i="0"/>
            </a:pPr>
            <a:r>
              <a:rPr lang="1106" sz="1600"/>
              <a:t>Mae'r ymgeisydd wedi nodi'n gywir sawl un o'r dulliau allweddol fel y dull datrys problemau, gweithgareddau therapiwtig, gweithgareddau hamdden, grymuso, ac wedi nodi'n gywir sut y byddai hyn yn helpu Gwen ac yn ei grymuso i adennill ei hyder. Mae'r ymateb yn dangos dealltwriaeth yn y frawddeg olaf sy'n egluro, wrth i Gwen ddod yn fwy gwydn, y gall gweithwyr proffesiynol dynnu cymorth yn ôl er mwyn iddi allu adfer ei hannibyniaeth.</a:t>
            </a:r>
          </a:p>
          <a:p>
            <a:endParaRPr lang="en-US" sz="1600"/>
          </a:p>
          <a:p>
            <a:pPr>
              <a:defRPr b="0" i="0"/>
            </a:pPr>
            <a:r>
              <a:rPr lang="1106" sz="1600"/>
              <a:t>I gyrraedd band 4, roedd marciau ychwanegol ar gael am gynyddu'r rhwydwaith cymdeithasol, rhoi cyfrifoldeb arni am ei hiechyd corfforol ac am wneud newidiadau ffordd o fyw a fydd yn helpu ei hiechyd meddwl ac yn lleihau teimladau o straen.</a:t>
            </a:r>
          </a:p>
          <a:p>
            <a:endParaRPr lang="en-US" sz="1600"/>
          </a:p>
          <a:p>
            <a:pPr>
              <a:defRPr b="0" i="0"/>
            </a:pPr>
            <a:r>
              <a:rPr lang="1106" sz="1600"/>
              <a:t>6 marc – band 3</a:t>
            </a:r>
            <a:endParaRPr lang="en-GB" sz="16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E26873-D763-4E56-B8FA-CA2CC18EEEC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947" t="16421" r="40868" b="12140"/>
          <a:stretch>
            <a:fillRect/>
          </a:stretch>
        </p:blipFill>
        <p:spPr>
          <a:xfrm>
            <a:off x="304094" y="1200923"/>
            <a:ext cx="6160170" cy="483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02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875"/>
    </mc:Choice>
    <mc:Fallback xmlns="" xmlns:p15="http://schemas.microsoft.com/office/powerpoint/2012/main">
      <p:transition spd="slow" advTm="26875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2A8F2AF-BC28-4991-9816-07479106F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11" y="231024"/>
            <a:ext cx="10223323" cy="447261"/>
          </a:xfrm>
        </p:spPr>
        <p:txBody>
          <a:bodyPr/>
          <a:lstStyle/>
          <a:p>
            <a:pPr>
              <a:defRPr b="0" i="0"/>
            </a:pPr>
            <a:r>
              <a:rPr lang="1106" sz="1800"/>
              <a:t>Cwestiwn 5 (a)  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476959-4933-4681-ABAB-F7DDBC45C4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010" y="1163095"/>
            <a:ext cx="7354697" cy="537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742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000"/>
    </mc:Choice>
    <mc:Fallback xmlns="" xmlns:p15="http://schemas.microsoft.com/office/powerpoint/2012/main">
      <p:transition spd="slow" advTm="48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2A8F2AF-BC28-4991-9816-07479106F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b="0" i="0"/>
            </a:pPr>
            <a:r>
              <a:rPr lang="1106" sz="1800" dirty="0"/>
              <a:t>Cwestiwn 6 (b) </a:t>
            </a:r>
            <a:r>
              <a:rPr lang="en-GB" sz="1800" dirty="0"/>
              <a:t> </a:t>
            </a:r>
            <a:r>
              <a:rPr lang="1106" sz="1800" dirty="0"/>
              <a:t>Ateb ymgeisydd 2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D53DB71-6F07-43B9-9006-F0B411424D22}"/>
              </a:ext>
            </a:extLst>
          </p:cNvPr>
          <p:cNvSpPr/>
          <p:nvPr/>
        </p:nvSpPr>
        <p:spPr>
          <a:xfrm>
            <a:off x="3958390" y="3428999"/>
            <a:ext cx="613610" cy="256735"/>
          </a:xfrm>
          <a:prstGeom prst="ellipse">
            <a:avLst/>
          </a:prstGeom>
          <a:solidFill>
            <a:schemeClr val="bg1"/>
          </a:solidFill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381287D-7162-4A58-9D08-9A9F7EEFFA5B}"/>
              </a:ext>
            </a:extLst>
          </p:cNvPr>
          <p:cNvSpPr/>
          <p:nvPr/>
        </p:nvSpPr>
        <p:spPr>
          <a:xfrm>
            <a:off x="6231987" y="5106573"/>
            <a:ext cx="506437" cy="488174"/>
          </a:xfrm>
          <a:prstGeom prst="ellipse">
            <a:avLst/>
          </a:prstGeom>
          <a:solidFill>
            <a:schemeClr val="bg1"/>
          </a:solidFill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59FE9E4-5A6B-4515-AD9F-EF3E3FEE0F16}"/>
              </a:ext>
            </a:extLst>
          </p:cNvPr>
          <p:cNvSpPr/>
          <p:nvPr/>
        </p:nvSpPr>
        <p:spPr>
          <a:xfrm>
            <a:off x="4065563" y="3343081"/>
            <a:ext cx="506437" cy="342653"/>
          </a:xfrm>
          <a:prstGeom prst="ellipse">
            <a:avLst/>
          </a:prstGeom>
          <a:solidFill>
            <a:schemeClr val="bg1"/>
          </a:solidFill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8C64E2B-AD35-4023-8475-7020B1DDB8DA}"/>
              </a:ext>
            </a:extLst>
          </p:cNvPr>
          <p:cNvSpPr/>
          <p:nvPr/>
        </p:nvSpPr>
        <p:spPr>
          <a:xfrm>
            <a:off x="6096001" y="5037653"/>
            <a:ext cx="642424" cy="557094"/>
          </a:xfrm>
          <a:prstGeom prst="ellipse">
            <a:avLst/>
          </a:prstGeom>
          <a:solidFill>
            <a:schemeClr val="bg1"/>
          </a:solidFill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D2113FC-6F05-49E4-AE83-8A05E63A5A8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580" t="16280" r="43078" b="12140"/>
          <a:stretch>
            <a:fillRect/>
          </a:stretch>
        </p:blipFill>
        <p:spPr>
          <a:xfrm>
            <a:off x="356874" y="1257676"/>
            <a:ext cx="6816530" cy="5243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20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875"/>
    </mc:Choice>
    <mc:Fallback xmlns="" xmlns:p15="http://schemas.microsoft.com/office/powerpoint/2012/main">
      <p:transition spd="slow" advTm="26875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2A8F2AF-BC28-4991-9816-07479106F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b="0" i="0"/>
            </a:pPr>
            <a:r>
              <a:rPr lang="1106" sz="1800" dirty="0"/>
              <a:t>Cwestiwn 6 (b) </a:t>
            </a:r>
            <a:r>
              <a:rPr lang="en-GB" sz="1800" dirty="0"/>
              <a:t> </a:t>
            </a:r>
            <a:r>
              <a:rPr lang="1106" sz="1800" dirty="0"/>
              <a:t>Ateb ymgeisydd 2 gyda sylwadau'r arholwr 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F89C4A0-8606-471F-B193-C2837B5799B9}"/>
              </a:ext>
            </a:extLst>
          </p:cNvPr>
          <p:cNvSpPr/>
          <p:nvPr/>
        </p:nvSpPr>
        <p:spPr>
          <a:xfrm>
            <a:off x="5950634" y="4867423"/>
            <a:ext cx="506437" cy="488174"/>
          </a:xfrm>
          <a:prstGeom prst="ellipse">
            <a:avLst/>
          </a:prstGeom>
          <a:solidFill>
            <a:schemeClr val="bg1"/>
          </a:solidFill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E9C2BA0-79F0-436B-B911-0217C8A7D8B8}"/>
              </a:ext>
            </a:extLst>
          </p:cNvPr>
          <p:cNvSpPr/>
          <p:nvPr/>
        </p:nvSpPr>
        <p:spPr>
          <a:xfrm>
            <a:off x="3922541" y="3247631"/>
            <a:ext cx="506437" cy="362738"/>
          </a:xfrm>
          <a:prstGeom prst="ellipse">
            <a:avLst/>
          </a:prstGeom>
          <a:solidFill>
            <a:schemeClr val="bg1"/>
          </a:solidFill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99730D-0551-4850-9B4E-F148DD33D3CC}"/>
              </a:ext>
            </a:extLst>
          </p:cNvPr>
          <p:cNvSpPr txBox="1"/>
          <p:nvPr/>
        </p:nvSpPr>
        <p:spPr>
          <a:xfrm>
            <a:off x="7192537" y="980032"/>
            <a:ext cx="4531923" cy="5705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b="0" i="0"/>
            </a:pPr>
            <a:r>
              <a:rPr lang="1106" sz="1600"/>
              <a:t>Trafodaeth dda sy'n dangos gwybodaeth a dealltwriaeth ynglŷn â'r dulliau o gefnogi Gwen er mwyn hybu a diogelu ei gwydnwch. </a:t>
            </a:r>
          </a:p>
          <a:p>
            <a:endParaRPr lang="en-US" sz="1600"/>
          </a:p>
          <a:p>
            <a:pPr>
              <a:defRPr b="0" i="0"/>
            </a:pPr>
            <a:r>
              <a:rPr lang="1106" sz="1600"/>
              <a:t>Mae'r ymgeisydd wedi nodi'n gywir sawl un o'r dulliau allweddol fel cymryd rhan mewn gweithgareddau cymunedol, gweithgareddau datrys problemau, gweithgareddau corfforol, cymorth cymdeithasol, ac wedi trafod y buddiannau penodol i Gwen. Mae'r ymateb yn canolbwyntio ar weithgareddau iechyd meddwl a llesiant fel meddwlgarwch, ynghyd â myfyrio ar brofiadau yn y gorffennol.</a:t>
            </a:r>
          </a:p>
          <a:p>
            <a:endParaRPr lang="en-US" sz="1600"/>
          </a:p>
          <a:p>
            <a:pPr>
              <a:defRPr b="0" i="0"/>
            </a:pPr>
            <a:r>
              <a:rPr lang="1106" sz="1600"/>
              <a:t>I gyrraedd band 4, roedd marciau ychwanegol ar gael am wneud Gwen yn gyfrifol am ei hiechyd corfforol a lleihau teimladau o straen, ynghyd â chyfeirio at y ffaith ei bod yn bwysig bod Gwen yn byw mewn amgylchedd cadarnhaol sy'n flaengar ac yn hybu ei chryfderau a'i hamrywiaeth. </a:t>
            </a:r>
          </a:p>
          <a:p>
            <a:endParaRPr lang="en-US" sz="1600"/>
          </a:p>
          <a:p>
            <a:pPr>
              <a:defRPr b="0" i="0"/>
            </a:pPr>
            <a:r>
              <a:rPr lang="1106" sz="1600"/>
              <a:t>5 marc – band 3</a:t>
            </a:r>
            <a:endParaRPr lang="en-GB" sz="160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4118F31-55AD-44D8-9076-97DB752ADF9F}"/>
              </a:ext>
            </a:extLst>
          </p:cNvPr>
          <p:cNvSpPr/>
          <p:nvPr/>
        </p:nvSpPr>
        <p:spPr>
          <a:xfrm>
            <a:off x="3779550" y="3594295"/>
            <a:ext cx="506437" cy="342653"/>
          </a:xfrm>
          <a:prstGeom prst="ellipse">
            <a:avLst/>
          </a:prstGeom>
          <a:solidFill>
            <a:schemeClr val="bg1"/>
          </a:solidFill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59BD090-DE6E-40C4-A25F-793AD1B1160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580" t="16280" r="43078" b="12140"/>
          <a:stretch>
            <a:fillRect/>
          </a:stretch>
        </p:blipFill>
        <p:spPr>
          <a:xfrm>
            <a:off x="282011" y="1094228"/>
            <a:ext cx="6681096" cy="5139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289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875"/>
    </mc:Choice>
    <mc:Fallback xmlns="" xmlns:p15="http://schemas.microsoft.com/office/powerpoint/2012/main">
      <p:transition spd="slow" advTm="26875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2A8F2AF-BC28-4991-9816-07479106F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b="0" i="0"/>
            </a:pPr>
            <a:r>
              <a:rPr lang="1106" sz="1800" dirty="0"/>
              <a:t>Cwestiwn 6 (b) </a:t>
            </a:r>
            <a:r>
              <a:rPr lang="en-GB" sz="1800" dirty="0"/>
              <a:t> </a:t>
            </a:r>
            <a:r>
              <a:rPr lang="1106" sz="1800" dirty="0"/>
              <a:t>Ateb ymgeisydd 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B1A768-E713-45A5-8988-F6AA2469A00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079" t="23719" r="43000" b="15930"/>
          <a:stretch>
            <a:fillRect/>
          </a:stretch>
        </p:blipFill>
        <p:spPr>
          <a:xfrm>
            <a:off x="394636" y="1049152"/>
            <a:ext cx="7777212" cy="5184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972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875"/>
    </mc:Choice>
    <mc:Fallback xmlns="" xmlns:p15="http://schemas.microsoft.com/office/powerpoint/2012/main">
      <p:transition spd="slow" advTm="26875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2A8F2AF-BC28-4991-9816-07479106F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b="0" i="0"/>
            </a:pPr>
            <a:r>
              <a:rPr lang="1106" sz="1800" dirty="0"/>
              <a:t>Cwestiwn 6 (b) </a:t>
            </a:r>
            <a:r>
              <a:rPr lang="en-GB" sz="1800" dirty="0"/>
              <a:t> A</a:t>
            </a:r>
            <a:r>
              <a:rPr lang="1106" sz="1800" dirty="0"/>
              <a:t>teb ymgeisydd 3 gyda sylwadau'r arholwr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D49065-D041-44C6-8646-E6823EC908BB}"/>
              </a:ext>
            </a:extLst>
          </p:cNvPr>
          <p:cNvSpPr txBox="1"/>
          <p:nvPr/>
        </p:nvSpPr>
        <p:spPr>
          <a:xfrm>
            <a:off x="7292897" y="1140063"/>
            <a:ext cx="4317261" cy="5217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b="0" i="0"/>
            </a:pPr>
            <a:r>
              <a:rPr lang="1106" sz="1600" dirty="0"/>
              <a:t>Trafodaeth gyfyngedig sy'n dangos fawr o wybodaeth a dealltwriaeth ynglŷn â'r dulliau o gefnogi Gwen er mwyn hybu a diogelu ei gwydnwch. </a:t>
            </a:r>
          </a:p>
          <a:p>
            <a:endParaRPr lang="en-US" sz="1600" dirty="0"/>
          </a:p>
          <a:p>
            <a:pPr>
              <a:defRPr b="0" i="0"/>
            </a:pPr>
            <a:r>
              <a:rPr lang="1106" sz="1600" dirty="0"/>
              <a:t>Mae'r ymgeisydd yn cyfeirio at y dulliau mewn ffordd gyffredinol ac yn cyfeirio at y buddiannau cyffredinol i Gwen. Dyfarnwyd marc iddo am ddeall y byddai bod mewn amgylchedd cadarnhaol a chael cymorth i hybu ei chryfder yn helpu Gwen i fod yn fwy gwydn.</a:t>
            </a:r>
          </a:p>
          <a:p>
            <a:endParaRPr lang="en-US" sz="1600" dirty="0"/>
          </a:p>
          <a:p>
            <a:pPr>
              <a:defRPr b="0" i="0"/>
            </a:pPr>
            <a:r>
              <a:rPr lang="1106" sz="1600" dirty="0"/>
              <a:t>Roedd trafodaeth gyfyngedig o'r dulliau unigol a nodir yn y fanyleb fel annog Gwen i gymryd rhan mewn gweithgareddau therapiwtig a hamdden, ymgysylltu â'i chymuned leol a chynyddu ei rhwydweithiau cymdeithasol, datblygu dull cadarnhaol o ddatrys problemau.</a:t>
            </a:r>
          </a:p>
          <a:p>
            <a:endParaRPr lang="en-US" sz="1600" dirty="0"/>
          </a:p>
          <a:p>
            <a:pPr>
              <a:defRPr b="0" i="0"/>
            </a:pPr>
            <a:r>
              <a:rPr lang="1106" sz="1600" dirty="0"/>
              <a:t>1 marc – band 1</a:t>
            </a:r>
            <a:endParaRPr lang="en-GB" sz="1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26F24B0-6A73-45CB-B3F9-DC821338F7D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079" t="23719" r="43000" b="15930"/>
          <a:stretch>
            <a:fillRect/>
          </a:stretch>
        </p:blipFill>
        <p:spPr>
          <a:xfrm>
            <a:off x="282011" y="1140063"/>
            <a:ext cx="6500482" cy="4758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710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875"/>
    </mc:Choice>
    <mc:Fallback xmlns="" xmlns:p15="http://schemas.microsoft.com/office/powerpoint/2012/main">
      <p:transition spd="slow" advTm="26875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2A8F2AF-BC28-4991-9816-07479106F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b="0" i="0"/>
            </a:pPr>
            <a:r>
              <a:rPr lang="1106" sz="1800" dirty="0"/>
              <a:t>Cwestiwn 6 (b) </a:t>
            </a:r>
            <a:r>
              <a:rPr lang="en-GB" sz="1800" dirty="0"/>
              <a:t> </a:t>
            </a:r>
            <a:r>
              <a:rPr lang="1106" sz="1800" dirty="0"/>
              <a:t>Cynllun marcio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2BCF46-0D8E-412D-8DA6-C3F6D7E33B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011" y="941118"/>
            <a:ext cx="5464097" cy="58058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F9C339D-AC37-4065-942F-686E10B86D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962963"/>
            <a:ext cx="5593813" cy="2932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386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875"/>
    </mc:Choice>
    <mc:Fallback xmlns="" xmlns:p15="http://schemas.microsoft.com/office/powerpoint/2012/main">
      <p:transition spd="slow" advTm="26875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2A8F2AF-BC28-4991-9816-07479106F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b="0" i="0"/>
            </a:pPr>
            <a:r>
              <a:rPr lang="1106" sz="1800"/>
              <a:t>Cwestiwn 7 (a)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AD5F72-379A-4C93-80C8-0F785187F8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011" y="979449"/>
            <a:ext cx="702945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35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875"/>
    </mc:Choice>
    <mc:Fallback xmlns="" xmlns:p15="http://schemas.microsoft.com/office/powerpoint/2012/main">
      <p:transition spd="slow" advTm="26875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2A8F2AF-BC28-4991-9816-07479106F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b="0" i="0"/>
            </a:pPr>
            <a:r>
              <a:rPr lang="1106" sz="1800" dirty="0"/>
              <a:t>Cwestiwn 7 (a) </a:t>
            </a:r>
            <a:r>
              <a:rPr lang="en-GB" sz="1800" dirty="0"/>
              <a:t> </a:t>
            </a:r>
            <a:r>
              <a:rPr lang="1106" sz="1800" dirty="0"/>
              <a:t>Ateb ymgeisydd 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D53DB71-6F07-43B9-9006-F0B411424D22}"/>
              </a:ext>
            </a:extLst>
          </p:cNvPr>
          <p:cNvSpPr/>
          <p:nvPr/>
        </p:nvSpPr>
        <p:spPr>
          <a:xfrm>
            <a:off x="3958390" y="3428999"/>
            <a:ext cx="613610" cy="256735"/>
          </a:xfrm>
          <a:prstGeom prst="ellipse">
            <a:avLst/>
          </a:prstGeom>
          <a:solidFill>
            <a:schemeClr val="bg1"/>
          </a:solidFill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381287D-7162-4A58-9D08-9A9F7EEFFA5B}"/>
              </a:ext>
            </a:extLst>
          </p:cNvPr>
          <p:cNvSpPr/>
          <p:nvPr/>
        </p:nvSpPr>
        <p:spPr>
          <a:xfrm>
            <a:off x="6231987" y="5106573"/>
            <a:ext cx="506437" cy="488174"/>
          </a:xfrm>
          <a:prstGeom prst="ellipse">
            <a:avLst/>
          </a:prstGeom>
          <a:solidFill>
            <a:schemeClr val="bg1"/>
          </a:solidFill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59FE9E4-5A6B-4515-AD9F-EF3E3FEE0F16}"/>
              </a:ext>
            </a:extLst>
          </p:cNvPr>
          <p:cNvSpPr/>
          <p:nvPr/>
        </p:nvSpPr>
        <p:spPr>
          <a:xfrm>
            <a:off x="4065563" y="3343081"/>
            <a:ext cx="506437" cy="342653"/>
          </a:xfrm>
          <a:prstGeom prst="ellipse">
            <a:avLst/>
          </a:prstGeom>
          <a:solidFill>
            <a:schemeClr val="bg1"/>
          </a:solidFill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8C64E2B-AD35-4023-8475-7020B1DDB8DA}"/>
              </a:ext>
            </a:extLst>
          </p:cNvPr>
          <p:cNvSpPr/>
          <p:nvPr/>
        </p:nvSpPr>
        <p:spPr>
          <a:xfrm>
            <a:off x="6096001" y="5037653"/>
            <a:ext cx="642424" cy="557094"/>
          </a:xfrm>
          <a:prstGeom prst="ellipse">
            <a:avLst/>
          </a:prstGeom>
          <a:solidFill>
            <a:schemeClr val="bg1"/>
          </a:solidFill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9D73673-3D49-4B34-B300-AE2BD81235C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670" t="15072" r="40926" b="14478"/>
          <a:stretch>
            <a:fillRect/>
          </a:stretch>
        </p:blipFill>
        <p:spPr>
          <a:xfrm>
            <a:off x="282011" y="1096382"/>
            <a:ext cx="7203230" cy="555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51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875"/>
    </mc:Choice>
    <mc:Fallback xmlns="" xmlns:p15="http://schemas.microsoft.com/office/powerpoint/2012/main">
      <p:transition spd="slow" advTm="26875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E1250CA2-B3D1-47C0-94E0-72630DEC5BC3}"/>
              </a:ext>
            </a:extLst>
          </p:cNvPr>
          <p:cNvSpPr/>
          <p:nvPr/>
        </p:nvSpPr>
        <p:spPr>
          <a:xfrm>
            <a:off x="8020878" y="1391477"/>
            <a:ext cx="3747052" cy="4244009"/>
          </a:xfrm>
          <a:prstGeom prst="wedgeRectCallout">
            <a:avLst>
              <a:gd name="adj1" fmla="val -56642"/>
              <a:gd name="adj2" fmla="val 69057"/>
            </a:avLst>
          </a:prstGeom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6394D095-CF57-4BC9-BE3A-08605170358A}"/>
              </a:ext>
            </a:extLst>
          </p:cNvPr>
          <p:cNvSpPr/>
          <p:nvPr/>
        </p:nvSpPr>
        <p:spPr>
          <a:xfrm>
            <a:off x="8020878" y="1202635"/>
            <a:ext cx="3747052" cy="5158408"/>
          </a:xfrm>
          <a:prstGeom prst="wedgeRoundRectCallout">
            <a:avLst/>
          </a:prstGeom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91B27EA4-A427-43AC-A564-40F7D401D33F}"/>
              </a:ext>
            </a:extLst>
          </p:cNvPr>
          <p:cNvSpPr txBox="1"/>
          <p:nvPr/>
        </p:nvSpPr>
        <p:spPr>
          <a:xfrm>
            <a:off x="282011" y="254060"/>
            <a:ext cx="10223323" cy="44726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b="0" i="0"/>
            </a:pPr>
            <a:r>
              <a:rPr lang="1106" sz="1800" dirty="0"/>
              <a:t>Cwestiwn 7 (a) </a:t>
            </a:r>
            <a:r>
              <a:rPr lang="en-GB" sz="1800" dirty="0"/>
              <a:t> </a:t>
            </a:r>
            <a:r>
              <a:rPr lang="1106" sz="1800" dirty="0"/>
              <a:t>Ateb ymgeisydd 1 gyda sylwadau'r arholwr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532535-FD4F-4658-B35E-DF5446FDCB7E}"/>
              </a:ext>
            </a:extLst>
          </p:cNvPr>
          <p:cNvSpPr txBox="1"/>
          <p:nvPr/>
        </p:nvSpPr>
        <p:spPr>
          <a:xfrm>
            <a:off x="7236729" y="1015173"/>
            <a:ext cx="4955271" cy="5949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b="0" i="0"/>
            </a:pPr>
            <a:r>
              <a:rPr lang="1106" sz="1600" dirty="0"/>
              <a:t>Ymateb da iawn sy'n dangos gwybodaeth a dealltwriaeth fanwl ynglŷn ag egwyddorion Gofal Iechyd Darbodus ac yn ystyried sut bydd y rhain o fudd i Lena a Jan.</a:t>
            </a:r>
          </a:p>
          <a:p>
            <a:endParaRPr lang="en-US" sz="1600" dirty="0"/>
          </a:p>
          <a:p>
            <a:pPr>
              <a:defRPr b="0" i="0"/>
            </a:pPr>
            <a:r>
              <a:rPr lang="1106" sz="1600" dirty="0"/>
              <a:t>Mae'r ymgeisydd yn nodi'r egwyddorion allweddol yn gywir e.e. ymyriadau cynnar a gwasanaethau ataliol, ac yna'n cymhwyso'r buddiannau i Lena/Jan. Mae'n nodi nodi'r gofal mwyaf addas i Jan, gan roi enghreifftiau, ac yn nodi y bydd hyn yn cefnogi Lena ac yn ystyried ei dymuniad i barhau i weithio. Mae'n nodi sut y caiff egwyddorion cydgynhyrchu eu defnyddio wrth wneud penderfyniadau, gan gyfeirio at gryfderau Lena a Jan.</a:t>
            </a:r>
          </a:p>
          <a:p>
            <a:endParaRPr lang="en-US" sz="1600" dirty="0"/>
          </a:p>
          <a:p>
            <a:pPr>
              <a:defRPr b="0" i="0"/>
            </a:pPr>
            <a:r>
              <a:rPr lang="1106" sz="1600" dirty="0"/>
              <a:t>Roedd marciau ychwanegol ar gael am egwyddorion ychwanegol fel: gwneud yr hyn sydd ei angen, dim mwy, dim llai a dim niwed; defnyddio dulliau sy'n seiliedig ar dystiolaeth i leihau amrywiadau amhriodol; ac ystyried bod y cyhoedd a gweithwyr proffesiynol yn gyfartal.</a:t>
            </a:r>
          </a:p>
          <a:p>
            <a:endParaRPr lang="en-US" sz="1600" dirty="0"/>
          </a:p>
          <a:p>
            <a:pPr>
              <a:defRPr b="0" i="0"/>
            </a:pPr>
            <a:r>
              <a:rPr lang="en-GB" sz="1600" dirty="0"/>
              <a:t>D</a:t>
            </a:r>
            <a:r>
              <a:rPr lang="1106" sz="1600" dirty="0"/>
              <a:t>yfarnwyd 5 marc – band 3</a:t>
            </a:r>
            <a:endParaRPr lang="en-GB" sz="1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117EEF-043A-4804-BC53-706670A4F185}"/>
              </a:ext>
            </a:extLst>
          </p:cNvPr>
          <p:cNvSpPr txBox="1"/>
          <p:nvPr/>
        </p:nvSpPr>
        <p:spPr>
          <a:xfrm>
            <a:off x="7736305" y="16635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FD33152-BBF9-4308-9A46-7F07FAA9A3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670" t="15072" r="40926" b="14478"/>
          <a:stretch>
            <a:fillRect/>
          </a:stretch>
        </p:blipFill>
        <p:spPr>
          <a:xfrm>
            <a:off x="282011" y="1131533"/>
            <a:ext cx="6783733" cy="522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378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787"/>
    </mc:Choice>
    <mc:Fallback xmlns="" xmlns:p15="http://schemas.microsoft.com/office/powerpoint/2012/main">
      <p:transition spd="slow" advTm="98787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2A8F2AF-BC28-4991-9816-07479106F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b="0" i="0"/>
            </a:pPr>
            <a:r>
              <a:rPr lang="1106" sz="1800" dirty="0"/>
              <a:t>Cwestiwn 7 (a) </a:t>
            </a:r>
            <a:r>
              <a:rPr lang="en-GB" sz="1800" dirty="0"/>
              <a:t> A</a:t>
            </a:r>
            <a:r>
              <a:rPr lang="1106" sz="1800" dirty="0"/>
              <a:t>teb ymgeisydd 2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D53DB71-6F07-43B9-9006-F0B411424D22}"/>
              </a:ext>
            </a:extLst>
          </p:cNvPr>
          <p:cNvSpPr/>
          <p:nvPr/>
        </p:nvSpPr>
        <p:spPr>
          <a:xfrm>
            <a:off x="3958390" y="3428999"/>
            <a:ext cx="613610" cy="256735"/>
          </a:xfrm>
          <a:prstGeom prst="ellipse">
            <a:avLst/>
          </a:prstGeom>
          <a:solidFill>
            <a:schemeClr val="bg1"/>
          </a:solidFill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381287D-7162-4A58-9D08-9A9F7EEFFA5B}"/>
              </a:ext>
            </a:extLst>
          </p:cNvPr>
          <p:cNvSpPr/>
          <p:nvPr/>
        </p:nvSpPr>
        <p:spPr>
          <a:xfrm>
            <a:off x="6231987" y="5106573"/>
            <a:ext cx="506437" cy="488174"/>
          </a:xfrm>
          <a:prstGeom prst="ellipse">
            <a:avLst/>
          </a:prstGeom>
          <a:solidFill>
            <a:schemeClr val="bg1"/>
          </a:solidFill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59FE9E4-5A6B-4515-AD9F-EF3E3FEE0F16}"/>
              </a:ext>
            </a:extLst>
          </p:cNvPr>
          <p:cNvSpPr/>
          <p:nvPr/>
        </p:nvSpPr>
        <p:spPr>
          <a:xfrm>
            <a:off x="4065563" y="3343081"/>
            <a:ext cx="506437" cy="342653"/>
          </a:xfrm>
          <a:prstGeom prst="ellipse">
            <a:avLst/>
          </a:prstGeom>
          <a:solidFill>
            <a:schemeClr val="bg1"/>
          </a:solidFill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8C64E2B-AD35-4023-8475-7020B1DDB8DA}"/>
              </a:ext>
            </a:extLst>
          </p:cNvPr>
          <p:cNvSpPr/>
          <p:nvPr/>
        </p:nvSpPr>
        <p:spPr>
          <a:xfrm>
            <a:off x="6096001" y="5037653"/>
            <a:ext cx="642424" cy="557094"/>
          </a:xfrm>
          <a:prstGeom prst="ellipse">
            <a:avLst/>
          </a:prstGeom>
          <a:solidFill>
            <a:schemeClr val="bg1"/>
          </a:solidFill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DEF6E0-9233-4A49-9571-36F9777FF12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625" t="20834" r="51116" b="12999"/>
          <a:stretch>
            <a:fillRect/>
          </a:stretch>
        </p:blipFill>
        <p:spPr>
          <a:xfrm>
            <a:off x="282011" y="1041634"/>
            <a:ext cx="6598291" cy="5676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79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875"/>
    </mc:Choice>
    <mc:Fallback xmlns="" xmlns:p15="http://schemas.microsoft.com/office/powerpoint/2012/main">
      <p:transition spd="slow" advTm="26875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E1250CA2-B3D1-47C0-94E0-72630DEC5BC3}"/>
              </a:ext>
            </a:extLst>
          </p:cNvPr>
          <p:cNvSpPr/>
          <p:nvPr/>
        </p:nvSpPr>
        <p:spPr>
          <a:xfrm>
            <a:off x="8020878" y="1391477"/>
            <a:ext cx="3747052" cy="4244009"/>
          </a:xfrm>
          <a:prstGeom prst="wedgeRectCallout">
            <a:avLst>
              <a:gd name="adj1" fmla="val -56642"/>
              <a:gd name="adj2" fmla="val 69057"/>
            </a:avLst>
          </a:prstGeom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6394D095-CF57-4BC9-BE3A-08605170358A}"/>
              </a:ext>
            </a:extLst>
          </p:cNvPr>
          <p:cNvSpPr/>
          <p:nvPr/>
        </p:nvSpPr>
        <p:spPr>
          <a:xfrm>
            <a:off x="8020878" y="1202635"/>
            <a:ext cx="3747052" cy="5158408"/>
          </a:xfrm>
          <a:prstGeom prst="wedgeRoundRectCallout">
            <a:avLst/>
          </a:prstGeom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91B27EA4-A427-43AC-A564-40F7D401D33F}"/>
              </a:ext>
            </a:extLst>
          </p:cNvPr>
          <p:cNvSpPr txBox="1"/>
          <p:nvPr/>
        </p:nvSpPr>
        <p:spPr>
          <a:xfrm>
            <a:off x="282011" y="254060"/>
            <a:ext cx="10223323" cy="44726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b="0" i="0"/>
            </a:pPr>
            <a:r>
              <a:rPr lang="1106" sz="1800" dirty="0"/>
              <a:t>Cwestiwn 7 (a) </a:t>
            </a:r>
            <a:r>
              <a:rPr lang="en-GB" sz="1800" dirty="0"/>
              <a:t> </a:t>
            </a:r>
            <a:r>
              <a:rPr lang="1106" sz="1800" dirty="0"/>
              <a:t>Ateb yr ymgeisydd gyda sylwadau'r arholwr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532535-FD4F-4658-B35E-DF5446FDCB7E}"/>
              </a:ext>
            </a:extLst>
          </p:cNvPr>
          <p:cNvSpPr txBox="1"/>
          <p:nvPr/>
        </p:nvSpPr>
        <p:spPr>
          <a:xfrm>
            <a:off x="6809874" y="1001082"/>
            <a:ext cx="5382126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b="0" i="0"/>
            </a:pPr>
            <a:r>
              <a:rPr lang="1106" sz="1600" dirty="0"/>
              <a:t>Ymateb da sy'n dangos gwybodaeth a dealltwriaeth ynglŷn ag egwyddorion Gofal Iechyd Darbodus ac yn ystyried i raddau sut bydd y rhain o fudd i Lena a Jan.</a:t>
            </a:r>
          </a:p>
          <a:p>
            <a:endParaRPr lang="en-US" sz="1600" dirty="0"/>
          </a:p>
          <a:p>
            <a:pPr>
              <a:defRPr b="0" i="0"/>
            </a:pPr>
            <a:r>
              <a:rPr lang="1106" sz="1600" dirty="0"/>
              <a:t>Mae'r ymgeisydd yn nodi'r egwyddorion allweddol yn gywir e.e. gwneud yr hyn y gallwch, dim mwy, dim llai, ac yna'n cymhwyso'r buddiannau i Lena er mwyn ei galluogi i weithio. </a:t>
            </a:r>
          </a:p>
          <a:p>
            <a:endParaRPr lang="en-US" sz="1600" dirty="0"/>
          </a:p>
          <a:p>
            <a:pPr>
              <a:defRPr b="0" i="0"/>
            </a:pPr>
            <a:r>
              <a:rPr lang="1106" sz="1600" dirty="0"/>
              <a:t>Mae'r ymgeisydd yn nodi'n gryno sut y defnyddir yr egwyddor cydgynhyrchu i gefnogi Lena a Jan drwy ofal sy'n canolbwyntio ar yr unigolyn ond nid yw'n nodi eu bod yn cael eu hystyried yn bartneriaid cyfartal a bod Lena yn cael ei chydnabod fel arbenigwraig ei hun.</a:t>
            </a:r>
          </a:p>
          <a:p>
            <a:endParaRPr lang="en-US" sz="1600" dirty="0"/>
          </a:p>
          <a:p>
            <a:pPr>
              <a:defRPr b="0" i="0"/>
            </a:pPr>
            <a:r>
              <a:rPr lang="1106" sz="1600" dirty="0"/>
              <a:t>Roedd marciau ychwanegol ar gael am egwyddorion eraill fel: ymyrryd yn gynnar; defnyddio dulliau sy'n seiliedig ar dystiolaeth i leihau amrywiadau amhriodol; ac ystyried bod y cyhoedd a gweithwyr proffesiynol yn gyfartal. Byddai Jan yn cael y gofal mwyaf addas mor gynnar â phosibl.</a:t>
            </a:r>
          </a:p>
          <a:p>
            <a:endParaRPr lang="en-US" sz="1600" dirty="0"/>
          </a:p>
          <a:p>
            <a:pPr>
              <a:defRPr b="0" i="0"/>
            </a:pPr>
            <a:r>
              <a:rPr lang="en-GB" sz="1600" dirty="0"/>
              <a:t>D</a:t>
            </a:r>
            <a:r>
              <a:rPr lang="1106" sz="1600" dirty="0"/>
              <a:t>yfarnwyd 4 marc – band 2</a:t>
            </a:r>
            <a:endParaRPr lang="en-GB" sz="1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117EEF-043A-4804-BC53-706670A4F185}"/>
              </a:ext>
            </a:extLst>
          </p:cNvPr>
          <p:cNvSpPr txBox="1"/>
          <p:nvPr/>
        </p:nvSpPr>
        <p:spPr>
          <a:xfrm>
            <a:off x="7736305" y="16635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/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2A740607-F579-47EC-97E3-B484E07E3FDA}"/>
              </a:ext>
            </a:extLst>
          </p:cNvPr>
          <p:cNvSpPr/>
          <p:nvPr/>
        </p:nvSpPr>
        <p:spPr>
          <a:xfrm>
            <a:off x="6809874" y="1888958"/>
            <a:ext cx="4740812" cy="3935370"/>
          </a:xfrm>
          <a:prstGeom prst="wedgeRoundRectCallout">
            <a:avLst>
              <a:gd name="adj1" fmla="val -55872"/>
              <a:gd name="adj2" fmla="val 100928"/>
              <a:gd name="adj3" fmla="val 16667"/>
            </a:avLst>
          </a:prstGeom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4C1168C-C4CC-4DFD-B4A5-0A5D412C85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625" t="20834" r="51116" b="12999"/>
          <a:stretch>
            <a:fillRect/>
          </a:stretch>
        </p:blipFill>
        <p:spPr>
          <a:xfrm>
            <a:off x="282010" y="1001082"/>
            <a:ext cx="6512243" cy="560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124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787"/>
    </mc:Choice>
    <mc:Fallback xmlns="" xmlns:p15="http://schemas.microsoft.com/office/powerpoint/2012/main">
      <p:transition spd="slow" advTm="98787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A9E048-1012-439F-8B33-D5A608F61E4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053" t="18872" r="41183" b="16351"/>
          <a:stretch>
            <a:fillRect/>
          </a:stretch>
        </p:blipFill>
        <p:spPr>
          <a:xfrm>
            <a:off x="253135" y="1237473"/>
            <a:ext cx="7225694" cy="518652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310EAEE-488F-4913-ADF1-412BE6D7B5A8}"/>
              </a:ext>
            </a:extLst>
          </p:cNvPr>
          <p:cNvSpPr txBox="1"/>
          <p:nvPr/>
        </p:nvSpPr>
        <p:spPr>
          <a:xfrm>
            <a:off x="253135" y="434002"/>
            <a:ext cx="10223323" cy="44726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b="0" i="0"/>
            </a:pPr>
            <a:r>
              <a:rPr lang="1106" sz="1800" dirty="0"/>
              <a:t>Cwestiwn 5 (a) </a:t>
            </a:r>
            <a:r>
              <a:rPr lang="en-GB" sz="1800" dirty="0"/>
              <a:t> </a:t>
            </a:r>
            <a:r>
              <a:rPr lang="1106" sz="1800" dirty="0"/>
              <a:t>Ateb ymgeisydd 1   </a:t>
            </a:r>
          </a:p>
        </p:txBody>
      </p:sp>
    </p:spTree>
    <p:extLst>
      <p:ext uri="{BB962C8B-B14F-4D97-AF65-F5344CB8AC3E}">
        <p14:creationId xmlns:p14="http://schemas.microsoft.com/office/powerpoint/2010/main" val="1899336465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2A8F2AF-BC28-4991-9816-07479106F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b="0" i="0"/>
            </a:pPr>
            <a:r>
              <a:rPr lang="1106" sz="1800" dirty="0"/>
              <a:t>Cwestiwn 7 (a) </a:t>
            </a:r>
            <a:r>
              <a:rPr lang="en-GB" sz="1800" dirty="0"/>
              <a:t> </a:t>
            </a:r>
            <a:r>
              <a:rPr lang="1106" sz="1800" dirty="0"/>
              <a:t>Ateb ymgeisydd 3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D53DB71-6F07-43B9-9006-F0B411424D22}"/>
              </a:ext>
            </a:extLst>
          </p:cNvPr>
          <p:cNvSpPr/>
          <p:nvPr/>
        </p:nvSpPr>
        <p:spPr>
          <a:xfrm>
            <a:off x="3958390" y="3428999"/>
            <a:ext cx="613610" cy="256735"/>
          </a:xfrm>
          <a:prstGeom prst="ellipse">
            <a:avLst/>
          </a:prstGeom>
          <a:solidFill>
            <a:schemeClr val="bg1"/>
          </a:solidFill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381287D-7162-4A58-9D08-9A9F7EEFFA5B}"/>
              </a:ext>
            </a:extLst>
          </p:cNvPr>
          <p:cNvSpPr/>
          <p:nvPr/>
        </p:nvSpPr>
        <p:spPr>
          <a:xfrm>
            <a:off x="6231987" y="5106573"/>
            <a:ext cx="506437" cy="488174"/>
          </a:xfrm>
          <a:prstGeom prst="ellipse">
            <a:avLst/>
          </a:prstGeom>
          <a:solidFill>
            <a:schemeClr val="bg1"/>
          </a:solidFill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59FE9E4-5A6B-4515-AD9F-EF3E3FEE0F16}"/>
              </a:ext>
            </a:extLst>
          </p:cNvPr>
          <p:cNvSpPr/>
          <p:nvPr/>
        </p:nvSpPr>
        <p:spPr>
          <a:xfrm>
            <a:off x="4065563" y="3343081"/>
            <a:ext cx="506437" cy="342653"/>
          </a:xfrm>
          <a:prstGeom prst="ellipse">
            <a:avLst/>
          </a:prstGeom>
          <a:solidFill>
            <a:schemeClr val="bg1"/>
          </a:solidFill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8C64E2B-AD35-4023-8475-7020B1DDB8DA}"/>
              </a:ext>
            </a:extLst>
          </p:cNvPr>
          <p:cNvSpPr/>
          <p:nvPr/>
        </p:nvSpPr>
        <p:spPr>
          <a:xfrm>
            <a:off x="6096001" y="5037653"/>
            <a:ext cx="642424" cy="557094"/>
          </a:xfrm>
          <a:prstGeom prst="ellipse">
            <a:avLst/>
          </a:prstGeom>
          <a:solidFill>
            <a:schemeClr val="bg1"/>
          </a:solidFill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747A6A-3899-488A-AED3-98B0867E7D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219" t="16499" r="40375" b="16167"/>
          <a:stretch>
            <a:fillRect/>
          </a:stretch>
        </p:blipFill>
        <p:spPr>
          <a:xfrm>
            <a:off x="282011" y="1086965"/>
            <a:ext cx="7555230" cy="546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90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875"/>
    </mc:Choice>
    <mc:Fallback xmlns="" xmlns:p15="http://schemas.microsoft.com/office/powerpoint/2012/main">
      <p:transition spd="slow" advTm="26875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E1250CA2-B3D1-47C0-94E0-72630DEC5BC3}"/>
              </a:ext>
            </a:extLst>
          </p:cNvPr>
          <p:cNvSpPr/>
          <p:nvPr/>
        </p:nvSpPr>
        <p:spPr>
          <a:xfrm>
            <a:off x="8020878" y="1391477"/>
            <a:ext cx="3747052" cy="4244009"/>
          </a:xfrm>
          <a:prstGeom prst="wedgeRectCallout">
            <a:avLst>
              <a:gd name="adj1" fmla="val -56642"/>
              <a:gd name="adj2" fmla="val 69057"/>
            </a:avLst>
          </a:prstGeom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6394D095-CF57-4BC9-BE3A-08605170358A}"/>
              </a:ext>
            </a:extLst>
          </p:cNvPr>
          <p:cNvSpPr/>
          <p:nvPr/>
        </p:nvSpPr>
        <p:spPr>
          <a:xfrm>
            <a:off x="8020878" y="1202635"/>
            <a:ext cx="3747052" cy="5158408"/>
          </a:xfrm>
          <a:prstGeom prst="wedgeRoundRectCallout">
            <a:avLst/>
          </a:prstGeom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91B27EA4-A427-43AC-A564-40F7D401D33F}"/>
              </a:ext>
            </a:extLst>
          </p:cNvPr>
          <p:cNvSpPr txBox="1"/>
          <p:nvPr/>
        </p:nvSpPr>
        <p:spPr>
          <a:xfrm>
            <a:off x="282011" y="254060"/>
            <a:ext cx="10223323" cy="44726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b="0" i="0"/>
            </a:pPr>
            <a:r>
              <a:rPr lang="1106" sz="1800" dirty="0"/>
              <a:t>Cwestiwn 7 (a) </a:t>
            </a:r>
            <a:r>
              <a:rPr lang="en-GB" sz="1800" dirty="0"/>
              <a:t> </a:t>
            </a:r>
            <a:r>
              <a:rPr lang="1106" sz="1800" dirty="0"/>
              <a:t>Ateb ymgeisydd 3 gyda sylwadau'r arholwr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532535-FD4F-4658-B35E-DF5446FDCB7E}"/>
              </a:ext>
            </a:extLst>
          </p:cNvPr>
          <p:cNvSpPr txBox="1"/>
          <p:nvPr/>
        </p:nvSpPr>
        <p:spPr>
          <a:xfrm>
            <a:off x="6936547" y="1031804"/>
            <a:ext cx="5051502" cy="5461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b="0" i="0"/>
            </a:pPr>
            <a:r>
              <a:rPr lang="1106" sz="1600" dirty="0"/>
              <a:t>Ymateb da, sy'n dangos gwybodaeth a dealltwriaeth ynglŷn ag egwyddorion Gofal Iechyd Darbodus ac yn ystyried i raddau sut bydd y rhain o fudd i Lena a Jan.</a:t>
            </a:r>
          </a:p>
          <a:p>
            <a:endParaRPr lang="en-US" sz="1600" dirty="0"/>
          </a:p>
          <a:p>
            <a:pPr>
              <a:defRPr b="0" i="0"/>
            </a:pPr>
            <a:r>
              <a:rPr lang="1106" sz="1600" dirty="0"/>
              <a:t>Mae'r ymgeisydd yn cyfeirio at y pedair egwyddor, e.e. trin pawb yn gyfartal, nid oes unrhyw anghenion yn fwy pwysig, ond nid yw'n defnyddio terminoleg o'r dull. Dylid cyfeirio yma at yr egwyddor cydgynhyrchu.</a:t>
            </a:r>
          </a:p>
          <a:p>
            <a:endParaRPr lang="en-US" sz="1600" dirty="0"/>
          </a:p>
          <a:p>
            <a:pPr>
              <a:defRPr b="0" i="0"/>
            </a:pPr>
            <a:r>
              <a:rPr lang="1106" sz="1600" dirty="0"/>
              <a:t>Mae'r ymgeisydd yn nodi'n gywir bod yr egwyddorion yn galluogi Lena i barhau i weithio ac yn galluogi Jan i gael gofal a chymorth; fodd bynnag, mae hyn yn ailadrodd y cwestiwn ei hun.</a:t>
            </a:r>
          </a:p>
          <a:p>
            <a:endParaRPr lang="en-US" sz="1600" dirty="0"/>
          </a:p>
          <a:p>
            <a:pPr>
              <a:defRPr b="0" i="0"/>
            </a:pPr>
            <a:r>
              <a:rPr lang="1106" sz="1600" dirty="0"/>
              <a:t>Roedd marciau ychwanegol ar gael am egwyddorion eraill fel: ymyrryd yn gynnar; defnyddio dulliau sy'n seiliedig ar dystiolaeth i leihau amrywiadau amhriodol; ac ystyried bod y cyhoedd a gweithwyr proffesiynol yn gyfartal. Byddai Jan yn cael y gofal mwyaf addas mor gynnar â phosibl.</a:t>
            </a:r>
          </a:p>
          <a:p>
            <a:endParaRPr lang="en-US" sz="1600" dirty="0"/>
          </a:p>
          <a:p>
            <a:pPr>
              <a:defRPr b="0" i="0"/>
            </a:pPr>
            <a:r>
              <a:rPr lang="1106" sz="1600" dirty="0"/>
              <a:t>Dyfarnwyd 3 marc – band 2</a:t>
            </a:r>
            <a:endParaRPr lang="en-GB" sz="1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117EEF-043A-4804-BC53-706670A4F185}"/>
              </a:ext>
            </a:extLst>
          </p:cNvPr>
          <p:cNvSpPr txBox="1"/>
          <p:nvPr/>
        </p:nvSpPr>
        <p:spPr>
          <a:xfrm>
            <a:off x="7736305" y="16635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/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2A740607-F579-47EC-97E3-B484E07E3FDA}"/>
              </a:ext>
            </a:extLst>
          </p:cNvPr>
          <p:cNvSpPr/>
          <p:nvPr/>
        </p:nvSpPr>
        <p:spPr>
          <a:xfrm>
            <a:off x="6809874" y="1888958"/>
            <a:ext cx="4740812" cy="3935370"/>
          </a:xfrm>
          <a:prstGeom prst="wedgeRoundRectCallout">
            <a:avLst>
              <a:gd name="adj1" fmla="val -55872"/>
              <a:gd name="adj2" fmla="val 100928"/>
              <a:gd name="adj3" fmla="val 16667"/>
            </a:avLst>
          </a:prstGeom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987673E0-7724-4B63-B1A7-E06C7FA713CC}"/>
              </a:ext>
            </a:extLst>
          </p:cNvPr>
          <p:cNvSpPr/>
          <p:nvPr/>
        </p:nvSpPr>
        <p:spPr>
          <a:xfrm>
            <a:off x="7158788" y="1756610"/>
            <a:ext cx="3346545" cy="2201779"/>
          </a:xfrm>
          <a:prstGeom prst="wedgeRoundRectCallout">
            <a:avLst>
              <a:gd name="adj1" fmla="val -33041"/>
              <a:gd name="adj2" fmla="val 90454"/>
              <a:gd name="adj3" fmla="val 16667"/>
            </a:avLst>
          </a:prstGeom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3D6D4A-41E7-4770-8D22-1EFEBE2AD2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219" t="16499" r="40375" b="16167"/>
          <a:stretch>
            <a:fillRect/>
          </a:stretch>
        </p:blipFill>
        <p:spPr>
          <a:xfrm>
            <a:off x="282010" y="1031804"/>
            <a:ext cx="6462857" cy="5572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500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787"/>
    </mc:Choice>
    <mc:Fallback xmlns="" xmlns:p15="http://schemas.microsoft.com/office/powerpoint/2012/main">
      <p:transition spd="slow" advTm="98787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2A8F2AF-BC28-4991-9816-07479106F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b="0" i="0"/>
            </a:pPr>
            <a:r>
              <a:rPr lang="1106" sz="1800" dirty="0"/>
              <a:t>Cwestiwn 7 (a) </a:t>
            </a:r>
            <a:r>
              <a:rPr lang="en-GB" sz="1800" dirty="0"/>
              <a:t> </a:t>
            </a:r>
            <a:r>
              <a:rPr lang="1106" sz="1800" dirty="0"/>
              <a:t>Cynllun marcio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AD582B-A99C-4D62-A846-5AB96375F9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011" y="901937"/>
            <a:ext cx="5307979" cy="59560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48C05A-1F78-43D9-8A46-7FBC1D123D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1045" y="1394482"/>
            <a:ext cx="5830426" cy="4950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170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875"/>
    </mc:Choice>
    <mc:Fallback xmlns="" xmlns:p15="http://schemas.microsoft.com/office/powerpoint/2012/main">
      <p:transition spd="slow" advTm="26875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2A8F2AF-BC28-4991-9816-07479106F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b="0" i="0"/>
            </a:pPr>
            <a:r>
              <a:rPr lang="1106" sz="1800"/>
              <a:t>Cwestiwn 7 (b)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8DA62C-19E2-4FF1-AB36-983F05EB3A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011" y="1130920"/>
            <a:ext cx="7396722" cy="5518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934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875"/>
    </mc:Choice>
    <mc:Fallback xmlns="" xmlns:p15="http://schemas.microsoft.com/office/powerpoint/2012/main">
      <p:transition spd="slow" advTm="26875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2A8F2AF-BC28-4991-9816-07479106F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b="0" i="0"/>
            </a:pPr>
            <a:r>
              <a:rPr lang="1106" sz="1800" dirty="0"/>
              <a:t>Cwestiwn 7 (b) </a:t>
            </a:r>
            <a:r>
              <a:rPr lang="en-GB" sz="1800" dirty="0"/>
              <a:t> </a:t>
            </a:r>
            <a:r>
              <a:rPr lang="1106" sz="1800" dirty="0"/>
              <a:t>Ateb ymgeisydd 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D53DB71-6F07-43B9-9006-F0B411424D22}"/>
              </a:ext>
            </a:extLst>
          </p:cNvPr>
          <p:cNvSpPr/>
          <p:nvPr/>
        </p:nvSpPr>
        <p:spPr>
          <a:xfrm>
            <a:off x="3958390" y="3428999"/>
            <a:ext cx="613610" cy="256735"/>
          </a:xfrm>
          <a:prstGeom prst="ellipse">
            <a:avLst/>
          </a:prstGeom>
          <a:solidFill>
            <a:schemeClr val="bg1"/>
          </a:solidFill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381287D-7162-4A58-9D08-9A9F7EEFFA5B}"/>
              </a:ext>
            </a:extLst>
          </p:cNvPr>
          <p:cNvSpPr/>
          <p:nvPr/>
        </p:nvSpPr>
        <p:spPr>
          <a:xfrm>
            <a:off x="6231987" y="5106573"/>
            <a:ext cx="506437" cy="488174"/>
          </a:xfrm>
          <a:prstGeom prst="ellipse">
            <a:avLst/>
          </a:prstGeom>
          <a:solidFill>
            <a:schemeClr val="bg1"/>
          </a:solidFill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59FE9E4-5A6B-4515-AD9F-EF3E3FEE0F16}"/>
              </a:ext>
            </a:extLst>
          </p:cNvPr>
          <p:cNvSpPr/>
          <p:nvPr/>
        </p:nvSpPr>
        <p:spPr>
          <a:xfrm>
            <a:off x="4065563" y="3343081"/>
            <a:ext cx="506437" cy="342653"/>
          </a:xfrm>
          <a:prstGeom prst="ellipse">
            <a:avLst/>
          </a:prstGeom>
          <a:solidFill>
            <a:schemeClr val="bg1"/>
          </a:solidFill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8C64E2B-AD35-4023-8475-7020B1DDB8DA}"/>
              </a:ext>
            </a:extLst>
          </p:cNvPr>
          <p:cNvSpPr/>
          <p:nvPr/>
        </p:nvSpPr>
        <p:spPr>
          <a:xfrm>
            <a:off x="6096001" y="5037653"/>
            <a:ext cx="642424" cy="557094"/>
          </a:xfrm>
          <a:prstGeom prst="ellipse">
            <a:avLst/>
          </a:prstGeom>
          <a:solidFill>
            <a:schemeClr val="bg1"/>
          </a:solidFill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36FAF13-3339-4DF2-A164-A7102002B1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50" t="18420" r="41968" b="15500"/>
          <a:stretch>
            <a:fillRect/>
          </a:stretch>
        </p:blipFill>
        <p:spPr>
          <a:xfrm>
            <a:off x="270410" y="1099034"/>
            <a:ext cx="7989570" cy="547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6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875"/>
    </mc:Choice>
    <mc:Fallback xmlns="" xmlns:p15="http://schemas.microsoft.com/office/powerpoint/2012/main">
      <p:transition spd="slow" advTm="26875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E1250CA2-B3D1-47C0-94E0-72630DEC5BC3}"/>
              </a:ext>
            </a:extLst>
          </p:cNvPr>
          <p:cNvSpPr/>
          <p:nvPr/>
        </p:nvSpPr>
        <p:spPr>
          <a:xfrm>
            <a:off x="8020878" y="1391477"/>
            <a:ext cx="3747052" cy="4244009"/>
          </a:xfrm>
          <a:prstGeom prst="wedgeRectCallout">
            <a:avLst>
              <a:gd name="adj1" fmla="val -56642"/>
              <a:gd name="adj2" fmla="val 69057"/>
            </a:avLst>
          </a:prstGeom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6394D095-CF57-4BC9-BE3A-08605170358A}"/>
              </a:ext>
            </a:extLst>
          </p:cNvPr>
          <p:cNvSpPr/>
          <p:nvPr/>
        </p:nvSpPr>
        <p:spPr>
          <a:xfrm>
            <a:off x="8020878" y="1202635"/>
            <a:ext cx="3747052" cy="5158408"/>
          </a:xfrm>
          <a:prstGeom prst="wedgeRoundRectCallout">
            <a:avLst/>
          </a:prstGeom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91B27EA4-A427-43AC-A564-40F7D401D33F}"/>
              </a:ext>
            </a:extLst>
          </p:cNvPr>
          <p:cNvSpPr txBox="1"/>
          <p:nvPr/>
        </p:nvSpPr>
        <p:spPr>
          <a:xfrm>
            <a:off x="282011" y="254060"/>
            <a:ext cx="10223323" cy="44726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b="0" i="0"/>
            </a:pPr>
            <a:r>
              <a:rPr lang="1106" sz="1800" dirty="0"/>
              <a:t>Cwestiwn 7 (b)</a:t>
            </a:r>
            <a:r>
              <a:rPr lang="en-GB" sz="1800" dirty="0"/>
              <a:t> </a:t>
            </a:r>
            <a:r>
              <a:rPr lang="1106" sz="1800" dirty="0"/>
              <a:t> Ateb ymgeisydd 1 gyda sylwadau'r arholwr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532535-FD4F-4658-B35E-DF5446FDCB7E}"/>
              </a:ext>
            </a:extLst>
          </p:cNvPr>
          <p:cNvSpPr txBox="1"/>
          <p:nvPr/>
        </p:nvSpPr>
        <p:spPr>
          <a:xfrm>
            <a:off x="6735336" y="1036074"/>
            <a:ext cx="5354467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b="0" i="0"/>
            </a:pPr>
            <a:r>
              <a:rPr lang="1106" sz="1600" dirty="0"/>
              <a:t>Trafodaeth dda iawn, sy'n dangos</a:t>
            </a:r>
          </a:p>
          <a:p>
            <a:pPr>
              <a:defRPr b="0" i="0"/>
            </a:pPr>
            <a:r>
              <a:rPr lang="1106" sz="1600" dirty="0"/>
              <a:t>gwybodaeth a dealltwriaeth fanwl ynglŷn â sut byddai'r gweithwyr iechyd a gofal cymdeithasol proffesiynol sy'n cefnogi Lena a Jan yn defnyddio fframweithiau canlyniadau llesiant i fonitro eu hiechyd a'u llesiant. </a:t>
            </a:r>
          </a:p>
          <a:p>
            <a:endParaRPr lang="en-US" sz="1600" dirty="0"/>
          </a:p>
          <a:p>
            <a:pPr>
              <a:defRPr b="0" i="0"/>
            </a:pPr>
            <a:r>
              <a:rPr lang="1106" sz="1600" dirty="0"/>
              <a:t>Gall yr ymgeisydd nodi'r meysydd allweddol a gaiff eu monitro drwy'r fframwaith ac yn pwysleisio sut y caiff y rhain eu defnyddio i fonitro iechyd, ynghyd â'u canlyniadau llesiant. Mae'r ymgeisydd yn cyfeirio at Lena a Jan, gan nodi bod y fframwaith yn cael ei ddefnyddio at ddibenion asesu, gan ganolbwyntio ar yr hyn sy'n bwysig iddynt drwy ddefnyddio llais, dewis a rheolaeth, gan gydnabod felly bod Lena a Jan wrth wraidd eu gofal a bod y fframwaith yn cael ei ddefnyddio at ddibenion asesu gan weithwyr proffesiynol.</a:t>
            </a:r>
          </a:p>
          <a:p>
            <a:endParaRPr lang="en-US" sz="1600" dirty="0"/>
          </a:p>
          <a:p>
            <a:pPr>
              <a:defRPr b="0" i="0"/>
            </a:pPr>
            <a:r>
              <a:rPr lang="1106" sz="1600" dirty="0"/>
              <a:t>Roedd marciau ychwanegol ar gael am y canlynol: cynnig dull asesu cyson; a defnyddio gwasanaethau cymorth i gydweithio er mwyn monitro eu hiechyd a'u llesiant.</a:t>
            </a:r>
          </a:p>
          <a:p>
            <a:endParaRPr lang="en-US" sz="1600" dirty="0"/>
          </a:p>
          <a:p>
            <a:pPr>
              <a:defRPr b="0" i="0"/>
            </a:pPr>
            <a:r>
              <a:rPr lang="en-GB" sz="1600" dirty="0"/>
              <a:t>D</a:t>
            </a:r>
            <a:r>
              <a:rPr lang="1106" sz="1600" dirty="0"/>
              <a:t>yfarnwyd 5 marc – band 3</a:t>
            </a:r>
            <a:endParaRPr lang="en-GB" sz="1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117EEF-043A-4804-BC53-706670A4F185}"/>
              </a:ext>
            </a:extLst>
          </p:cNvPr>
          <p:cNvSpPr txBox="1"/>
          <p:nvPr/>
        </p:nvSpPr>
        <p:spPr>
          <a:xfrm>
            <a:off x="7736305" y="16635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/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987673E0-7724-4B63-B1A7-E06C7FA713CC}"/>
              </a:ext>
            </a:extLst>
          </p:cNvPr>
          <p:cNvSpPr/>
          <p:nvPr/>
        </p:nvSpPr>
        <p:spPr>
          <a:xfrm>
            <a:off x="7158788" y="1756610"/>
            <a:ext cx="3346545" cy="2201779"/>
          </a:xfrm>
          <a:prstGeom prst="wedgeRoundRectCallout">
            <a:avLst>
              <a:gd name="adj1" fmla="val -33041"/>
              <a:gd name="adj2" fmla="val 90454"/>
              <a:gd name="adj3" fmla="val 16667"/>
            </a:avLst>
          </a:prstGeom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ED7C00E-F6BE-479D-B5CE-7C073716BA2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50" t="18420" r="41968" b="15500"/>
          <a:stretch>
            <a:fillRect/>
          </a:stretch>
        </p:blipFill>
        <p:spPr>
          <a:xfrm>
            <a:off x="282011" y="1391477"/>
            <a:ext cx="6329167" cy="4333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047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787"/>
    </mc:Choice>
    <mc:Fallback xmlns="" xmlns:p15="http://schemas.microsoft.com/office/powerpoint/2012/main">
      <p:transition spd="slow" advTm="98787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2A8F2AF-BC28-4991-9816-07479106F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b="0" i="0"/>
            </a:pPr>
            <a:r>
              <a:rPr lang="1106" sz="1800" dirty="0"/>
              <a:t>Cwestiwn 7 (b)</a:t>
            </a:r>
            <a:r>
              <a:rPr lang="en-GB" sz="1800" dirty="0"/>
              <a:t> </a:t>
            </a:r>
            <a:r>
              <a:rPr lang="1106" sz="1800" dirty="0"/>
              <a:t> Ateb ymgeisydd 2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D53DB71-6F07-43B9-9006-F0B411424D22}"/>
              </a:ext>
            </a:extLst>
          </p:cNvPr>
          <p:cNvSpPr/>
          <p:nvPr/>
        </p:nvSpPr>
        <p:spPr>
          <a:xfrm>
            <a:off x="3958390" y="3428999"/>
            <a:ext cx="613610" cy="256735"/>
          </a:xfrm>
          <a:prstGeom prst="ellipse">
            <a:avLst/>
          </a:prstGeom>
          <a:solidFill>
            <a:schemeClr val="bg1"/>
          </a:solidFill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381287D-7162-4A58-9D08-9A9F7EEFFA5B}"/>
              </a:ext>
            </a:extLst>
          </p:cNvPr>
          <p:cNvSpPr/>
          <p:nvPr/>
        </p:nvSpPr>
        <p:spPr>
          <a:xfrm>
            <a:off x="6231987" y="5106573"/>
            <a:ext cx="506437" cy="488174"/>
          </a:xfrm>
          <a:prstGeom prst="ellipse">
            <a:avLst/>
          </a:prstGeom>
          <a:solidFill>
            <a:schemeClr val="bg1"/>
          </a:solidFill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59FE9E4-5A6B-4515-AD9F-EF3E3FEE0F16}"/>
              </a:ext>
            </a:extLst>
          </p:cNvPr>
          <p:cNvSpPr/>
          <p:nvPr/>
        </p:nvSpPr>
        <p:spPr>
          <a:xfrm>
            <a:off x="4065563" y="3343081"/>
            <a:ext cx="506437" cy="342653"/>
          </a:xfrm>
          <a:prstGeom prst="ellipse">
            <a:avLst/>
          </a:prstGeom>
          <a:solidFill>
            <a:schemeClr val="bg1"/>
          </a:solidFill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8C64E2B-AD35-4023-8475-7020B1DDB8DA}"/>
              </a:ext>
            </a:extLst>
          </p:cNvPr>
          <p:cNvSpPr/>
          <p:nvPr/>
        </p:nvSpPr>
        <p:spPr>
          <a:xfrm>
            <a:off x="6096001" y="5037653"/>
            <a:ext cx="642424" cy="557094"/>
          </a:xfrm>
          <a:prstGeom prst="ellipse">
            <a:avLst/>
          </a:prstGeom>
          <a:solidFill>
            <a:schemeClr val="bg1"/>
          </a:solidFill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795466A-4D2A-4A1D-91B5-C258AFF48D7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421" t="21333" r="44731" b="28000"/>
          <a:stretch>
            <a:fillRect/>
          </a:stretch>
        </p:blipFill>
        <p:spPr>
          <a:xfrm>
            <a:off x="282011" y="1182921"/>
            <a:ext cx="8752388" cy="4905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24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875"/>
    </mc:Choice>
    <mc:Fallback xmlns="" xmlns:p15="http://schemas.microsoft.com/office/powerpoint/2012/main">
      <p:transition spd="slow" advTm="26875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E1250CA2-B3D1-47C0-94E0-72630DEC5BC3}"/>
              </a:ext>
            </a:extLst>
          </p:cNvPr>
          <p:cNvSpPr/>
          <p:nvPr/>
        </p:nvSpPr>
        <p:spPr>
          <a:xfrm>
            <a:off x="8020878" y="1391477"/>
            <a:ext cx="3747052" cy="4244009"/>
          </a:xfrm>
          <a:prstGeom prst="wedgeRectCallout">
            <a:avLst>
              <a:gd name="adj1" fmla="val -56642"/>
              <a:gd name="adj2" fmla="val 69057"/>
            </a:avLst>
          </a:prstGeom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6394D095-CF57-4BC9-BE3A-08605170358A}"/>
              </a:ext>
            </a:extLst>
          </p:cNvPr>
          <p:cNvSpPr/>
          <p:nvPr/>
        </p:nvSpPr>
        <p:spPr>
          <a:xfrm>
            <a:off x="8020878" y="1202635"/>
            <a:ext cx="3747052" cy="5158408"/>
          </a:xfrm>
          <a:prstGeom prst="wedgeRoundRectCallout">
            <a:avLst/>
          </a:prstGeom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91B27EA4-A427-43AC-A564-40F7D401D33F}"/>
              </a:ext>
            </a:extLst>
          </p:cNvPr>
          <p:cNvSpPr txBox="1"/>
          <p:nvPr/>
        </p:nvSpPr>
        <p:spPr>
          <a:xfrm>
            <a:off x="282011" y="254060"/>
            <a:ext cx="10223323" cy="44726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b="0" i="0"/>
            </a:pPr>
            <a:r>
              <a:rPr lang="1106" sz="1800" dirty="0"/>
              <a:t>Cwestiwn 7 (b)</a:t>
            </a:r>
            <a:r>
              <a:rPr lang="en-GB" sz="1800" dirty="0"/>
              <a:t> </a:t>
            </a:r>
            <a:r>
              <a:rPr lang="1106" sz="1800" dirty="0"/>
              <a:t> Ateb ymgeisydd 2 gyda sylwadau'r arholwr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532535-FD4F-4658-B35E-DF5446FDCB7E}"/>
              </a:ext>
            </a:extLst>
          </p:cNvPr>
          <p:cNvSpPr txBox="1"/>
          <p:nvPr/>
        </p:nvSpPr>
        <p:spPr>
          <a:xfrm>
            <a:off x="7138329" y="978932"/>
            <a:ext cx="4745553" cy="5461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b="0" i="0"/>
            </a:pPr>
            <a:r>
              <a:rPr lang="1106" sz="1600"/>
              <a:t>Trafodaeth dda sy'n dangos gwybodaeth a dealltwriaeth ynglŷn â sut byddai'r gweithwyr iechyd a gofal cymdeithasol proffesiynol sy'n cefnogi Lena a Jan yn defnyddio fframweithiau canlyniadau llesiant i fonitro eu hiechyd a'u llesiant. </a:t>
            </a:r>
          </a:p>
          <a:p>
            <a:endParaRPr lang="en-US" sz="1600"/>
          </a:p>
          <a:p>
            <a:pPr>
              <a:defRPr b="0" i="0"/>
            </a:pPr>
            <a:r>
              <a:rPr lang="1106" sz="1600"/>
              <a:t>Gall yr ymgeisydd nodi'r meysydd allweddol a gaiff eu monitro drwy'r fframwaith ac yn pwysleisio sut y caiff y rhain eu defnyddio i fonitro iechyd, ynghyd â'u canlyniadau llesiant. Mae'r ymgeisydd yn cyfeirio at Lena a Jan, gan nodi bod y fframwaith yn cael ei ddefnyddio at ddibenion asesu, gan ganolbwyntio ar yr hyn sy'n bwysig iddynt drwy ddefnyddio llais, dewis a rheolaeth, gan gydnabod felly bod Lena a Jan wrth wraidd eu gofal. </a:t>
            </a:r>
          </a:p>
          <a:p>
            <a:endParaRPr lang="en-US" sz="1600"/>
          </a:p>
          <a:p>
            <a:pPr>
              <a:defRPr b="0" i="0"/>
            </a:pPr>
            <a:r>
              <a:rPr lang="1106" sz="1600"/>
              <a:t>Roedd marciau ychwanegol ar gael am y canlynol: cynnig dull asesu cyson; a defnyddio gwasanaethau cymorth i gydweithio er mwyn monitro eu hiechyd a'u llesiant.</a:t>
            </a:r>
          </a:p>
          <a:p>
            <a:endParaRPr lang="en-US" sz="1600"/>
          </a:p>
          <a:p>
            <a:pPr>
              <a:defRPr b="0" i="0"/>
            </a:pPr>
            <a:r>
              <a:rPr lang="1106" sz="1600"/>
              <a:t>Dyfarnwyd 3 marc – band 2</a:t>
            </a:r>
            <a:endParaRPr lang="en-GB" sz="16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117EEF-043A-4804-BC53-706670A4F185}"/>
              </a:ext>
            </a:extLst>
          </p:cNvPr>
          <p:cNvSpPr txBox="1"/>
          <p:nvPr/>
        </p:nvSpPr>
        <p:spPr>
          <a:xfrm>
            <a:off x="7736305" y="16635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/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2A740607-F579-47EC-97E3-B484E07E3FDA}"/>
              </a:ext>
            </a:extLst>
          </p:cNvPr>
          <p:cNvSpPr/>
          <p:nvPr/>
        </p:nvSpPr>
        <p:spPr>
          <a:xfrm>
            <a:off x="6809874" y="1888958"/>
            <a:ext cx="4740812" cy="3935370"/>
          </a:xfrm>
          <a:prstGeom prst="wedgeRoundRectCallout">
            <a:avLst>
              <a:gd name="adj1" fmla="val -55872"/>
              <a:gd name="adj2" fmla="val 100928"/>
              <a:gd name="adj3" fmla="val 16667"/>
            </a:avLst>
          </a:prstGeom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E6A3F00-3481-469E-AA2B-A337F6B2B1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421" t="21333" r="44731" b="28000"/>
          <a:stretch>
            <a:fillRect/>
          </a:stretch>
        </p:blipFill>
        <p:spPr>
          <a:xfrm>
            <a:off x="282011" y="978931"/>
            <a:ext cx="6689095" cy="3749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264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787"/>
    </mc:Choice>
    <mc:Fallback xmlns="" xmlns:p15="http://schemas.microsoft.com/office/powerpoint/2012/main">
      <p:transition spd="slow" advTm="98787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2A8F2AF-BC28-4991-9816-07479106F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b="0" i="0"/>
            </a:pPr>
            <a:r>
              <a:rPr lang="1106" sz="1800" dirty="0"/>
              <a:t>Cwestiwn 7 (b)</a:t>
            </a:r>
            <a:r>
              <a:rPr lang="en-GB" sz="1800" dirty="0"/>
              <a:t> </a:t>
            </a:r>
            <a:r>
              <a:rPr lang="1106" sz="1800" dirty="0"/>
              <a:t> Ateb ymgeisydd 3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D53DB71-6F07-43B9-9006-F0B411424D22}"/>
              </a:ext>
            </a:extLst>
          </p:cNvPr>
          <p:cNvSpPr/>
          <p:nvPr/>
        </p:nvSpPr>
        <p:spPr>
          <a:xfrm>
            <a:off x="3958390" y="3428999"/>
            <a:ext cx="613610" cy="256735"/>
          </a:xfrm>
          <a:prstGeom prst="ellipse">
            <a:avLst/>
          </a:prstGeom>
          <a:solidFill>
            <a:schemeClr val="bg1"/>
          </a:solidFill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381287D-7162-4A58-9D08-9A9F7EEFFA5B}"/>
              </a:ext>
            </a:extLst>
          </p:cNvPr>
          <p:cNvSpPr/>
          <p:nvPr/>
        </p:nvSpPr>
        <p:spPr>
          <a:xfrm>
            <a:off x="6231987" y="5106573"/>
            <a:ext cx="506437" cy="488174"/>
          </a:xfrm>
          <a:prstGeom prst="ellipse">
            <a:avLst/>
          </a:prstGeom>
          <a:solidFill>
            <a:schemeClr val="bg1"/>
          </a:solidFill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59FE9E4-5A6B-4515-AD9F-EF3E3FEE0F16}"/>
              </a:ext>
            </a:extLst>
          </p:cNvPr>
          <p:cNvSpPr/>
          <p:nvPr/>
        </p:nvSpPr>
        <p:spPr>
          <a:xfrm>
            <a:off x="4065563" y="3343081"/>
            <a:ext cx="506437" cy="342653"/>
          </a:xfrm>
          <a:prstGeom prst="ellipse">
            <a:avLst/>
          </a:prstGeom>
          <a:solidFill>
            <a:schemeClr val="bg1"/>
          </a:solidFill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8C64E2B-AD35-4023-8475-7020B1DDB8DA}"/>
              </a:ext>
            </a:extLst>
          </p:cNvPr>
          <p:cNvSpPr/>
          <p:nvPr/>
        </p:nvSpPr>
        <p:spPr>
          <a:xfrm>
            <a:off x="6096001" y="5037653"/>
            <a:ext cx="642424" cy="557094"/>
          </a:xfrm>
          <a:prstGeom prst="ellipse">
            <a:avLst/>
          </a:prstGeom>
          <a:solidFill>
            <a:schemeClr val="bg1"/>
          </a:solidFill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7B04EF1-4631-4DD1-9AF7-180DA6BE02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947" t="28771" r="42289" b="17053"/>
          <a:stretch>
            <a:fillRect/>
          </a:stretch>
        </p:blipFill>
        <p:spPr>
          <a:xfrm>
            <a:off x="329109" y="1253007"/>
            <a:ext cx="7979343" cy="452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09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875"/>
    </mc:Choice>
    <mc:Fallback xmlns="" xmlns:p15="http://schemas.microsoft.com/office/powerpoint/2012/main">
      <p:transition spd="slow" advTm="26875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E1250CA2-B3D1-47C0-94E0-72630DEC5BC3}"/>
              </a:ext>
            </a:extLst>
          </p:cNvPr>
          <p:cNvSpPr/>
          <p:nvPr/>
        </p:nvSpPr>
        <p:spPr>
          <a:xfrm>
            <a:off x="8020878" y="1391477"/>
            <a:ext cx="3747052" cy="4244009"/>
          </a:xfrm>
          <a:prstGeom prst="wedgeRectCallout">
            <a:avLst>
              <a:gd name="adj1" fmla="val -56642"/>
              <a:gd name="adj2" fmla="val 69057"/>
            </a:avLst>
          </a:prstGeom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6394D095-CF57-4BC9-BE3A-08605170358A}"/>
              </a:ext>
            </a:extLst>
          </p:cNvPr>
          <p:cNvSpPr/>
          <p:nvPr/>
        </p:nvSpPr>
        <p:spPr>
          <a:xfrm>
            <a:off x="8020878" y="1202635"/>
            <a:ext cx="3747052" cy="5158408"/>
          </a:xfrm>
          <a:prstGeom prst="wedgeRoundRectCallout">
            <a:avLst/>
          </a:prstGeom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91B27EA4-A427-43AC-A564-40F7D401D33F}"/>
              </a:ext>
            </a:extLst>
          </p:cNvPr>
          <p:cNvSpPr txBox="1"/>
          <p:nvPr/>
        </p:nvSpPr>
        <p:spPr>
          <a:xfrm>
            <a:off x="282011" y="254060"/>
            <a:ext cx="10223323" cy="44726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b="0" i="0"/>
            </a:pPr>
            <a:r>
              <a:rPr lang="1106" sz="1800" dirty="0"/>
              <a:t>Cwestiwn 7 (b) </a:t>
            </a:r>
            <a:r>
              <a:rPr lang="en-GB" sz="1800" dirty="0"/>
              <a:t> </a:t>
            </a:r>
            <a:r>
              <a:rPr lang="1106" sz="1800" dirty="0"/>
              <a:t>Ateb ymgeisydd 3 gyda sylwadau'r arholwr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532535-FD4F-4658-B35E-DF5446FDCB7E}"/>
              </a:ext>
            </a:extLst>
          </p:cNvPr>
          <p:cNvSpPr txBox="1"/>
          <p:nvPr/>
        </p:nvSpPr>
        <p:spPr>
          <a:xfrm>
            <a:off x="6211229" y="878511"/>
            <a:ext cx="5704459" cy="5949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b="0" i="0"/>
            </a:pPr>
            <a:r>
              <a:rPr lang="1106" sz="1600" dirty="0"/>
              <a:t>Trafodaeth sylfaenol sy'n dangos rhywfaint o wybodaeth a dealltwriaeth ynglŷn â sut byddai'r gweithwyr iechyd a gofal cymdeithasol proffesiynol sy'n cefnogi Lena a Jan yn defnyddio fframweithiau canlyniadau llesiant i fonitro eu hiechyd a'u llesiant. </a:t>
            </a:r>
          </a:p>
          <a:p>
            <a:endParaRPr lang="en-US" sz="1600" dirty="0"/>
          </a:p>
          <a:p>
            <a:pPr>
              <a:defRPr b="0" i="0"/>
            </a:pPr>
            <a:r>
              <a:rPr lang="1106" sz="1600" dirty="0"/>
              <a:t>Mae'r ymgeisydd yn cyfeirio at Lena a Jan, gan nodi bod cynllun personol yn cael ei ddefnyddio a'i ddiben ond nid yw'n ateb y cwestiwn ei hun drwy drafod sut mae'r fframwaith canlyniadau llesiant yn cael ei ddefnyddio i fonitro canlyniadau iechyd a llesiant. Mae'r ymateb yn dangos ymwybyddiaeth o sut y gallai gwaith monitro ddigwydd wrth i'r gweithwyr proffesiynol ddiweddaru'r cynllun personol yn rheolaidd er mwyn gwella gofal a chymorth ond nid yw'n dweud bod y fframweithiau'n rhan o'r broses asesu a all gynnig meincnod ar gyfer monitro.</a:t>
            </a:r>
          </a:p>
          <a:p>
            <a:endParaRPr lang="en-US" sz="1600" dirty="0"/>
          </a:p>
          <a:p>
            <a:pPr>
              <a:defRPr b="0" i="0"/>
            </a:pPr>
            <a:r>
              <a:rPr lang="1106" sz="1600" dirty="0"/>
              <a:t>Roedd marciau ychwanegol ar gael am y canlynol: cynnig dull asesu cyson; defnyddio gwasanaethau cymorth i gydweithio er mwyn monitro eu hiechyd a'u llesiant; ac, yn bwysig, y meysydd allweddol sy'n cael eu monitro drwy'r fframwaith e.e. sicrhau hawliau, llety byw addas.</a:t>
            </a:r>
          </a:p>
          <a:p>
            <a:pPr>
              <a:defRPr b="0" i="0"/>
            </a:pPr>
            <a:r>
              <a:rPr lang="1106" sz="1600" dirty="0"/>
              <a:t> </a:t>
            </a:r>
          </a:p>
          <a:p>
            <a:pPr>
              <a:defRPr b="0" i="0"/>
            </a:pPr>
            <a:r>
              <a:rPr lang="1106" sz="1600" dirty="0"/>
              <a:t>Dyfarnwyd 2 farc – band 1</a:t>
            </a:r>
            <a:endParaRPr lang="en-GB" sz="1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117EEF-043A-4804-BC53-706670A4F185}"/>
              </a:ext>
            </a:extLst>
          </p:cNvPr>
          <p:cNvSpPr txBox="1"/>
          <p:nvPr/>
        </p:nvSpPr>
        <p:spPr>
          <a:xfrm>
            <a:off x="7736305" y="16635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/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987673E0-7724-4B63-B1A7-E06C7FA713CC}"/>
              </a:ext>
            </a:extLst>
          </p:cNvPr>
          <p:cNvSpPr/>
          <p:nvPr/>
        </p:nvSpPr>
        <p:spPr>
          <a:xfrm>
            <a:off x="7158788" y="1756610"/>
            <a:ext cx="3346545" cy="2201779"/>
          </a:xfrm>
          <a:prstGeom prst="wedgeRoundRectCallout">
            <a:avLst>
              <a:gd name="adj1" fmla="val -33041"/>
              <a:gd name="adj2" fmla="val 90454"/>
              <a:gd name="adj3" fmla="val 16667"/>
            </a:avLst>
          </a:prstGeom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6DD596F-F936-4C61-99F5-15F1EAFB56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947" t="28771" r="42289" b="17053"/>
          <a:stretch>
            <a:fillRect/>
          </a:stretch>
        </p:blipFill>
        <p:spPr>
          <a:xfrm>
            <a:off x="282010" y="990020"/>
            <a:ext cx="5806205" cy="4184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907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787"/>
    </mc:Choice>
    <mc:Fallback xmlns="" xmlns:p15="http://schemas.microsoft.com/office/powerpoint/2012/main">
      <p:transition spd="slow" advTm="98787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E1250CA2-B3D1-47C0-94E0-72630DEC5BC3}"/>
              </a:ext>
            </a:extLst>
          </p:cNvPr>
          <p:cNvSpPr/>
          <p:nvPr/>
        </p:nvSpPr>
        <p:spPr>
          <a:xfrm>
            <a:off x="8020878" y="1391477"/>
            <a:ext cx="3747052" cy="4244009"/>
          </a:xfrm>
          <a:prstGeom prst="wedgeRectCallout">
            <a:avLst>
              <a:gd name="adj1" fmla="val -56642"/>
              <a:gd name="adj2" fmla="val 69057"/>
            </a:avLst>
          </a:prstGeom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6394D095-CF57-4BC9-BE3A-08605170358A}"/>
              </a:ext>
            </a:extLst>
          </p:cNvPr>
          <p:cNvSpPr/>
          <p:nvPr/>
        </p:nvSpPr>
        <p:spPr>
          <a:xfrm>
            <a:off x="8020878" y="1202635"/>
            <a:ext cx="3747052" cy="5158408"/>
          </a:xfrm>
          <a:prstGeom prst="wedgeRoundRectCallout">
            <a:avLst/>
          </a:prstGeom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91B27EA4-A427-43AC-A564-40F7D401D33F}"/>
              </a:ext>
            </a:extLst>
          </p:cNvPr>
          <p:cNvSpPr txBox="1"/>
          <p:nvPr/>
        </p:nvSpPr>
        <p:spPr>
          <a:xfrm>
            <a:off x="282011" y="254060"/>
            <a:ext cx="10223323" cy="44726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b="0" i="0"/>
            </a:pPr>
            <a:r>
              <a:rPr lang="1106" sz="1800" dirty="0"/>
              <a:t>Cwestiwn 5 (a) </a:t>
            </a:r>
            <a:r>
              <a:rPr lang="en-GB" sz="1800" dirty="0"/>
              <a:t> </a:t>
            </a:r>
            <a:r>
              <a:rPr lang="1106" sz="1800" dirty="0"/>
              <a:t>Ateb ymgeisydd 1 gyda sylwadau'r arholwr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1C25B0-4502-4098-A307-F8E4F715BA36}"/>
              </a:ext>
            </a:extLst>
          </p:cNvPr>
          <p:cNvSpPr txBox="1"/>
          <p:nvPr/>
        </p:nvSpPr>
        <p:spPr>
          <a:xfrm>
            <a:off x="6182297" y="1121970"/>
            <a:ext cx="5733420" cy="5461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b="0" i="0"/>
            </a:pPr>
            <a:r>
              <a:rPr lang="1106" sz="1600" dirty="0"/>
              <a:t>Esboniad da iawn sy'n dangos gwybodaeth a dealltwriaeth fanwl ynglŷn â sut mae'r model newid ymddygiadol yn gallu cael ei ddefnyddio i helpu pobl i stopio ysmygu. </a:t>
            </a:r>
          </a:p>
          <a:p>
            <a:endParaRPr lang="en-US" sz="1600" dirty="0"/>
          </a:p>
          <a:p>
            <a:pPr>
              <a:defRPr b="0" i="0"/>
            </a:pPr>
            <a:r>
              <a:rPr lang="1106" sz="1600" dirty="0"/>
              <a:t>Mae'r ymateb yn nodi'n gywir bod y dull yn annog unigolion i nodi ffordd o fyw iachach drwy newid eu hymddygiad. Yna, mae'r ymgeisydd yn awgrymu ffyrdd y gellir gwneud hyn er mwyn stopio ysmygu drwy wneud dewis ar sail gwybodaeth, fel y gall yr unigolyn bwyso a mesur y manteision a'r anfanteision iddo ef a'i iechyd. Mae'r ymateb yn nodi ei bod yn bwysig bod unigolyn yn myfyrio ar ei brofiadau ei hun er mwyn llunio strategaethau i newid ei ymddygiad, ac yn ystyried profiad ysmygwyr eraill, er enghraifft, eu llwyddiannau. </a:t>
            </a:r>
          </a:p>
          <a:p>
            <a:endParaRPr lang="en-US" sz="1600" dirty="0"/>
          </a:p>
          <a:p>
            <a:pPr>
              <a:defRPr b="0" i="0"/>
            </a:pPr>
            <a:r>
              <a:rPr lang="1106" sz="1600" dirty="0"/>
              <a:t>Roedd marciau ychwanegol ar gael am gyfeirio at wefannau fel Helpa Fi i Stopio a dilyn rhaglenni rhoi'r gorau i ysmygu gyda phobl eraill yn yr un sefyllfa. Mae'n reddfol ac yn hirdymor er mwyn gwella eu hiechyd a'u llesiant yn gyffredinol.</a:t>
            </a:r>
          </a:p>
          <a:p>
            <a:endParaRPr lang="en-US" sz="1600" dirty="0"/>
          </a:p>
          <a:p>
            <a:pPr>
              <a:defRPr b="0" i="0"/>
            </a:pPr>
            <a:r>
              <a:rPr lang="en-GB" sz="1600" dirty="0"/>
              <a:t>D</a:t>
            </a:r>
            <a:r>
              <a:rPr lang="1106" sz="1600" dirty="0"/>
              <a:t>yfarnwyd 5 marc – band 3</a:t>
            </a:r>
            <a:endParaRPr lang="en-GB" sz="1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EF0DAA-0886-4FD2-86DC-A6AEC54C3CA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053" t="18872" r="41183" b="16351"/>
          <a:stretch>
            <a:fillRect/>
          </a:stretch>
        </p:blipFill>
        <p:spPr>
          <a:xfrm>
            <a:off x="282011" y="1121970"/>
            <a:ext cx="5813989" cy="4442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55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787"/>
    </mc:Choice>
    <mc:Fallback xmlns="" xmlns:p15="http://schemas.microsoft.com/office/powerpoint/2012/main">
      <p:transition spd="slow" advTm="98787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2A8F2AF-BC28-4991-9816-07479106F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 b="0" i="0"/>
            </a:pPr>
            <a:r>
              <a:rPr lang="1106" sz="1800" dirty="0"/>
              <a:t>Cwestiwn 7 (b) </a:t>
            </a:r>
            <a:r>
              <a:rPr lang="en-GB" sz="1800" dirty="0"/>
              <a:t> </a:t>
            </a:r>
            <a:r>
              <a:rPr lang="1106" sz="1800" dirty="0"/>
              <a:t>Cynllun marcio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EF5A44-15FE-476E-A908-0102279786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258" y="906052"/>
            <a:ext cx="5408342" cy="59296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859F38-B799-45E0-8FE8-DE6DD47A66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2" y="1955877"/>
            <a:ext cx="5529254" cy="2946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06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875"/>
    </mc:Choice>
    <mc:Fallback xmlns="" xmlns:p15="http://schemas.microsoft.com/office/powerpoint/2012/main">
      <p:transition spd="slow" advTm="26875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E1250CA2-B3D1-47C0-94E0-72630DEC5BC3}"/>
              </a:ext>
            </a:extLst>
          </p:cNvPr>
          <p:cNvSpPr/>
          <p:nvPr/>
        </p:nvSpPr>
        <p:spPr>
          <a:xfrm>
            <a:off x="8020878" y="1391477"/>
            <a:ext cx="3747052" cy="4244009"/>
          </a:xfrm>
          <a:prstGeom prst="wedgeRectCallout">
            <a:avLst>
              <a:gd name="adj1" fmla="val -56642"/>
              <a:gd name="adj2" fmla="val 69057"/>
            </a:avLst>
          </a:prstGeom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6394D095-CF57-4BC9-BE3A-08605170358A}"/>
              </a:ext>
            </a:extLst>
          </p:cNvPr>
          <p:cNvSpPr/>
          <p:nvPr/>
        </p:nvSpPr>
        <p:spPr>
          <a:xfrm>
            <a:off x="8020878" y="1202635"/>
            <a:ext cx="3747052" cy="5158408"/>
          </a:xfrm>
          <a:prstGeom prst="wedgeRoundRectCallout">
            <a:avLst/>
          </a:prstGeom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9801A6E2-F3C9-4F96-A1F3-7F05A0EC2B44}"/>
              </a:ext>
            </a:extLst>
          </p:cNvPr>
          <p:cNvSpPr txBox="1"/>
          <p:nvPr/>
        </p:nvSpPr>
        <p:spPr>
          <a:xfrm>
            <a:off x="282011" y="254060"/>
            <a:ext cx="10223323" cy="44726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b="0" i="0"/>
            </a:pPr>
            <a:r>
              <a:rPr lang="1106" sz="1800" dirty="0"/>
              <a:t>Cwestiwn 5 (a)</a:t>
            </a:r>
            <a:r>
              <a:rPr lang="en-GB" sz="1800" dirty="0"/>
              <a:t> </a:t>
            </a:r>
            <a:r>
              <a:rPr lang="1106" sz="1800" dirty="0"/>
              <a:t> Ateb ymgeisydd 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ED6D71-0407-4111-9A79-F20C7C53DE6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063" t="16000" r="40375" b="13667"/>
          <a:stretch>
            <a:fillRect/>
          </a:stretch>
        </p:blipFill>
        <p:spPr>
          <a:xfrm>
            <a:off x="282011" y="1039527"/>
            <a:ext cx="7383780" cy="5665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17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787"/>
    </mc:Choice>
    <mc:Fallback xmlns="" xmlns:p15="http://schemas.microsoft.com/office/powerpoint/2012/main">
      <p:transition spd="slow" advTm="98787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E1250CA2-B3D1-47C0-94E0-72630DEC5BC3}"/>
              </a:ext>
            </a:extLst>
          </p:cNvPr>
          <p:cNvSpPr/>
          <p:nvPr/>
        </p:nvSpPr>
        <p:spPr>
          <a:xfrm>
            <a:off x="8020878" y="1391477"/>
            <a:ext cx="3747052" cy="4244009"/>
          </a:xfrm>
          <a:prstGeom prst="wedgeRectCallout">
            <a:avLst>
              <a:gd name="adj1" fmla="val -56642"/>
              <a:gd name="adj2" fmla="val 69057"/>
            </a:avLst>
          </a:prstGeom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6394D095-CF57-4BC9-BE3A-08605170358A}"/>
              </a:ext>
            </a:extLst>
          </p:cNvPr>
          <p:cNvSpPr/>
          <p:nvPr/>
        </p:nvSpPr>
        <p:spPr>
          <a:xfrm>
            <a:off x="8020878" y="1202635"/>
            <a:ext cx="3747052" cy="5158408"/>
          </a:xfrm>
          <a:prstGeom prst="wedgeRoundRectCallout">
            <a:avLst/>
          </a:prstGeom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91B27EA4-A427-43AC-A564-40F7D401D33F}"/>
              </a:ext>
            </a:extLst>
          </p:cNvPr>
          <p:cNvSpPr txBox="1"/>
          <p:nvPr/>
        </p:nvSpPr>
        <p:spPr>
          <a:xfrm>
            <a:off x="282011" y="254060"/>
            <a:ext cx="10223323" cy="44726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b="0" i="0"/>
            </a:pPr>
            <a:r>
              <a:rPr lang="1106" sz="1800"/>
              <a:t>Cwestiwn 5 (a) Ateb ymgeisydd 2 gyda sylwadau'r arholwr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532535-FD4F-4658-B35E-DF5446FDCB7E}"/>
              </a:ext>
            </a:extLst>
          </p:cNvPr>
          <p:cNvSpPr txBox="1"/>
          <p:nvPr/>
        </p:nvSpPr>
        <p:spPr>
          <a:xfrm>
            <a:off x="6641432" y="1156512"/>
            <a:ext cx="5273826" cy="4973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b="0" i="0"/>
            </a:pPr>
            <a:r>
              <a:rPr lang="1106" sz="1600" dirty="0"/>
              <a:t>Esboniad da sy'n dangos gwybodaeth a dealltwriaeth ynglŷn â sut mae'r model newid ymddygiadol yn gallu cael ei ddefnyddio i helpu pobl i stopio ysmygu. Enghraifft dda o uwcholeuo testun gan yr ymgeisydd.</a:t>
            </a:r>
          </a:p>
          <a:p>
            <a:endParaRPr lang="en-US" sz="1600" dirty="0"/>
          </a:p>
          <a:p>
            <a:pPr>
              <a:defRPr b="0" i="0"/>
            </a:pPr>
            <a:r>
              <a:rPr lang="1106" sz="1600" dirty="0"/>
              <a:t>Mae'r ymateb yn nodi'n gywir bod y dull yn annog newidiadau mewn ymddygiad ac agweddau er mwyn gwneud dewisiadau iachach a'r modd y gall hyn helpu ysmygwyr i stopio. Mae'n egluro'n gywir fuddiannau'r dull hwn i oedolion sydd am newid eu hymddygiad.</a:t>
            </a:r>
          </a:p>
          <a:p>
            <a:endParaRPr lang="en-US" sz="1600" dirty="0"/>
          </a:p>
          <a:p>
            <a:pPr>
              <a:defRPr b="0" i="0"/>
            </a:pPr>
            <a:r>
              <a:rPr lang="1106" sz="1600" dirty="0"/>
              <a:t>Roedd marciau ychwanegol ar gael am nodi y gellir defnyddio gwahanol ddulliau i roi gwybodaeth sy'n targedu ysmygwyr i roi'r gorau iddi, gan gynnwys gwefannau fel Helpa Fi i Stopio a dilyn rhaglenni rhoi'r gorau i ysmygu gyda phobl eraill yn yr un sefyllfa. Mae'n reddfol ac yn hirdymor er mwyn gwella eu hiechyd a'u llesiant yn gyffredinol.</a:t>
            </a:r>
          </a:p>
          <a:p>
            <a:endParaRPr lang="en-US" sz="1600" dirty="0"/>
          </a:p>
          <a:p>
            <a:pPr>
              <a:defRPr b="0" i="0"/>
            </a:pPr>
            <a:r>
              <a:rPr lang="en-GB" sz="1600" dirty="0"/>
              <a:t>D</a:t>
            </a:r>
            <a:r>
              <a:rPr lang="1106" sz="1600" dirty="0"/>
              <a:t>yfarnwyd 4 marc – band 2</a:t>
            </a:r>
            <a:endParaRPr lang="en-GB" sz="1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117EEF-043A-4804-BC53-706670A4F185}"/>
              </a:ext>
            </a:extLst>
          </p:cNvPr>
          <p:cNvSpPr txBox="1"/>
          <p:nvPr/>
        </p:nvSpPr>
        <p:spPr>
          <a:xfrm>
            <a:off x="7736305" y="16635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/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2A740607-F579-47EC-97E3-B484E07E3FDA}"/>
              </a:ext>
            </a:extLst>
          </p:cNvPr>
          <p:cNvSpPr/>
          <p:nvPr/>
        </p:nvSpPr>
        <p:spPr>
          <a:xfrm>
            <a:off x="6809874" y="1888958"/>
            <a:ext cx="4740812" cy="3935370"/>
          </a:xfrm>
          <a:prstGeom prst="wedgeRoundRectCallout">
            <a:avLst>
              <a:gd name="adj1" fmla="val -55872"/>
              <a:gd name="adj2" fmla="val 100928"/>
              <a:gd name="adj3" fmla="val 16667"/>
            </a:avLst>
          </a:prstGeom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987673E0-7724-4B63-B1A7-E06C7FA713CC}"/>
              </a:ext>
            </a:extLst>
          </p:cNvPr>
          <p:cNvSpPr/>
          <p:nvPr/>
        </p:nvSpPr>
        <p:spPr>
          <a:xfrm>
            <a:off x="7158788" y="1756610"/>
            <a:ext cx="3346545" cy="2201779"/>
          </a:xfrm>
          <a:prstGeom prst="wedgeRoundRectCallout">
            <a:avLst>
              <a:gd name="adj1" fmla="val -33041"/>
              <a:gd name="adj2" fmla="val 90454"/>
              <a:gd name="adj3" fmla="val 16667"/>
            </a:avLst>
          </a:prstGeom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B200DD2-26F2-42A7-96DD-3D862E158BE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063" t="16000" r="40375" b="13667"/>
          <a:stretch>
            <a:fillRect/>
          </a:stretch>
        </p:blipFill>
        <p:spPr>
          <a:xfrm>
            <a:off x="282011" y="1114242"/>
            <a:ext cx="6253939" cy="4798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94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787"/>
    </mc:Choice>
    <mc:Fallback xmlns="" xmlns:p15="http://schemas.microsoft.com/office/powerpoint/2012/main">
      <p:transition spd="slow" advTm="98787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E1250CA2-B3D1-47C0-94E0-72630DEC5BC3}"/>
              </a:ext>
            </a:extLst>
          </p:cNvPr>
          <p:cNvSpPr/>
          <p:nvPr/>
        </p:nvSpPr>
        <p:spPr>
          <a:xfrm>
            <a:off x="8020878" y="1391477"/>
            <a:ext cx="3747052" cy="4244009"/>
          </a:xfrm>
          <a:prstGeom prst="wedgeRectCallout">
            <a:avLst>
              <a:gd name="adj1" fmla="val -56642"/>
              <a:gd name="adj2" fmla="val 69057"/>
            </a:avLst>
          </a:prstGeom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6394D095-CF57-4BC9-BE3A-08605170358A}"/>
              </a:ext>
            </a:extLst>
          </p:cNvPr>
          <p:cNvSpPr/>
          <p:nvPr/>
        </p:nvSpPr>
        <p:spPr>
          <a:xfrm>
            <a:off x="8020878" y="1202635"/>
            <a:ext cx="3747052" cy="5158408"/>
          </a:xfrm>
          <a:prstGeom prst="wedgeRoundRectCallout">
            <a:avLst/>
          </a:prstGeom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9801A6E2-F3C9-4F96-A1F3-7F05A0EC2B44}"/>
              </a:ext>
            </a:extLst>
          </p:cNvPr>
          <p:cNvSpPr txBox="1"/>
          <p:nvPr/>
        </p:nvSpPr>
        <p:spPr>
          <a:xfrm>
            <a:off x="282011" y="254060"/>
            <a:ext cx="10223323" cy="44726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b="0" i="0"/>
            </a:pPr>
            <a:r>
              <a:rPr lang="1106" sz="1800" dirty="0"/>
              <a:t>Cwestiwn 5 (a) </a:t>
            </a:r>
            <a:r>
              <a:rPr lang="en-GB" sz="1800" dirty="0"/>
              <a:t> </a:t>
            </a:r>
            <a:r>
              <a:rPr lang="1106" sz="1800" dirty="0"/>
              <a:t>Ateb ymgeisydd 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A694F6B-25D7-4FCD-AEF8-5F04FC4D91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808" t="20290" r="38687" b="17826"/>
          <a:stretch>
            <a:fillRect/>
          </a:stretch>
        </p:blipFill>
        <p:spPr>
          <a:xfrm>
            <a:off x="292767" y="1202635"/>
            <a:ext cx="7463041" cy="4947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263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787"/>
    </mc:Choice>
    <mc:Fallback xmlns="" xmlns:p15="http://schemas.microsoft.com/office/powerpoint/2012/main">
      <p:transition spd="slow" advTm="98787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E1250CA2-B3D1-47C0-94E0-72630DEC5BC3}"/>
              </a:ext>
            </a:extLst>
          </p:cNvPr>
          <p:cNvSpPr/>
          <p:nvPr/>
        </p:nvSpPr>
        <p:spPr>
          <a:xfrm>
            <a:off x="8020878" y="1391477"/>
            <a:ext cx="3747052" cy="4244009"/>
          </a:xfrm>
          <a:prstGeom prst="wedgeRectCallout">
            <a:avLst>
              <a:gd name="adj1" fmla="val -56642"/>
              <a:gd name="adj2" fmla="val 69057"/>
            </a:avLst>
          </a:prstGeom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6394D095-CF57-4BC9-BE3A-08605170358A}"/>
              </a:ext>
            </a:extLst>
          </p:cNvPr>
          <p:cNvSpPr/>
          <p:nvPr/>
        </p:nvSpPr>
        <p:spPr>
          <a:xfrm>
            <a:off x="8020878" y="1202635"/>
            <a:ext cx="3747052" cy="5158408"/>
          </a:xfrm>
          <a:prstGeom prst="wedgeRoundRectCallout">
            <a:avLst/>
          </a:prstGeom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91B27EA4-A427-43AC-A564-40F7D401D33F}"/>
              </a:ext>
            </a:extLst>
          </p:cNvPr>
          <p:cNvSpPr txBox="1"/>
          <p:nvPr/>
        </p:nvSpPr>
        <p:spPr>
          <a:xfrm>
            <a:off x="282011" y="254060"/>
            <a:ext cx="10223323" cy="44726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b="0" i="0"/>
            </a:pPr>
            <a:r>
              <a:rPr lang="1106" sz="1800"/>
              <a:t>Cwestiwn 5 (a) Ateb ymgeisydd 3 gyda sylwadau'r arholwr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0456A3-E19C-4808-B65E-29F6C085E2F9}"/>
              </a:ext>
            </a:extLst>
          </p:cNvPr>
          <p:cNvSpPr txBox="1"/>
          <p:nvPr/>
        </p:nvSpPr>
        <p:spPr>
          <a:xfrm>
            <a:off x="6385001" y="1202635"/>
            <a:ext cx="5388311" cy="5461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b="0" i="0"/>
            </a:pPr>
            <a:r>
              <a:rPr lang="1106" sz="1600" dirty="0"/>
              <a:t>Esboniad sylfaenol sy'n dangos rhywfaint o wybodaeth a dealltwriaeth ynglŷn â sut mae'r model newid ymddygiadol yn gallu cael ei ddefnyddio i helpu pobl i stopio ysmygu.</a:t>
            </a:r>
          </a:p>
          <a:p>
            <a:endParaRPr lang="en-US" sz="1600" dirty="0"/>
          </a:p>
          <a:p>
            <a:pPr>
              <a:defRPr b="0" i="0"/>
            </a:pPr>
            <a:r>
              <a:rPr lang="1106" sz="1600" dirty="0"/>
              <a:t>Mae'r ymateb yn nodi'n gywir bod y dull yn annog newid mewn agweddau, gwerthoedd a moesau ac mai'r unigolyn yw'r person pwysicaf i wneud y newid, felly mae'n deall bod yn rhaid i unigolion gymryd diddordeb yn eu hiechyd eu hunain a chymryd cyfrifoldeb amdano. </a:t>
            </a:r>
          </a:p>
          <a:p>
            <a:pPr>
              <a:defRPr b="0" i="0"/>
            </a:pPr>
            <a:r>
              <a:rPr lang="1106" sz="1600" dirty="0"/>
              <a:t> </a:t>
            </a:r>
          </a:p>
          <a:p>
            <a:pPr>
              <a:defRPr b="0" i="0"/>
            </a:pPr>
            <a:r>
              <a:rPr lang="1106" sz="1600" dirty="0"/>
              <a:t>Roedd marciau ychwanegol ar gael am nodi y gellir defnyddio gwahanol ddulliau i roi gwybodaeth sy'n targedu ysmygwyr i roi'r gorau iddi, gan gynnwys gwefannau fel Helpa Fi i Stopio a dilyn rhaglenni rhoi'r gorau i ysmygu gyda phobl eraill yn yr un sefyllfa. Byddai dull sy'n seiliedig ar wybodaeth yn helpu unigolyn i gymryd diddordeb yn ei iechyd ei hun a chymryd cyfrifoldeb amdano.  Mae'n reddfol ac yn hirdymor er mwyn gwella eu hiechyd a'u llesiant yn gyffredinol.</a:t>
            </a:r>
          </a:p>
          <a:p>
            <a:endParaRPr lang="en-US" sz="1600" dirty="0"/>
          </a:p>
          <a:p>
            <a:pPr>
              <a:defRPr b="0" i="0"/>
            </a:pPr>
            <a:r>
              <a:rPr lang="en-GB" sz="1600" dirty="0"/>
              <a:t>D</a:t>
            </a:r>
            <a:r>
              <a:rPr lang="1106" sz="1600" dirty="0"/>
              <a:t>yfarnwyd 2 farc – band 1</a:t>
            </a:r>
            <a:endParaRPr lang="en-GB" sz="16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CE15D77-2B3B-4C43-A79A-3F8B672531C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808" t="20290" r="38687" b="17826"/>
          <a:stretch>
            <a:fillRect/>
          </a:stretch>
        </p:blipFill>
        <p:spPr>
          <a:xfrm>
            <a:off x="292768" y="1202635"/>
            <a:ext cx="5834796" cy="3868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75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787"/>
    </mc:Choice>
    <mc:Fallback xmlns="" xmlns:p15="http://schemas.microsoft.com/office/powerpoint/2012/main">
      <p:transition spd="slow" advTm="98787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6.2.9200.0"/>
  <p:tag name="AS_RELEASE_DATE" val="2018.04.09"/>
  <p:tag name="AS_TITLE" val="Aspose.Slides for .NET 4.0 Client Profile"/>
  <p:tag name="AS_VERSION" val="18.4"/>
</p:tagLst>
</file>

<file path=ppt/theme/theme1.xml><?xml version="1.0" encoding="utf-8"?>
<a:theme xmlns:a="http://schemas.openxmlformats.org/drawingml/2006/main" name="Office Theme">
  <a:themeElements>
    <a:clrScheme name="City and guilds 0119">
      <a:dk1>
        <a:srgbClr val="140000"/>
      </a:dk1>
      <a:lt1>
        <a:srgbClr val="FFFFFF"/>
      </a:lt1>
      <a:dk2>
        <a:srgbClr val="F94130"/>
      </a:dk2>
      <a:lt2>
        <a:srgbClr val="00B5E2"/>
      </a:lt2>
      <a:accent1>
        <a:srgbClr val="007BB9"/>
      </a:accent1>
      <a:accent2>
        <a:srgbClr val="00BFB3"/>
      </a:accent2>
      <a:accent3>
        <a:srgbClr val="FFC841"/>
      </a:accent3>
      <a:accent4>
        <a:srgbClr val="65B2E6"/>
      </a:accent4>
      <a:accent5>
        <a:srgbClr val="97D700"/>
      </a:accent5>
      <a:accent6>
        <a:srgbClr val="C6C6C6"/>
      </a:accent6>
      <a:hlink>
        <a:srgbClr val="8C286E"/>
      </a:hlink>
      <a:folHlink>
        <a:srgbClr val="CE0058"/>
      </a:folHlink>
    </a:clrScheme>
    <a:fontScheme name="Arial">
      <a:majorFont>
        <a:latin typeface="Arial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wrap="none" lIns="0" tIns="0" rIns="0" bIns="0">
        <a:noAutofit/>
      </a:bodyPr>
      <a:lstStyle>
        <a:defPPr>
          <a:defRPr>
            <a:solidFill>
              <a:srgbClr val="000000"/>
            </a:solidFill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C&amp;G_PowerPoint_New_Template_V1 [Read-Only]" id="{9814EAAC-C1C9-41D0-82E1-0AF7615562C8}" vid="{3259BF9B-0B01-4419-95C1-0789706EF41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Arial"/>
        <a:cs typeface="Arial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Arial"/>
        <a:cs typeface="Arial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35C488717DDF946B2A6B7D59C42B271" ma:contentTypeVersion="17" ma:contentTypeDescription="Create a new document." ma:contentTypeScope="" ma:versionID="fb86d1365be683fe988a56be04f2637f">
  <xsd:schema xmlns:xsd="http://www.w3.org/2001/XMLSchema" xmlns:xs="http://www.w3.org/2001/XMLSchema" xmlns:p="http://schemas.microsoft.com/office/2006/metadata/properties" xmlns:ns2="cca7418a-a5a4-41cc-ad9f-bbf8fadcfcf8" xmlns:ns3="36f98b4f-ba65-4a7d-9a34-48b23de556cb" targetNamespace="http://schemas.microsoft.com/office/2006/metadata/properties" ma:root="true" ma:fieldsID="31ecb1117caa3a529f09d06a9d2212d0" ns2:_="" ns3:_="">
    <xsd:import namespace="cca7418a-a5a4-41cc-ad9f-bbf8fadcfcf8"/>
    <xsd:import namespace="36f98b4f-ba65-4a7d-9a34-48b23de556cb"/>
    <xsd:element name="properties">
      <xsd:complexType>
        <xsd:sequence>
          <xsd:element name="documentManagement">
            <xsd:complexType>
              <xsd:all>
                <xsd:element ref="ns2:Description_x0020_of_x0020_Work"/>
                <xsd:element ref="ns2:Due_x0020_Date"/>
                <xsd:element ref="ns2:Word_x0020_Count"/>
                <xsd:element ref="ns2:Translation_x0020_Status" minOccurs="0"/>
                <xsd:element ref="ns2:Requestors_x0020_email"/>
                <xsd:element ref="ns2:Date_x0020_Uploaded" minOccurs="0"/>
                <xsd:element ref="ns2:Category" minOccurs="0"/>
                <xsd:element ref="ns2:MediaServiceMetadata" minOccurs="0"/>
                <xsd:element ref="ns2:MediaServiceFastMetadata" minOccurs="0"/>
                <xsd:element ref="ns2:Send_x0020_Completion_x0020_Email" minOccurs="0"/>
                <xsd:element ref="ns3:SharedWithUsers" minOccurs="0"/>
                <xsd:element ref="ns3:SharedWithDetails" minOccurs="0"/>
                <xsd:element ref="ns2:Cost_x0020_Centre_x0020_Code" minOccurs="0"/>
                <xsd:element ref="ns2:email_x0020_new_x0020_upload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a7418a-a5a4-41cc-ad9f-bbf8fadcfcf8" elementFormDefault="qualified">
    <xsd:import namespace="http://schemas.microsoft.com/office/2006/documentManagement/types"/>
    <xsd:import namespace="http://schemas.microsoft.com/office/infopath/2007/PartnerControls"/>
    <xsd:element name="Description_x0020_of_x0020_Work" ma:index="8" ma:displayName="Description of Work" ma:internalName="Description_x0020_of_x0020_Work">
      <xsd:simpleType>
        <xsd:restriction base="dms:Note">
          <xsd:maxLength value="255"/>
        </xsd:restriction>
      </xsd:simpleType>
    </xsd:element>
    <xsd:element name="Due_x0020_Date" ma:index="9" ma:displayName="Due Date" ma:format="DateOnly" ma:internalName="Due_x0020_Date">
      <xsd:simpleType>
        <xsd:restriction base="dms:DateTime"/>
      </xsd:simpleType>
    </xsd:element>
    <xsd:element name="Word_x0020_Count" ma:index="10" ma:displayName="Word Count" ma:internalName="Word_x0020_Count">
      <xsd:simpleType>
        <xsd:restriction base="dms:Number"/>
      </xsd:simpleType>
    </xsd:element>
    <xsd:element name="Translation_x0020_Status" ma:index="11" nillable="true" ma:displayName="Translation Status" ma:default="Not Started" ma:format="Dropdown" ma:internalName="Translation_x0020_Status">
      <xsd:simpleType>
        <xsd:restriction base="dms:Choice">
          <xsd:enumeration value="Not Started"/>
          <xsd:enumeration value="In Progress"/>
          <xsd:enumeration value="Completed"/>
          <xsd:enumeration value="Canceled"/>
          <xsd:enumeration value="Requires Updates"/>
          <xsd:enumeration value="With External Translator"/>
          <xsd:enumeration value="Proofreading"/>
          <xsd:enumeration value="25% Translated"/>
          <xsd:enumeration value="50% translated"/>
          <xsd:enumeration value="75% translated"/>
          <xsd:enumeration value="Images to be added"/>
          <xsd:enumeration value="Sent to external translator"/>
          <xsd:enumeration value="External translation completed"/>
          <xsd:enumeration value="Editing"/>
        </xsd:restriction>
      </xsd:simpleType>
    </xsd:element>
    <xsd:element name="Requestors_x0020_email" ma:index="12" ma:displayName="Requestors email" ma:list="UserInfo" ma:SharePointGroup="0" ma:internalName="Requestors_x0020_email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ate_x0020_Uploaded" ma:index="13" nillable="true" ma:displayName="Date Uploaded" ma:default="[today]" ma:format="DateOnly" ma:internalName="Date_x0020_Uploaded">
      <xsd:simpleType>
        <xsd:restriction base="dms:DateTime"/>
      </xsd:simpleType>
    </xsd:element>
    <xsd:element name="Category" ma:index="14" nillable="true" ma:displayName="Category" ma:default="General document" ma:format="Dropdown" ma:internalName="Category">
      <xsd:simpleType>
        <xsd:restriction base="dms:Choice">
          <xsd:enumeration value="General document"/>
          <xsd:enumeration value="Letter"/>
          <xsd:enumeration value="Flyer"/>
          <xsd:enumeration value="Corporate document"/>
          <xsd:enumeration value="CPD"/>
          <xsd:enumeration value="PowerPoint"/>
          <xsd:enumeration value="CPD Document"/>
          <xsd:enumeration value="Email"/>
          <xsd:enumeration value="Web page content"/>
          <xsd:enumeration value="Confidential document"/>
        </xsd:restriction>
      </xsd:simpleType>
    </xsd:element>
    <xsd:element name="MediaServiceMetadata" ma:index="15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6" nillable="true" ma:displayName="MediaServiceFastMetadata" ma:hidden="true" ma:internalName="MediaServiceFastMetadata" ma:readOnly="true">
      <xsd:simpleType>
        <xsd:restriction base="dms:Note"/>
      </xsd:simpleType>
    </xsd:element>
    <xsd:element name="Send_x0020_Completion_x0020_Email" ma:index="17" nillable="true" ma:displayName="Send Completion Email" ma:internalName="Send_x0020_Completion_x0020_Email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Cost_x0020_Centre_x0020_Code" ma:index="20" nillable="true" ma:displayName="Cost Centre Code" ma:internalName="Cost_x0020_Centre_x0020_Code">
      <xsd:simpleType>
        <xsd:restriction base="dms:Text">
          <xsd:maxLength value="255"/>
        </xsd:restriction>
      </xsd:simpleType>
    </xsd:element>
    <xsd:element name="email_x0020_new_x0020_upload" ma:index="21" nillable="true" ma:displayName="email new upload 240119" ma:internalName="email_x0020_new_x0020_upload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AutoKeyPoints" ma:index="2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f98b4f-ba65-4a7d-9a34-48b23de556cb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36f98b4f-ba65-4a7d-9a34-48b23de556cb">
      <UserInfo>
        <DisplayName>Richards, Catherine</DisplayName>
        <AccountId>37813</AccountId>
        <AccountType/>
      </UserInfo>
      <UserInfo>
        <DisplayName>Gwerfyl, Saran</DisplayName>
        <AccountId>38276</AccountId>
        <AccountType/>
      </UserInfo>
      <UserInfo>
        <DisplayName>Baish, Zoe</DisplayName>
        <AccountId>147</AccountId>
        <AccountType/>
      </UserInfo>
      <UserInfo>
        <DisplayName>Thomas, Amy</DisplayName>
        <AccountId>38356</AccountId>
        <AccountType/>
      </UserInfo>
      <UserInfo>
        <DisplayName>Wyman, Hilary</DisplayName>
        <AccountId>260</AccountId>
        <AccountType/>
      </UserInfo>
    </SharedWithUsers>
    <Translation_x0020_Status xmlns="cca7418a-a5a4-41cc-ad9f-bbf8fadcfcf8">Completed</Translation_x0020_Status>
    <Category xmlns="cca7418a-a5a4-41cc-ad9f-bbf8fadcfcf8">PowerPoint</Category>
    <email_x0020_new_x0020_upload xmlns="cca7418a-a5a4-41cc-ad9f-bbf8fadcfcf8">
      <Url xsi:nil="true"/>
      <Description xsi:nil="true"/>
    </email_x0020_new_x0020_upload>
    <Send_x0020_Completion_x0020_Email xmlns="cca7418a-a5a4-41cc-ad9f-bbf8fadcfcf8">
      <Url xsi:nil="true"/>
      <Description xsi:nil="true"/>
    </Send_x0020_Completion_x0020_Email>
    <Cost_x0020_Centre_x0020_Code xmlns="cca7418a-a5a4-41cc-ad9f-bbf8fadcfcf8" xsi:nil="true"/>
    <Description_x0020_of_x0020_Work xmlns="cca7418a-a5a4-41cc-ad9f-bbf8fadcfcf8">OER PPT for Level 3 HSC: Principles and Contexts Unit 2 - Jan 2022</Description_x0020_of_x0020_Work>
    <Word_x0020_Count xmlns="cca7418a-a5a4-41cc-ad9f-bbf8fadcfcf8">3031</Word_x0020_Count>
    <Due_x0020_Date xmlns="cca7418a-a5a4-41cc-ad9f-bbf8fadcfcf8">2022-03-07T00:00:00+00:00</Due_x0020_Date>
    <Date_x0020_Uploaded xmlns="cca7418a-a5a4-41cc-ad9f-bbf8fadcfcf8">2022-02-28T00:00:00+00:00</Date_x0020_Uploaded>
    <Requestors_x0020_email xmlns="cca7418a-a5a4-41cc-ad9f-bbf8fadcfcf8">
      <UserInfo>
        <DisplayName>Wyman, Hilary</DisplayName>
        <AccountId>260</AccountId>
        <AccountType/>
      </UserInfo>
    </Requestors_x0020_email>
  </documentManagement>
</p:properties>
</file>

<file path=customXml/itemProps1.xml><?xml version="1.0" encoding="utf-8"?>
<ds:datastoreItem xmlns:ds="http://schemas.openxmlformats.org/officeDocument/2006/customXml" ds:itemID="{BD7F1651-5B2A-4B16-9EFE-F4259EAB826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E55DD57-92A2-41B2-8FC4-45D9A0F189F3}">
  <ds:schemaRefs/>
</ds:datastoreItem>
</file>

<file path=customXml/itemProps3.xml><?xml version="1.0" encoding="utf-8"?>
<ds:datastoreItem xmlns:ds="http://schemas.openxmlformats.org/officeDocument/2006/customXml" ds:itemID="{74CF2C5D-BA0A-4ADC-ACA3-AA75CD9BCC39}">
  <ds:schemaRefs>
    <ds:schemaRef ds:uri="http://purl.org/dc/dcmitype/"/>
    <ds:schemaRef ds:uri="http://www.w3.org/XML/1998/namespace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microsoft.com/office/infopath/2007/PartnerControls"/>
    <ds:schemaRef ds:uri="e3a6d8c0-ef40-4695-9941-c9fc2513bc54"/>
    <ds:schemaRef ds:uri="36f98b4f-ba65-4a7d-9a34-48b23de556cb"/>
    <ds:schemaRef ds:uri="http://schemas.openxmlformats.org/package/2006/metadata/core-properties"/>
    <ds:schemaRef ds:uri="http://schemas.microsoft.com/sharepoint/v3"/>
    <ds:schemaRef ds:uri="http://purl.org/dc/elements/1.1/"/>
    <ds:schemaRef ds:uri="cca7418a-a5a4-41cc-ad9f-bbf8fadcfcf8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3317</Words>
  <Application>Microsoft Office PowerPoint</Application>
  <PresentationFormat>Widescreen</PresentationFormat>
  <Paragraphs>186</Paragraphs>
  <Slides>50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4" baseType="lpstr">
      <vt:lpstr>Arial</vt:lpstr>
      <vt:lpstr>Calibri</vt:lpstr>
      <vt:lpstr>Lato</vt:lpstr>
      <vt:lpstr>Office Theme</vt:lpstr>
      <vt:lpstr>PowerPoint Presentation</vt:lpstr>
      <vt:lpstr>PowerPoint Presentation</vt:lpstr>
      <vt:lpstr>Cwestiwn 5 (a)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Cwestiwn 5 (a)  Cynllun marcio </vt:lpstr>
      <vt:lpstr>Cwestiwn 5 (b)</vt:lpstr>
      <vt:lpstr>Cwestiwn 5 (b)  Ateb ymgeisydd 1</vt:lpstr>
      <vt:lpstr>Cwestiwn 5 (b)  Ateb ymgeisydd 1 gyda sylwadau'r arholwr</vt:lpstr>
      <vt:lpstr>Cwestiwn 5 (b)  Ateb ymgeisydd 2</vt:lpstr>
      <vt:lpstr>Cwestiwn 5 (b) Ateb ymgeisydd 2 gyda sylwadau'r arholwr</vt:lpstr>
      <vt:lpstr>Cwestiwn 5 (b)  Ateb ymgeisydd 3</vt:lpstr>
      <vt:lpstr>Cwestiwn 5 (b)  Ateb yr ymgeisydd gyda sylwadau'r arholwr </vt:lpstr>
      <vt:lpstr>Cwestiwn 5 (b)  Cynllun marcio</vt:lpstr>
      <vt:lpstr>Cwestiwn 6 (a)</vt:lpstr>
      <vt:lpstr>Cwestiwn 6 (a)  Ateb ymgeisydd 1</vt:lpstr>
      <vt:lpstr>PowerPoint Presentation</vt:lpstr>
      <vt:lpstr>Cwestiwn 6 (a)  Ateb ymgeisydd 2</vt:lpstr>
      <vt:lpstr>PowerPoint Presentation</vt:lpstr>
      <vt:lpstr>Cwestiwn 6 (a)  Ateb ymgeisydd 3</vt:lpstr>
      <vt:lpstr>PowerPoint Presentation</vt:lpstr>
      <vt:lpstr>Cwestiwn 6 (a)  Cynllun marcio</vt:lpstr>
      <vt:lpstr>Cwestiwn 6 (b)</vt:lpstr>
      <vt:lpstr>Cwestiwn 6 (b)  Ateb ymgeisydd 1</vt:lpstr>
      <vt:lpstr>Cwestiwn 6 (b)  Ateb ymgeisydd 1 gyda sylwadau'r arholwr  </vt:lpstr>
      <vt:lpstr>Cwestiwn 6 (b)  Ateb ymgeisydd 2</vt:lpstr>
      <vt:lpstr>Cwestiwn 6 (b)  Ateb ymgeisydd 2 gyda sylwadau'r arholwr </vt:lpstr>
      <vt:lpstr>Cwestiwn 6 (b)  Ateb ymgeisydd 3</vt:lpstr>
      <vt:lpstr>Cwestiwn 6 (b)  Ateb ymgeisydd 3 gyda sylwadau'r arholwr </vt:lpstr>
      <vt:lpstr>Cwestiwn 6 (b)  Cynllun marcio </vt:lpstr>
      <vt:lpstr>Cwestiwn 7 (a)</vt:lpstr>
      <vt:lpstr>Cwestiwn 7 (a)  Ateb ymgeisydd 1</vt:lpstr>
      <vt:lpstr>PowerPoint Presentation</vt:lpstr>
      <vt:lpstr>Cwestiwn 7 (a)  Ateb ymgeisydd 2</vt:lpstr>
      <vt:lpstr>PowerPoint Presentation</vt:lpstr>
      <vt:lpstr>Cwestiwn 7 (a)  Ateb ymgeisydd 3</vt:lpstr>
      <vt:lpstr>PowerPoint Presentation</vt:lpstr>
      <vt:lpstr>Cwestiwn 7 (a)  Cynllun marcio </vt:lpstr>
      <vt:lpstr>Cwestiwn 7 (b)</vt:lpstr>
      <vt:lpstr>Cwestiwn 7 (b)  Ateb ymgeisydd 1</vt:lpstr>
      <vt:lpstr>PowerPoint Presentation</vt:lpstr>
      <vt:lpstr>Cwestiwn 7 (b)  Ateb ymgeisydd 2</vt:lpstr>
      <vt:lpstr>PowerPoint Presentation</vt:lpstr>
      <vt:lpstr>Cwestiwn 7 (b)  Ateb ymgeisydd 3</vt:lpstr>
      <vt:lpstr>PowerPoint Presentation</vt:lpstr>
      <vt:lpstr>Cwestiwn 7 (b)  Cynllun marcio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Amy Thomas</dc:creator>
  <cp:lastModifiedBy>Wyman, Hilary</cp:lastModifiedBy>
  <cp:revision>20</cp:revision>
  <dcterms:created xsi:type="dcterms:W3CDTF">2020-04-27T11:12:25Z</dcterms:created>
  <dcterms:modified xsi:type="dcterms:W3CDTF">2022-03-22T16:25:38Z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a87a6a0bdfe4bfb97a25745bc8270e2">
    <vt:lpwstr/>
  </property>
  <property fmtid="{D5CDD505-2E9C-101B-9397-08002B2CF9AE}" pid="3" name="ComplianceAssetId">
    <vt:lpwstr/>
  </property>
  <property fmtid="{D5CDD505-2E9C-101B-9397-08002B2CF9AE}" pid="4" name="ContentTypeId">
    <vt:lpwstr>0x010100935C488717DDF946B2A6B7D59C42B271</vt:lpwstr>
  </property>
  <property fmtid="{D5CDD505-2E9C-101B-9397-08002B2CF9AE}" pid="5" name="k48d8005054a4dd09ad49b7c837f0781">
    <vt:lpwstr/>
  </property>
  <property fmtid="{D5CDD505-2E9C-101B-9397-08002B2CF9AE}" pid="6" name="Order">
    <vt:r8>32612300</vt:r8>
  </property>
  <property fmtid="{D5CDD505-2E9C-101B-9397-08002B2CF9AE}" pid="7" name="SharedWithUsers">
    <vt:lpwstr>37813;#Richards, Catherine;#38276;#Gwerfyl, Saran;#147;#Baish, Zoe;#38356;#Thomas, Amy</vt:lpwstr>
  </property>
  <property fmtid="{D5CDD505-2E9C-101B-9397-08002B2CF9AE}" pid="8" name="TaxCatchAll">
    <vt:lpwstr/>
  </property>
  <property fmtid="{D5CDD505-2E9C-101B-9397-08002B2CF9AE}" pid="9" name="TemplateUrl">
    <vt:lpwstr/>
  </property>
  <property fmtid="{D5CDD505-2E9C-101B-9397-08002B2CF9AE}" pid="10" name="WJEC Audiences">
    <vt:lpwstr/>
  </property>
  <property fmtid="{D5CDD505-2E9C-101B-9397-08002B2CF9AE}" pid="11" name="WJEC Department">
    <vt:lpwstr/>
  </property>
  <property fmtid="{D5CDD505-2E9C-101B-9397-08002B2CF9AE}" pid="12" name="WJEC_x0020_Audiences">
    <vt:lpwstr/>
  </property>
  <property fmtid="{D5CDD505-2E9C-101B-9397-08002B2CF9AE}" pid="13" name="xd_ProgID">
    <vt:lpwstr/>
  </property>
  <property fmtid="{D5CDD505-2E9C-101B-9397-08002B2CF9AE}" pid="14" name="xd_Signature">
    <vt:bool>false</vt:bool>
  </property>
</Properties>
</file>