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48"/>
  </p:notesMasterIdLst>
  <p:handoutMasterIdLst>
    <p:handoutMasterId r:id="rId49"/>
  </p:handoutMasterIdLst>
  <p:sldIdLst>
    <p:sldId id="902" r:id="rId6"/>
    <p:sldId id="913" r:id="rId7"/>
    <p:sldId id="372" r:id="rId8"/>
    <p:sldId id="914" r:id="rId9"/>
    <p:sldId id="952" r:id="rId10"/>
    <p:sldId id="951" r:id="rId11"/>
    <p:sldId id="909" r:id="rId12"/>
    <p:sldId id="910" r:id="rId13"/>
    <p:sldId id="911" r:id="rId14"/>
    <p:sldId id="904" r:id="rId15"/>
    <p:sldId id="923" r:id="rId16"/>
    <p:sldId id="715" r:id="rId17"/>
    <p:sldId id="927" r:id="rId18"/>
    <p:sldId id="928" r:id="rId19"/>
    <p:sldId id="953" r:id="rId20"/>
    <p:sldId id="954" r:id="rId21"/>
    <p:sldId id="955" r:id="rId22"/>
    <p:sldId id="956" r:id="rId23"/>
    <p:sldId id="957" r:id="rId24"/>
    <p:sldId id="915" r:id="rId25"/>
    <p:sldId id="916" r:id="rId26"/>
    <p:sldId id="917" r:id="rId27"/>
    <p:sldId id="918" r:id="rId28"/>
    <p:sldId id="919" r:id="rId29"/>
    <p:sldId id="920" r:id="rId30"/>
    <p:sldId id="921" r:id="rId31"/>
    <p:sldId id="958" r:id="rId32"/>
    <p:sldId id="959" r:id="rId33"/>
    <p:sldId id="924" r:id="rId34"/>
    <p:sldId id="929" r:id="rId35"/>
    <p:sldId id="930" r:id="rId36"/>
    <p:sldId id="931" r:id="rId37"/>
    <p:sldId id="932" r:id="rId38"/>
    <p:sldId id="933" r:id="rId39"/>
    <p:sldId id="934" r:id="rId40"/>
    <p:sldId id="935" r:id="rId41"/>
    <p:sldId id="907" r:id="rId42"/>
    <p:sldId id="922" r:id="rId43"/>
    <p:sldId id="912" r:id="rId44"/>
    <p:sldId id="908" r:id="rId45"/>
    <p:sldId id="786" r:id="rId46"/>
    <p:sldId id="787" r:id="rId4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a:srgbClr val="0070C0"/>
    <a:srgbClr val="65B2E6"/>
    <a:srgbClr val="6699FF"/>
    <a:srgbClr val="CB076E"/>
    <a:srgbClr val="FFCC66"/>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2880E-C8CD-4EB3-8577-6721E4FD7F24}" v="6" dt="2024-02-28T09:21:23.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24" y="36"/>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Tania" userId="232b37cb-a817-446c-b5f8-6c2be3ba9e7b" providerId="ADAL" clId="{E432880E-C8CD-4EB3-8577-6721E4FD7F24}"/>
    <pc:docChg chg="custSel modSld">
      <pc:chgData name="Lucas, Tania" userId="232b37cb-a817-446c-b5f8-6c2be3ba9e7b" providerId="ADAL" clId="{E432880E-C8CD-4EB3-8577-6721E4FD7F24}" dt="2024-02-28T09:21:46.150" v="55" actId="255"/>
      <pc:docMkLst>
        <pc:docMk/>
      </pc:docMkLst>
      <pc:sldChg chg="modSp mod">
        <pc:chgData name="Lucas, Tania" userId="232b37cb-a817-446c-b5f8-6c2be3ba9e7b" providerId="ADAL" clId="{E432880E-C8CD-4EB3-8577-6721E4FD7F24}" dt="2024-02-26T15:57:49.724" v="34" actId="13926"/>
        <pc:sldMkLst>
          <pc:docMk/>
          <pc:sldMk cId="4074844053" sldId="909"/>
        </pc:sldMkLst>
        <pc:spChg chg="mod">
          <ac:chgData name="Lucas, Tania" userId="232b37cb-a817-446c-b5f8-6c2be3ba9e7b" providerId="ADAL" clId="{E432880E-C8CD-4EB3-8577-6721E4FD7F24}" dt="2024-02-26T15:57:49.724" v="34" actId="13926"/>
          <ac:spMkLst>
            <pc:docMk/>
            <pc:sldMk cId="4074844053" sldId="909"/>
            <ac:spMk id="3" creationId="{87686D06-150E-40AC-8987-32B18EDEF4A1}"/>
          </ac:spMkLst>
        </pc:spChg>
        <pc:spChg chg="mod">
          <ac:chgData name="Lucas, Tania" userId="232b37cb-a817-446c-b5f8-6c2be3ba9e7b" providerId="ADAL" clId="{E432880E-C8CD-4EB3-8577-6721E4FD7F24}" dt="2024-02-26T15:57:39.001" v="33" actId="20577"/>
          <ac:spMkLst>
            <pc:docMk/>
            <pc:sldMk cId="4074844053" sldId="909"/>
            <ac:spMk id="10" creationId="{B1E15CB8-3E3B-4D75-AF34-305CA8E68BFE}"/>
          </ac:spMkLst>
        </pc:spChg>
        <pc:graphicFrameChg chg="modGraphic">
          <ac:chgData name="Lucas, Tania" userId="232b37cb-a817-446c-b5f8-6c2be3ba9e7b" providerId="ADAL" clId="{E432880E-C8CD-4EB3-8577-6721E4FD7F24}" dt="2024-02-26T15:57:26.937" v="29" actId="2165"/>
          <ac:graphicFrameMkLst>
            <pc:docMk/>
            <pc:sldMk cId="4074844053" sldId="909"/>
            <ac:graphicFrameMk id="4" creationId="{3844D600-24CB-4D24-81DF-AD16FA696349}"/>
          </ac:graphicFrameMkLst>
        </pc:graphicFrameChg>
      </pc:sldChg>
      <pc:sldChg chg="addSp delSp modSp mod">
        <pc:chgData name="Lucas, Tania" userId="232b37cb-a817-446c-b5f8-6c2be3ba9e7b" providerId="ADAL" clId="{E432880E-C8CD-4EB3-8577-6721E4FD7F24}" dt="2024-02-26T15:59:41.946" v="44" actId="14100"/>
        <pc:sldMkLst>
          <pc:docMk/>
          <pc:sldMk cId="2891098517" sldId="911"/>
        </pc:sldMkLst>
        <pc:picChg chg="add mod modCrop">
          <ac:chgData name="Lucas, Tania" userId="232b37cb-a817-446c-b5f8-6c2be3ba9e7b" providerId="ADAL" clId="{E432880E-C8CD-4EB3-8577-6721E4FD7F24}" dt="2024-02-26T15:59:41.946" v="44" actId="14100"/>
          <ac:picMkLst>
            <pc:docMk/>
            <pc:sldMk cId="2891098517" sldId="911"/>
            <ac:picMk id="5" creationId="{A91C7A20-0372-FCB6-E1E7-C5614E02CA67}"/>
          </ac:picMkLst>
        </pc:picChg>
        <pc:picChg chg="del mod">
          <ac:chgData name="Lucas, Tania" userId="232b37cb-a817-446c-b5f8-6c2be3ba9e7b" providerId="ADAL" clId="{E432880E-C8CD-4EB3-8577-6721E4FD7F24}" dt="2024-02-26T15:59:02.837" v="36" actId="478"/>
          <ac:picMkLst>
            <pc:docMk/>
            <pc:sldMk cId="2891098517" sldId="911"/>
            <ac:picMk id="6" creationId="{4EA029B9-8AA5-D46C-3EEC-2BE61A67BF05}"/>
          </ac:picMkLst>
        </pc:picChg>
      </pc:sldChg>
      <pc:sldChg chg="modSp mod">
        <pc:chgData name="Lucas, Tania" userId="232b37cb-a817-446c-b5f8-6c2be3ba9e7b" providerId="ADAL" clId="{E432880E-C8CD-4EB3-8577-6721E4FD7F24}" dt="2024-02-28T09:21:46.150" v="55" actId="255"/>
        <pc:sldMkLst>
          <pc:docMk/>
          <pc:sldMk cId="3558031270" sldId="923"/>
        </pc:sldMkLst>
        <pc:spChg chg="mod">
          <ac:chgData name="Lucas, Tania" userId="232b37cb-a817-446c-b5f8-6c2be3ba9e7b" providerId="ADAL" clId="{E432880E-C8CD-4EB3-8577-6721E4FD7F24}" dt="2024-02-28T09:21:46.150" v="55" actId="255"/>
          <ac:spMkLst>
            <pc:docMk/>
            <pc:sldMk cId="3558031270" sldId="923"/>
            <ac:spMk id="3" creationId="{02342356-2910-4902-E8AD-DEAC681348E5}"/>
          </ac:spMkLst>
        </pc:spChg>
        <pc:graphicFrameChg chg="mod">
          <ac:chgData name="Lucas, Tania" userId="232b37cb-a817-446c-b5f8-6c2be3ba9e7b" providerId="ADAL" clId="{E432880E-C8CD-4EB3-8577-6721E4FD7F24}" dt="2024-02-28T09:21:23.522" v="53" actId="13926"/>
          <ac:graphicFrameMkLst>
            <pc:docMk/>
            <pc:sldMk cId="3558031270" sldId="923"/>
            <ac:graphicFrameMk id="8" creationId="{B12E220D-AD20-EDA0-D77F-DC28EFF9B4AF}"/>
          </ac:graphicFrameMkLst>
        </pc:graphicFrameChg>
      </pc:sldChg>
    </pc:docChg>
  </pc:docChgLst>
  <pc:docChgLst>
    <pc:chgData name="Lucas, Tania" userId="232b37cb-a817-446c-b5f8-6c2be3ba9e7b" providerId="ADAL" clId="{F2EC137C-F7E0-4AA8-8F63-CD0429D8F582}"/>
    <pc:docChg chg="custSel addSld delSld modSld">
      <pc:chgData name="Lucas, Tania" userId="232b37cb-a817-446c-b5f8-6c2be3ba9e7b" providerId="ADAL" clId="{F2EC137C-F7E0-4AA8-8F63-CD0429D8F582}" dt="2023-03-14T13:45:10.958" v="129" actId="20577"/>
      <pc:docMkLst>
        <pc:docMk/>
      </pc:docMkLst>
      <pc:sldChg chg="delSp add mod">
        <pc:chgData name="Lucas, Tania" userId="232b37cb-a817-446c-b5f8-6c2be3ba9e7b" providerId="ADAL" clId="{F2EC137C-F7E0-4AA8-8F63-CD0429D8F582}" dt="2023-03-09T17:17:21.955" v="20" actId="478"/>
        <pc:sldMkLst>
          <pc:docMk/>
          <pc:sldMk cId="2199394796" sldId="522"/>
        </pc:sldMkLst>
        <pc:spChg chg="del">
          <ac:chgData name="Lucas, Tania" userId="232b37cb-a817-446c-b5f8-6c2be3ba9e7b" providerId="ADAL" clId="{F2EC137C-F7E0-4AA8-8F63-CD0429D8F582}" dt="2023-03-09T17:17:21.955" v="20" actId="478"/>
          <ac:spMkLst>
            <pc:docMk/>
            <pc:sldMk cId="2199394796" sldId="522"/>
            <ac:spMk id="10" creationId="{81D82AF6-53E1-47D8-AE6D-E2E4C6E5B722}"/>
          </ac:spMkLst>
        </pc:spChg>
      </pc:sldChg>
      <pc:sldChg chg="modSp add mod">
        <pc:chgData name="Lucas, Tania" userId="232b37cb-a817-446c-b5f8-6c2be3ba9e7b" providerId="ADAL" clId="{F2EC137C-F7E0-4AA8-8F63-CD0429D8F582}" dt="2023-03-09T17:18:11.212" v="34" actId="20577"/>
        <pc:sldMkLst>
          <pc:docMk/>
          <pc:sldMk cId="3716472841" sldId="705"/>
        </pc:sldMkLst>
        <pc:spChg chg="mod">
          <ac:chgData name="Lucas, Tania" userId="232b37cb-a817-446c-b5f8-6c2be3ba9e7b" providerId="ADAL" clId="{F2EC137C-F7E0-4AA8-8F63-CD0429D8F582}" dt="2023-03-09T17:18:11.212" v="34" actId="20577"/>
          <ac:spMkLst>
            <pc:docMk/>
            <pc:sldMk cId="3716472841" sldId="705"/>
            <ac:spMk id="3" creationId="{810611CA-44AB-4EC9-B7C2-AAF51FDA6C48}"/>
          </ac:spMkLst>
        </pc:spChg>
      </pc:sldChg>
      <pc:sldChg chg="delSp modSp mod">
        <pc:chgData name="Lucas, Tania" userId="232b37cb-a817-446c-b5f8-6c2be3ba9e7b" providerId="ADAL" clId="{F2EC137C-F7E0-4AA8-8F63-CD0429D8F582}" dt="2023-03-09T17:19:21.834" v="49" actId="1076"/>
        <pc:sldMkLst>
          <pc:docMk/>
          <pc:sldMk cId="1643471483" sldId="715"/>
        </pc:sldMkLst>
        <pc:spChg chg="del">
          <ac:chgData name="Lucas, Tania" userId="232b37cb-a817-446c-b5f8-6c2be3ba9e7b" providerId="ADAL" clId="{F2EC137C-F7E0-4AA8-8F63-CD0429D8F582}" dt="2023-03-09T17:19:13.838" v="47" actId="478"/>
          <ac:spMkLst>
            <pc:docMk/>
            <pc:sldMk cId="1643471483" sldId="715"/>
            <ac:spMk id="7" creationId="{597159D2-ABEC-4203-AD91-3751F6D76650}"/>
          </ac:spMkLst>
        </pc:spChg>
        <pc:spChg chg="del">
          <ac:chgData name="Lucas, Tania" userId="232b37cb-a817-446c-b5f8-6c2be3ba9e7b" providerId="ADAL" clId="{F2EC137C-F7E0-4AA8-8F63-CD0429D8F582}" dt="2023-03-09T17:19:16.211" v="48" actId="478"/>
          <ac:spMkLst>
            <pc:docMk/>
            <pc:sldMk cId="1643471483" sldId="715"/>
            <ac:spMk id="8" creationId="{71C2D5AF-5D3B-4276-B36C-97AFA6E5BBF9}"/>
          </ac:spMkLst>
        </pc:spChg>
        <pc:picChg chg="mod">
          <ac:chgData name="Lucas, Tania" userId="232b37cb-a817-446c-b5f8-6c2be3ba9e7b" providerId="ADAL" clId="{F2EC137C-F7E0-4AA8-8F63-CD0429D8F582}" dt="2023-03-09T17:19:21.834" v="49" actId="1076"/>
          <ac:picMkLst>
            <pc:docMk/>
            <pc:sldMk cId="1643471483" sldId="715"/>
            <ac:picMk id="4" creationId="{E0D1AF2D-550E-88F1-D281-3BC8B1051514}"/>
          </ac:picMkLst>
        </pc:picChg>
        <pc:picChg chg="del">
          <ac:chgData name="Lucas, Tania" userId="232b37cb-a817-446c-b5f8-6c2be3ba9e7b" providerId="ADAL" clId="{F2EC137C-F7E0-4AA8-8F63-CD0429D8F582}" dt="2023-03-09T17:19:13.049" v="46" actId="478"/>
          <ac:picMkLst>
            <pc:docMk/>
            <pc:sldMk cId="1643471483" sldId="715"/>
            <ac:picMk id="9" creationId="{D0D25735-823F-4728-8EDA-51AB7473F8FA}"/>
          </ac:picMkLst>
        </pc:picChg>
      </pc:sldChg>
      <pc:sldChg chg="del">
        <pc:chgData name="Lucas, Tania" userId="232b37cb-a817-446c-b5f8-6c2be3ba9e7b" providerId="ADAL" clId="{F2EC137C-F7E0-4AA8-8F63-CD0429D8F582}" dt="2023-03-09T17:17:01.568" v="19" actId="2696"/>
        <pc:sldMkLst>
          <pc:docMk/>
          <pc:sldMk cId="70728850" sldId="776"/>
        </pc:sldMkLst>
      </pc:sldChg>
      <pc:sldChg chg="add del">
        <pc:chgData name="Lucas, Tania" userId="232b37cb-a817-446c-b5f8-6c2be3ba9e7b" providerId="ADAL" clId="{F2EC137C-F7E0-4AA8-8F63-CD0429D8F582}" dt="2023-03-09T17:17:28.954" v="21" actId="2696"/>
        <pc:sldMkLst>
          <pc:docMk/>
          <pc:sldMk cId="2532754351" sldId="851"/>
        </pc:sldMkLst>
      </pc:sldChg>
      <pc:sldChg chg="addSp delSp modSp add mod setBg">
        <pc:chgData name="Lucas, Tania" userId="232b37cb-a817-446c-b5f8-6c2be3ba9e7b" providerId="ADAL" clId="{F2EC137C-F7E0-4AA8-8F63-CD0429D8F582}" dt="2023-03-09T17:16:48.730" v="18" actId="478"/>
        <pc:sldMkLst>
          <pc:docMk/>
          <pc:sldMk cId="113170278" sldId="902"/>
        </pc:sldMkLst>
        <pc:spChg chg="del">
          <ac:chgData name="Lucas, Tania" userId="232b37cb-a817-446c-b5f8-6c2be3ba9e7b" providerId="ADAL" clId="{F2EC137C-F7E0-4AA8-8F63-CD0429D8F582}" dt="2023-03-09T17:16:29.792" v="12" actId="478"/>
          <ac:spMkLst>
            <pc:docMk/>
            <pc:sldMk cId="113170278" sldId="902"/>
            <ac:spMk id="2" creationId="{00000000-0000-0000-0000-000000000000}"/>
          </ac:spMkLst>
        </pc:spChg>
        <pc:spChg chg="mod">
          <ac:chgData name="Lucas, Tania" userId="232b37cb-a817-446c-b5f8-6c2be3ba9e7b" providerId="ADAL" clId="{F2EC137C-F7E0-4AA8-8F63-CD0429D8F582}" dt="2023-03-09T17:16:42.302" v="17" actId="1036"/>
          <ac:spMkLst>
            <pc:docMk/>
            <pc:sldMk cId="113170278" sldId="902"/>
            <ac:spMk id="9" creationId="{00000000-0000-0000-0000-000000000000}"/>
          </ac:spMkLst>
        </pc:spChg>
        <pc:picChg chg="add mod">
          <ac:chgData name="Lucas, Tania" userId="232b37cb-a817-446c-b5f8-6c2be3ba9e7b" providerId="ADAL" clId="{F2EC137C-F7E0-4AA8-8F63-CD0429D8F582}" dt="2023-03-09T17:16:14.789" v="3" actId="1076"/>
          <ac:picMkLst>
            <pc:docMk/>
            <pc:sldMk cId="113170278" sldId="902"/>
            <ac:picMk id="3" creationId="{FC48A196-5F16-46BB-2014-606AA49D9337}"/>
          </ac:picMkLst>
        </pc:picChg>
        <pc:picChg chg="del">
          <ac:chgData name="Lucas, Tania" userId="232b37cb-a817-446c-b5f8-6c2be3ba9e7b" providerId="ADAL" clId="{F2EC137C-F7E0-4AA8-8F63-CD0429D8F582}" dt="2023-03-09T17:16:07.905" v="1" actId="478"/>
          <ac:picMkLst>
            <pc:docMk/>
            <pc:sldMk cId="113170278" sldId="902"/>
            <ac:picMk id="5" creationId="{B5394531-4F3F-CF31-0BEC-B3CFDDD2642D}"/>
          </ac:picMkLst>
        </pc:picChg>
        <pc:picChg chg="del">
          <ac:chgData name="Lucas, Tania" userId="232b37cb-a817-446c-b5f8-6c2be3ba9e7b" providerId="ADAL" clId="{F2EC137C-F7E0-4AA8-8F63-CD0429D8F582}" dt="2023-03-09T17:16:48.730" v="18" actId="478"/>
          <ac:picMkLst>
            <pc:docMk/>
            <pc:sldMk cId="113170278" sldId="902"/>
            <ac:picMk id="6" creationId="{00000000-0000-0000-0000-000000000000}"/>
          </ac:picMkLst>
        </pc:picChg>
      </pc:sldChg>
      <pc:sldChg chg="add del setBg">
        <pc:chgData name="Lucas, Tania" userId="232b37cb-a817-446c-b5f8-6c2be3ba9e7b" providerId="ADAL" clId="{F2EC137C-F7E0-4AA8-8F63-CD0429D8F582}" dt="2023-03-09T17:18:41.241" v="35" actId="2696"/>
        <pc:sldMkLst>
          <pc:docMk/>
          <pc:sldMk cId="449120571" sldId="903"/>
        </pc:sldMkLst>
      </pc:sldChg>
      <pc:sldChg chg="modSp mod">
        <pc:chgData name="Lucas, Tania" userId="232b37cb-a817-446c-b5f8-6c2be3ba9e7b" providerId="ADAL" clId="{F2EC137C-F7E0-4AA8-8F63-CD0429D8F582}" dt="2023-03-09T17:19:04.104" v="45" actId="20577"/>
        <pc:sldMkLst>
          <pc:docMk/>
          <pc:sldMk cId="2098586122" sldId="904"/>
        </pc:sldMkLst>
        <pc:spChg chg="mod">
          <ac:chgData name="Lucas, Tania" userId="232b37cb-a817-446c-b5f8-6c2be3ba9e7b" providerId="ADAL" clId="{F2EC137C-F7E0-4AA8-8F63-CD0429D8F582}" dt="2023-03-09T17:19:04.104" v="45" actId="20577"/>
          <ac:spMkLst>
            <pc:docMk/>
            <pc:sldMk cId="2098586122" sldId="904"/>
            <ac:spMk id="2" creationId="{37F08C38-BB96-4BE5-B189-238AFC51F29D}"/>
          </ac:spMkLst>
        </pc:spChg>
      </pc:sldChg>
      <pc:sldChg chg="modSp mod">
        <pc:chgData name="Lucas, Tania" userId="232b37cb-a817-446c-b5f8-6c2be3ba9e7b" providerId="ADAL" clId="{F2EC137C-F7E0-4AA8-8F63-CD0429D8F582}" dt="2023-03-09T17:20:21.454" v="56" actId="20577"/>
        <pc:sldMkLst>
          <pc:docMk/>
          <pc:sldMk cId="2015368632" sldId="907"/>
        </pc:sldMkLst>
        <pc:spChg chg="mod">
          <ac:chgData name="Lucas, Tania" userId="232b37cb-a817-446c-b5f8-6c2be3ba9e7b" providerId="ADAL" clId="{F2EC137C-F7E0-4AA8-8F63-CD0429D8F582}" dt="2023-03-09T17:20:21.454" v="56" actId="20577"/>
          <ac:spMkLst>
            <pc:docMk/>
            <pc:sldMk cId="2015368632" sldId="907"/>
            <ac:spMk id="5" creationId="{DF7650FD-EEB3-2245-BEE1-DDB8083A1BEB}"/>
          </ac:spMkLst>
        </pc:spChg>
      </pc:sldChg>
      <pc:sldChg chg="modSp mod">
        <pc:chgData name="Lucas, Tania" userId="232b37cb-a817-446c-b5f8-6c2be3ba9e7b" providerId="ADAL" clId="{F2EC137C-F7E0-4AA8-8F63-CD0429D8F582}" dt="2023-03-09T17:20:31.309" v="57" actId="255"/>
        <pc:sldMkLst>
          <pc:docMk/>
          <pc:sldMk cId="636152219" sldId="908"/>
        </pc:sldMkLst>
        <pc:spChg chg="mod">
          <ac:chgData name="Lucas, Tania" userId="232b37cb-a817-446c-b5f8-6c2be3ba9e7b" providerId="ADAL" clId="{F2EC137C-F7E0-4AA8-8F63-CD0429D8F582}" dt="2023-03-09T17:20:31.309" v="57" actId="255"/>
          <ac:spMkLst>
            <pc:docMk/>
            <pc:sldMk cId="636152219" sldId="908"/>
            <ac:spMk id="5" creationId="{DF7650FD-EEB3-2245-BEE1-DDB8083A1BEB}"/>
          </ac:spMkLst>
        </pc:spChg>
      </pc:sldChg>
      <pc:sldChg chg="modSp mod">
        <pc:chgData name="Lucas, Tania" userId="232b37cb-a817-446c-b5f8-6c2be3ba9e7b" providerId="ADAL" clId="{F2EC137C-F7E0-4AA8-8F63-CD0429D8F582}" dt="2023-03-13T11:21:21.895" v="86" actId="113"/>
        <pc:sldMkLst>
          <pc:docMk/>
          <pc:sldMk cId="4124742141" sldId="910"/>
        </pc:sldMkLst>
        <pc:spChg chg="mod">
          <ac:chgData name="Lucas, Tania" userId="232b37cb-a817-446c-b5f8-6c2be3ba9e7b" providerId="ADAL" clId="{F2EC137C-F7E0-4AA8-8F63-CD0429D8F582}" dt="2023-03-13T11:21:21.895" v="86" actId="113"/>
          <ac:spMkLst>
            <pc:docMk/>
            <pc:sldMk cId="4124742141" sldId="910"/>
            <ac:spMk id="2" creationId="{37F08C38-BB96-4BE5-B189-238AFC51F29D}"/>
          </ac:spMkLst>
        </pc:spChg>
      </pc:sldChg>
      <pc:sldChg chg="add del setBg">
        <pc:chgData name="Lucas, Tania" userId="232b37cb-a817-446c-b5f8-6c2be3ba9e7b" providerId="ADAL" clId="{F2EC137C-F7E0-4AA8-8F63-CD0429D8F582}" dt="2023-03-13T11:19:58.181" v="59"/>
        <pc:sldMkLst>
          <pc:docMk/>
          <pc:sldMk cId="4138135123" sldId="910"/>
        </pc:sldMkLst>
      </pc:sldChg>
      <pc:sldChg chg="addSp modSp new mod">
        <pc:chgData name="Lucas, Tania" userId="232b37cb-a817-446c-b5f8-6c2be3ba9e7b" providerId="ADAL" clId="{F2EC137C-F7E0-4AA8-8F63-CD0429D8F582}" dt="2023-03-13T11:57:19.585" v="108" actId="164"/>
        <pc:sldMkLst>
          <pc:docMk/>
          <pc:sldMk cId="2891098517" sldId="911"/>
        </pc:sldMkLst>
        <pc:spChg chg="add mod">
          <ac:chgData name="Lucas, Tania" userId="232b37cb-a817-446c-b5f8-6c2be3ba9e7b" providerId="ADAL" clId="{F2EC137C-F7E0-4AA8-8F63-CD0429D8F582}" dt="2023-03-13T11:54:48.879" v="91" actId="1076"/>
          <ac:spMkLst>
            <pc:docMk/>
            <pc:sldMk cId="2891098517" sldId="911"/>
            <ac:spMk id="5" creationId="{F3386E2E-5A3B-E95D-B27B-945871D306A3}"/>
          </ac:spMkLst>
        </pc:spChg>
        <pc:spChg chg="add mod">
          <ac:chgData name="Lucas, Tania" userId="232b37cb-a817-446c-b5f8-6c2be3ba9e7b" providerId="ADAL" clId="{F2EC137C-F7E0-4AA8-8F63-CD0429D8F582}" dt="2023-03-13T11:57:19.585" v="108" actId="164"/>
          <ac:spMkLst>
            <pc:docMk/>
            <pc:sldMk cId="2891098517" sldId="911"/>
            <ac:spMk id="8" creationId="{80AA8EE3-3311-128D-3979-88856D31015C}"/>
          </ac:spMkLst>
        </pc:spChg>
        <pc:spChg chg="add mod">
          <ac:chgData name="Lucas, Tania" userId="232b37cb-a817-446c-b5f8-6c2be3ba9e7b" providerId="ADAL" clId="{F2EC137C-F7E0-4AA8-8F63-CD0429D8F582}" dt="2023-03-13T11:57:19.585" v="108" actId="164"/>
          <ac:spMkLst>
            <pc:docMk/>
            <pc:sldMk cId="2891098517" sldId="911"/>
            <ac:spMk id="9" creationId="{AA970EF6-54D3-0E78-F9EB-F17FA52482E9}"/>
          </ac:spMkLst>
        </pc:spChg>
        <pc:grpChg chg="add mod">
          <ac:chgData name="Lucas, Tania" userId="232b37cb-a817-446c-b5f8-6c2be3ba9e7b" providerId="ADAL" clId="{F2EC137C-F7E0-4AA8-8F63-CD0429D8F582}" dt="2023-03-13T11:57:19.585" v="108" actId="164"/>
          <ac:grpSpMkLst>
            <pc:docMk/>
            <pc:sldMk cId="2891098517" sldId="911"/>
            <ac:grpSpMk id="10" creationId="{FD350865-3681-7D9D-64A1-5247E2E66584}"/>
          </ac:grpSpMkLst>
        </pc:grpChg>
        <pc:picChg chg="add mod">
          <ac:chgData name="Lucas, Tania" userId="232b37cb-a817-446c-b5f8-6c2be3ba9e7b" providerId="ADAL" clId="{F2EC137C-F7E0-4AA8-8F63-CD0429D8F582}" dt="2023-03-13T11:54:29.054" v="89" actId="1076"/>
          <ac:picMkLst>
            <pc:docMk/>
            <pc:sldMk cId="2891098517" sldId="911"/>
            <ac:picMk id="3" creationId="{0FD25F58-290B-5965-CCBA-784CF11F2C11}"/>
          </ac:picMkLst>
        </pc:picChg>
        <pc:picChg chg="add mod">
          <ac:chgData name="Lucas, Tania" userId="232b37cb-a817-446c-b5f8-6c2be3ba9e7b" providerId="ADAL" clId="{F2EC137C-F7E0-4AA8-8F63-CD0429D8F582}" dt="2023-03-13T11:57:19.585" v="108" actId="164"/>
          <ac:picMkLst>
            <pc:docMk/>
            <pc:sldMk cId="2891098517" sldId="911"/>
            <ac:picMk id="7" creationId="{EDC6D7FE-0D54-E10D-E0C1-AABD77759DF3}"/>
          </ac:picMkLst>
        </pc:picChg>
      </pc:sldChg>
      <pc:sldChg chg="delSp modSp mod setBg">
        <pc:chgData name="Lucas, Tania" userId="232b37cb-a817-446c-b5f8-6c2be3ba9e7b" providerId="ADAL" clId="{F2EC137C-F7E0-4AA8-8F63-CD0429D8F582}" dt="2023-03-14T13:45:10.958" v="129" actId="20577"/>
        <pc:sldMkLst>
          <pc:docMk/>
          <pc:sldMk cId="683557139" sldId="912"/>
        </pc:sldMkLst>
        <pc:spChg chg="del">
          <ac:chgData name="Lucas, Tania" userId="232b37cb-a817-446c-b5f8-6c2be3ba9e7b" providerId="ADAL" clId="{F2EC137C-F7E0-4AA8-8F63-CD0429D8F582}" dt="2023-03-14T13:41:29.864" v="110" actId="478"/>
          <ac:spMkLst>
            <pc:docMk/>
            <pc:sldMk cId="683557139" sldId="912"/>
            <ac:spMk id="5" creationId="{53F18082-FB71-D043-AC08-A8981A9BD215}"/>
          </ac:spMkLst>
        </pc:spChg>
        <pc:spChg chg="mod">
          <ac:chgData name="Lucas, Tania" userId="232b37cb-a817-446c-b5f8-6c2be3ba9e7b" providerId="ADAL" clId="{F2EC137C-F7E0-4AA8-8F63-CD0429D8F582}" dt="2023-03-14T13:45:10.958" v="129" actId="20577"/>
          <ac:spMkLst>
            <pc:docMk/>
            <pc:sldMk cId="683557139" sldId="912"/>
            <ac:spMk id="7" creationId="{C0E2F391-10FC-4988-BA0C-B89D23E20D69}"/>
          </ac:spMkLst>
        </pc:spChg>
        <pc:picChg chg="del">
          <ac:chgData name="Lucas, Tania" userId="232b37cb-a817-446c-b5f8-6c2be3ba9e7b" providerId="ADAL" clId="{F2EC137C-F7E0-4AA8-8F63-CD0429D8F582}" dt="2023-03-14T13:41:28.140" v="109" actId="478"/>
          <ac:picMkLst>
            <pc:docMk/>
            <pc:sldMk cId="683557139" sldId="912"/>
            <ac:picMk id="4" creationId="{3B348E84-73F0-B149-81D2-272072280ECD}"/>
          </ac:picMkLst>
        </pc:picChg>
      </pc:sldChg>
    </pc:docChg>
  </pc:docChgLst>
  <pc:docChgLst>
    <pc:chgData name="Lucas, Tania" userId="232b37cb-a817-446c-b5f8-6c2be3ba9e7b" providerId="ADAL" clId="{EEC406BB-9F8F-4568-9459-C8BC7CDADD51}"/>
    <pc:docChg chg="undo custSel addSld delSld modSld">
      <pc:chgData name="Lucas, Tania" userId="232b37cb-a817-446c-b5f8-6c2be3ba9e7b" providerId="ADAL" clId="{EEC406BB-9F8F-4568-9459-C8BC7CDADD51}" dt="2023-09-20T13:37:22.086" v="455"/>
      <pc:docMkLst>
        <pc:docMk/>
      </pc:docMkLst>
      <pc:sldChg chg="addSp delSp modSp mod">
        <pc:chgData name="Lucas, Tania" userId="232b37cb-a817-446c-b5f8-6c2be3ba9e7b" providerId="ADAL" clId="{EEC406BB-9F8F-4568-9459-C8BC7CDADD51}" dt="2023-09-05T13:40:59.763" v="177" actId="478"/>
        <pc:sldMkLst>
          <pc:docMk/>
          <pc:sldMk cId="1643471483" sldId="715"/>
        </pc:sldMkLst>
        <pc:picChg chg="add del mod">
          <ac:chgData name="Lucas, Tania" userId="232b37cb-a817-446c-b5f8-6c2be3ba9e7b" providerId="ADAL" clId="{EEC406BB-9F8F-4568-9459-C8BC7CDADD51}" dt="2023-09-05T13:40:59.763" v="177" actId="478"/>
          <ac:picMkLst>
            <pc:docMk/>
            <pc:sldMk cId="1643471483" sldId="715"/>
            <ac:picMk id="4" creationId="{917E2BF0-843C-7C0D-1891-CD9A7A6E1668}"/>
          </ac:picMkLst>
        </pc:picChg>
        <pc:picChg chg="del">
          <ac:chgData name="Lucas, Tania" userId="232b37cb-a817-446c-b5f8-6c2be3ba9e7b" providerId="ADAL" clId="{EEC406BB-9F8F-4568-9459-C8BC7CDADD51}" dt="2023-09-05T11:00:46.658" v="90" actId="478"/>
          <ac:picMkLst>
            <pc:docMk/>
            <pc:sldMk cId="1643471483" sldId="715"/>
            <ac:picMk id="5" creationId="{2B4984B4-210F-ABCD-CDA2-6EE1F33F3B34}"/>
          </ac:picMkLst>
        </pc:picChg>
        <pc:picChg chg="add mod">
          <ac:chgData name="Lucas, Tania" userId="232b37cb-a817-446c-b5f8-6c2be3ba9e7b" providerId="ADAL" clId="{EEC406BB-9F8F-4568-9459-C8BC7CDADD51}" dt="2023-09-05T13:40:55.127" v="176" actId="14100"/>
          <ac:picMkLst>
            <pc:docMk/>
            <pc:sldMk cId="1643471483" sldId="715"/>
            <ac:picMk id="7" creationId="{7370C490-BEBC-A3B3-D86D-DF3DAC3DFE32}"/>
          </ac:picMkLst>
        </pc:picChg>
        <pc:picChg chg="add del mod">
          <ac:chgData name="Lucas, Tania" userId="232b37cb-a817-446c-b5f8-6c2be3ba9e7b" providerId="ADAL" clId="{EEC406BB-9F8F-4568-9459-C8BC7CDADD51}" dt="2023-09-05T13:40:49.798" v="175" actId="478"/>
          <ac:picMkLst>
            <pc:docMk/>
            <pc:sldMk cId="1643471483" sldId="715"/>
            <ac:picMk id="9" creationId="{B7DD5FF2-DF56-3E02-0B29-E5BAC0439E49}"/>
          </ac:picMkLst>
        </pc:picChg>
      </pc:sldChg>
      <pc:sldChg chg="addSp delSp modSp add del mod">
        <pc:chgData name="Lucas, Tania" userId="232b37cb-a817-446c-b5f8-6c2be3ba9e7b" providerId="ADAL" clId="{EEC406BB-9F8F-4568-9459-C8BC7CDADD51}" dt="2023-09-07T10:09:31.557" v="449" actId="113"/>
        <pc:sldMkLst>
          <pc:docMk/>
          <pc:sldMk cId="3508002877" sldId="886"/>
        </pc:sldMkLst>
        <pc:spChg chg="del">
          <ac:chgData name="Lucas, Tania" userId="232b37cb-a817-446c-b5f8-6c2be3ba9e7b" providerId="ADAL" clId="{EEC406BB-9F8F-4568-9459-C8BC7CDADD51}" dt="2023-09-05T13:47:58.567" v="178" actId="478"/>
          <ac:spMkLst>
            <pc:docMk/>
            <pc:sldMk cId="3508002877" sldId="886"/>
            <ac:spMk id="5" creationId="{AFDC9847-F77F-4E99-A23B-CE73B3E12077}"/>
          </ac:spMkLst>
        </pc:spChg>
        <pc:spChg chg="mod">
          <ac:chgData name="Lucas, Tania" userId="232b37cb-a817-446c-b5f8-6c2be3ba9e7b" providerId="ADAL" clId="{EEC406BB-9F8F-4568-9459-C8BC7CDADD51}" dt="2023-09-07T10:09:31.557" v="449" actId="113"/>
          <ac:spMkLst>
            <pc:docMk/>
            <pc:sldMk cId="3508002877" sldId="886"/>
            <ac:spMk id="9" creationId="{323288C8-06AF-1614-FAD2-F996BE5BCB37}"/>
          </ac:spMkLst>
        </pc:spChg>
        <pc:spChg chg="mod">
          <ac:chgData name="Lucas, Tania" userId="232b37cb-a817-446c-b5f8-6c2be3ba9e7b" providerId="ADAL" clId="{EEC406BB-9F8F-4568-9459-C8BC7CDADD51}" dt="2023-09-05T11:05:44.888" v="114" actId="13926"/>
          <ac:spMkLst>
            <pc:docMk/>
            <pc:sldMk cId="3508002877" sldId="886"/>
            <ac:spMk id="16" creationId="{5101D523-778A-C1D7-6177-CDF63E267086}"/>
          </ac:spMkLst>
        </pc:spChg>
        <pc:spChg chg="add del mod">
          <ac:chgData name="Lucas, Tania" userId="232b37cb-a817-446c-b5f8-6c2be3ba9e7b" providerId="ADAL" clId="{EEC406BB-9F8F-4568-9459-C8BC7CDADD51}" dt="2023-09-05T13:48:00.722" v="179" actId="478"/>
          <ac:spMkLst>
            <pc:docMk/>
            <pc:sldMk cId="3508002877" sldId="886"/>
            <ac:spMk id="17" creationId="{947AE49E-0C0F-C393-B5B7-1BB2EAE9646F}"/>
          </ac:spMkLst>
        </pc:spChg>
        <pc:spChg chg="add mod">
          <ac:chgData name="Lucas, Tania" userId="232b37cb-a817-446c-b5f8-6c2be3ba9e7b" providerId="ADAL" clId="{EEC406BB-9F8F-4568-9459-C8BC7CDADD51}" dt="2023-09-05T13:48:02.112" v="180"/>
          <ac:spMkLst>
            <pc:docMk/>
            <pc:sldMk cId="3508002877" sldId="886"/>
            <ac:spMk id="18" creationId="{E022E811-8BBD-ED64-2F0C-BDD8E7692162}"/>
          </ac:spMkLst>
        </pc:spChg>
        <pc:picChg chg="add del mod">
          <ac:chgData name="Lucas, Tania" userId="232b37cb-a817-446c-b5f8-6c2be3ba9e7b" providerId="ADAL" clId="{EEC406BB-9F8F-4568-9459-C8BC7CDADD51}" dt="2023-09-05T13:29:21.691" v="118" actId="478"/>
          <ac:picMkLst>
            <pc:docMk/>
            <pc:sldMk cId="3508002877" sldId="886"/>
            <ac:picMk id="3" creationId="{F2966622-FF8C-2789-796B-9390CC52841E}"/>
          </ac:picMkLst>
        </pc:picChg>
        <pc:picChg chg="del">
          <ac:chgData name="Lucas, Tania" userId="232b37cb-a817-446c-b5f8-6c2be3ba9e7b" providerId="ADAL" clId="{EEC406BB-9F8F-4568-9459-C8BC7CDADD51}" dt="2023-09-05T13:28:37.428" v="115" actId="478"/>
          <ac:picMkLst>
            <pc:docMk/>
            <pc:sldMk cId="3508002877" sldId="886"/>
            <ac:picMk id="4" creationId="{8EA935C1-9C6C-F022-C0E4-089133CC9D96}"/>
          </ac:picMkLst>
        </pc:picChg>
        <pc:picChg chg="add del mod">
          <ac:chgData name="Lucas, Tania" userId="232b37cb-a817-446c-b5f8-6c2be3ba9e7b" providerId="ADAL" clId="{EEC406BB-9F8F-4568-9459-C8BC7CDADD51}" dt="2023-09-05T13:29:28.681" v="121" actId="478"/>
          <ac:picMkLst>
            <pc:docMk/>
            <pc:sldMk cId="3508002877" sldId="886"/>
            <ac:picMk id="7" creationId="{611549E5-F142-94AF-EA7C-715F9017BDFB}"/>
          </ac:picMkLst>
        </pc:picChg>
        <pc:picChg chg="add del mod">
          <ac:chgData name="Lucas, Tania" userId="232b37cb-a817-446c-b5f8-6c2be3ba9e7b" providerId="ADAL" clId="{EEC406BB-9F8F-4568-9459-C8BC7CDADD51}" dt="2023-09-05T13:31:14.829" v="124" actId="478"/>
          <ac:picMkLst>
            <pc:docMk/>
            <pc:sldMk cId="3508002877" sldId="886"/>
            <ac:picMk id="10" creationId="{10DE85C5-E4F9-AD13-2F9E-3F860EF795C2}"/>
          </ac:picMkLst>
        </pc:picChg>
        <pc:picChg chg="add del mod">
          <ac:chgData name="Lucas, Tania" userId="232b37cb-a817-446c-b5f8-6c2be3ba9e7b" providerId="ADAL" clId="{EEC406BB-9F8F-4568-9459-C8BC7CDADD51}" dt="2023-09-05T13:32:07.165" v="127" actId="478"/>
          <ac:picMkLst>
            <pc:docMk/>
            <pc:sldMk cId="3508002877" sldId="886"/>
            <ac:picMk id="12" creationId="{85B8DC29-D1DE-1832-C25F-C11C7FCC4D4F}"/>
          </ac:picMkLst>
        </pc:picChg>
        <pc:picChg chg="add mod">
          <ac:chgData name="Lucas, Tania" userId="232b37cb-a817-446c-b5f8-6c2be3ba9e7b" providerId="ADAL" clId="{EEC406BB-9F8F-4568-9459-C8BC7CDADD51}" dt="2023-09-05T13:33:16.541" v="134" actId="14100"/>
          <ac:picMkLst>
            <pc:docMk/>
            <pc:sldMk cId="3508002877" sldId="886"/>
            <ac:picMk id="14" creationId="{160AD085-1B32-C72A-7D0C-89A48B55C662}"/>
          </ac:picMkLst>
        </pc:picChg>
      </pc:sldChg>
      <pc:sldChg chg="addSp delSp modSp add del mod">
        <pc:chgData name="Lucas, Tania" userId="232b37cb-a817-446c-b5f8-6c2be3ba9e7b" providerId="ADAL" clId="{EEC406BB-9F8F-4568-9459-C8BC7CDADD51}" dt="2023-09-05T13:48:30.642" v="183" actId="478"/>
        <pc:sldMkLst>
          <pc:docMk/>
          <pc:sldMk cId="4189812219" sldId="887"/>
        </pc:sldMkLst>
        <pc:spChg chg="add del mod">
          <ac:chgData name="Lucas, Tania" userId="232b37cb-a817-446c-b5f8-6c2be3ba9e7b" providerId="ADAL" clId="{EEC406BB-9F8F-4568-9459-C8BC7CDADD51}" dt="2023-09-05T13:48:30.642" v="183" actId="478"/>
          <ac:spMkLst>
            <pc:docMk/>
            <pc:sldMk cId="4189812219" sldId="887"/>
            <ac:spMk id="3" creationId="{4D950318-98F0-20D4-9855-362540908551}"/>
          </ac:spMkLst>
        </pc:spChg>
        <pc:spChg chg="add mod">
          <ac:chgData name="Lucas, Tania" userId="232b37cb-a817-446c-b5f8-6c2be3ba9e7b" providerId="ADAL" clId="{EEC406BB-9F8F-4568-9459-C8BC7CDADD51}" dt="2023-09-05T13:48:18.937" v="182"/>
          <ac:spMkLst>
            <pc:docMk/>
            <pc:sldMk cId="4189812219" sldId="887"/>
            <ac:spMk id="6" creationId="{929E6A0B-1E73-CB3B-8AAF-FED0EF3FEF57}"/>
          </ac:spMkLst>
        </pc:spChg>
        <pc:spChg chg="del">
          <ac:chgData name="Lucas, Tania" userId="232b37cb-a817-446c-b5f8-6c2be3ba9e7b" providerId="ADAL" clId="{EEC406BB-9F8F-4568-9459-C8BC7CDADD51}" dt="2023-09-05T13:48:17.433" v="181" actId="478"/>
          <ac:spMkLst>
            <pc:docMk/>
            <pc:sldMk cId="4189812219" sldId="887"/>
            <ac:spMk id="13" creationId="{2417EEE8-2744-4E6B-9672-164EA74542FC}"/>
          </ac:spMkLst>
        </pc:spChg>
      </pc:sldChg>
      <pc:sldChg chg="addSp delSp modSp add mod">
        <pc:chgData name="Lucas, Tania" userId="232b37cb-a817-446c-b5f8-6c2be3ba9e7b" providerId="ADAL" clId="{EEC406BB-9F8F-4568-9459-C8BC7CDADD51}" dt="2023-09-05T13:49:41.720" v="195" actId="20577"/>
        <pc:sldMkLst>
          <pc:docMk/>
          <pc:sldMk cId="1362087839" sldId="888"/>
        </pc:sldMkLst>
        <pc:spChg chg="del">
          <ac:chgData name="Lucas, Tania" userId="232b37cb-a817-446c-b5f8-6c2be3ba9e7b" providerId="ADAL" clId="{EEC406BB-9F8F-4568-9459-C8BC7CDADD51}" dt="2023-09-05T13:49:30.180" v="187" actId="478"/>
          <ac:spMkLst>
            <pc:docMk/>
            <pc:sldMk cId="1362087839" sldId="888"/>
            <ac:spMk id="5" creationId="{AFDC9847-F77F-4E99-A23B-CE73B3E12077}"/>
          </ac:spMkLst>
        </pc:spChg>
        <pc:spChg chg="add del mod">
          <ac:chgData name="Lucas, Tania" userId="232b37cb-a817-446c-b5f8-6c2be3ba9e7b" providerId="ADAL" clId="{EEC406BB-9F8F-4568-9459-C8BC7CDADD51}" dt="2023-09-05T13:49:32.555" v="188" actId="478"/>
          <ac:spMkLst>
            <pc:docMk/>
            <pc:sldMk cId="1362087839" sldId="888"/>
            <ac:spMk id="7" creationId="{D8A22D2B-8472-A46A-16FE-BDB2111DB5FE}"/>
          </ac:spMkLst>
        </pc:spChg>
        <pc:spChg chg="add mod">
          <ac:chgData name="Lucas, Tania" userId="232b37cb-a817-446c-b5f8-6c2be3ba9e7b" providerId="ADAL" clId="{EEC406BB-9F8F-4568-9459-C8BC7CDADD51}" dt="2023-09-05T13:49:41.720" v="195" actId="20577"/>
          <ac:spMkLst>
            <pc:docMk/>
            <pc:sldMk cId="1362087839" sldId="888"/>
            <ac:spMk id="10" creationId="{1395B31F-D68B-22EC-7131-4CD1E4475DFA}"/>
          </ac:spMkLst>
        </pc:spChg>
        <pc:picChg chg="del">
          <ac:chgData name="Lucas, Tania" userId="232b37cb-a817-446c-b5f8-6c2be3ba9e7b" providerId="ADAL" clId="{EEC406BB-9F8F-4568-9459-C8BC7CDADD51}" dt="2023-09-05T13:32:39.912" v="130" actId="478"/>
          <ac:picMkLst>
            <pc:docMk/>
            <pc:sldMk cId="1362087839" sldId="888"/>
            <ac:picMk id="3" creationId="{103F4FAB-98E3-03DA-700F-D66C5A3A4AF9}"/>
          </ac:picMkLst>
        </pc:picChg>
        <pc:picChg chg="add mod">
          <ac:chgData name="Lucas, Tania" userId="232b37cb-a817-446c-b5f8-6c2be3ba9e7b" providerId="ADAL" clId="{EEC406BB-9F8F-4568-9459-C8BC7CDADD51}" dt="2023-09-05T13:33:03.812" v="133" actId="14100"/>
          <ac:picMkLst>
            <pc:docMk/>
            <pc:sldMk cId="1362087839" sldId="888"/>
            <ac:picMk id="4" creationId="{0FEF3AB0-AAA5-13B9-89AE-4CDD2CDF0128}"/>
          </ac:picMkLst>
        </pc:picChg>
      </pc:sldChg>
      <pc:sldChg chg="del">
        <pc:chgData name="Lucas, Tania" userId="232b37cb-a817-446c-b5f8-6c2be3ba9e7b" providerId="ADAL" clId="{EEC406BB-9F8F-4568-9459-C8BC7CDADD51}" dt="2023-09-05T11:02:28.197" v="94" actId="47"/>
        <pc:sldMkLst>
          <pc:docMk/>
          <pc:sldMk cId="1786808451" sldId="888"/>
        </pc:sldMkLst>
      </pc:sldChg>
      <pc:sldChg chg="del">
        <pc:chgData name="Lucas, Tania" userId="232b37cb-a817-446c-b5f8-6c2be3ba9e7b" providerId="ADAL" clId="{EEC406BB-9F8F-4568-9459-C8BC7CDADD51}" dt="2023-09-05T11:02:28.197" v="94" actId="47"/>
        <pc:sldMkLst>
          <pc:docMk/>
          <pc:sldMk cId="3819826954" sldId="889"/>
        </pc:sldMkLst>
      </pc:sldChg>
      <pc:sldChg chg="addSp delSp modSp add mod">
        <pc:chgData name="Lucas, Tania" userId="232b37cb-a817-446c-b5f8-6c2be3ba9e7b" providerId="ADAL" clId="{EEC406BB-9F8F-4568-9459-C8BC7CDADD51}" dt="2023-09-05T13:50:13.706" v="202" actId="20577"/>
        <pc:sldMkLst>
          <pc:docMk/>
          <pc:sldMk cId="4250046926" sldId="889"/>
        </pc:sldMkLst>
        <pc:spChg chg="add del mod">
          <ac:chgData name="Lucas, Tania" userId="232b37cb-a817-446c-b5f8-6c2be3ba9e7b" providerId="ADAL" clId="{EEC406BB-9F8F-4568-9459-C8BC7CDADD51}" dt="2023-09-05T13:50:04.957" v="197" actId="478"/>
          <ac:spMkLst>
            <pc:docMk/>
            <pc:sldMk cId="4250046926" sldId="889"/>
            <ac:spMk id="3" creationId="{13866B1C-2021-C943-5B10-B9666537A79B}"/>
          </ac:spMkLst>
        </pc:spChg>
        <pc:spChg chg="add mod">
          <ac:chgData name="Lucas, Tania" userId="232b37cb-a817-446c-b5f8-6c2be3ba9e7b" providerId="ADAL" clId="{EEC406BB-9F8F-4568-9459-C8BC7CDADD51}" dt="2023-09-05T13:50:13.706" v="202" actId="20577"/>
          <ac:spMkLst>
            <pc:docMk/>
            <pc:sldMk cId="4250046926" sldId="889"/>
            <ac:spMk id="5" creationId="{8FBFCBFA-A43C-474D-86DC-5685E7B83A32}"/>
          </ac:spMkLst>
        </pc:spChg>
        <pc:spChg chg="del">
          <ac:chgData name="Lucas, Tania" userId="232b37cb-a817-446c-b5f8-6c2be3ba9e7b" providerId="ADAL" clId="{EEC406BB-9F8F-4568-9459-C8BC7CDADD51}" dt="2023-09-05T13:50:03.955" v="196" actId="478"/>
          <ac:spMkLst>
            <pc:docMk/>
            <pc:sldMk cId="4250046926" sldId="889"/>
            <ac:spMk id="13" creationId="{2417EEE8-2744-4E6B-9672-164EA74542FC}"/>
          </ac:spMkLst>
        </pc:spChg>
      </pc:sldChg>
      <pc:sldChg chg="addSp delSp modSp add mod">
        <pc:chgData name="Lucas, Tania" userId="232b37cb-a817-446c-b5f8-6c2be3ba9e7b" providerId="ADAL" clId="{EEC406BB-9F8F-4568-9459-C8BC7CDADD51}" dt="2023-09-05T14:20:37.522" v="304" actId="20577"/>
        <pc:sldMkLst>
          <pc:docMk/>
          <pc:sldMk cId="962620980" sldId="890"/>
        </pc:sldMkLst>
        <pc:spChg chg="add del">
          <ac:chgData name="Lucas, Tania" userId="232b37cb-a817-446c-b5f8-6c2be3ba9e7b" providerId="ADAL" clId="{EEC406BB-9F8F-4568-9459-C8BC7CDADD51}" dt="2023-09-05T14:20:27.682" v="298" actId="478"/>
          <ac:spMkLst>
            <pc:docMk/>
            <pc:sldMk cId="962620980" sldId="890"/>
            <ac:spMk id="5" creationId="{AFDC9847-F77F-4E99-A23B-CE73B3E12077}"/>
          </ac:spMkLst>
        </pc:spChg>
        <pc:spChg chg="add del mod">
          <ac:chgData name="Lucas, Tania" userId="232b37cb-a817-446c-b5f8-6c2be3ba9e7b" providerId="ADAL" clId="{EEC406BB-9F8F-4568-9459-C8BC7CDADD51}" dt="2023-09-05T13:55:59.527" v="297" actId="478"/>
          <ac:spMkLst>
            <pc:docMk/>
            <pc:sldMk cId="962620980" sldId="890"/>
            <ac:spMk id="8" creationId="{2046EE26-02F0-0414-2122-E3AA3BD93B74}"/>
          </ac:spMkLst>
        </pc:spChg>
        <pc:spChg chg="add del mod">
          <ac:chgData name="Lucas, Tania" userId="232b37cb-a817-446c-b5f8-6c2be3ba9e7b" providerId="ADAL" clId="{EEC406BB-9F8F-4568-9459-C8BC7CDADD51}" dt="2023-09-05T13:55:57.685" v="295"/>
          <ac:spMkLst>
            <pc:docMk/>
            <pc:sldMk cId="962620980" sldId="890"/>
            <ac:spMk id="10" creationId="{174E2218-2146-3938-A318-CF12F0BE6515}"/>
          </ac:spMkLst>
        </pc:spChg>
        <pc:spChg chg="add del mod">
          <ac:chgData name="Lucas, Tania" userId="232b37cb-a817-446c-b5f8-6c2be3ba9e7b" providerId="ADAL" clId="{EEC406BB-9F8F-4568-9459-C8BC7CDADD51}" dt="2023-09-05T14:20:29.686" v="299" actId="478"/>
          <ac:spMkLst>
            <pc:docMk/>
            <pc:sldMk cId="962620980" sldId="890"/>
            <ac:spMk id="12" creationId="{EE152FB0-5790-4F28-1878-E04E84A2AD93}"/>
          </ac:spMkLst>
        </pc:spChg>
        <pc:spChg chg="add mod">
          <ac:chgData name="Lucas, Tania" userId="232b37cb-a817-446c-b5f8-6c2be3ba9e7b" providerId="ADAL" clId="{EEC406BB-9F8F-4568-9459-C8BC7CDADD51}" dt="2023-09-05T14:20:37.522" v="304" actId="20577"/>
          <ac:spMkLst>
            <pc:docMk/>
            <pc:sldMk cId="962620980" sldId="890"/>
            <ac:spMk id="13" creationId="{DE97D77D-FDEC-B8DF-14C0-F1E4C58B44AD}"/>
          </ac:spMkLst>
        </pc:spChg>
        <pc:picChg chg="del">
          <ac:chgData name="Lucas, Tania" userId="232b37cb-a817-446c-b5f8-6c2be3ba9e7b" providerId="ADAL" clId="{EEC406BB-9F8F-4568-9459-C8BC7CDADD51}" dt="2023-09-05T13:33:52.985" v="135" actId="478"/>
          <ac:picMkLst>
            <pc:docMk/>
            <pc:sldMk cId="962620980" sldId="890"/>
            <ac:picMk id="3" creationId="{7BE96CDC-FED7-B536-5B28-0694C58FD435}"/>
          </ac:picMkLst>
        </pc:picChg>
        <pc:picChg chg="add mod">
          <ac:chgData name="Lucas, Tania" userId="232b37cb-a817-446c-b5f8-6c2be3ba9e7b" providerId="ADAL" clId="{EEC406BB-9F8F-4568-9459-C8BC7CDADD51}" dt="2023-09-05T13:34:01.395" v="138" actId="14100"/>
          <ac:picMkLst>
            <pc:docMk/>
            <pc:sldMk cId="962620980" sldId="890"/>
            <ac:picMk id="4" creationId="{77AF5ECC-4E8F-B535-2EDC-E7354AFC8719}"/>
          </ac:picMkLst>
        </pc:picChg>
      </pc:sldChg>
      <pc:sldChg chg="del">
        <pc:chgData name="Lucas, Tania" userId="232b37cb-a817-446c-b5f8-6c2be3ba9e7b" providerId="ADAL" clId="{EEC406BB-9F8F-4568-9459-C8BC7CDADD51}" dt="2023-09-05T11:02:28.197" v="94" actId="47"/>
        <pc:sldMkLst>
          <pc:docMk/>
          <pc:sldMk cId="3735726321" sldId="890"/>
        </pc:sldMkLst>
      </pc:sldChg>
      <pc:sldChg chg="del">
        <pc:chgData name="Lucas, Tania" userId="232b37cb-a817-446c-b5f8-6c2be3ba9e7b" providerId="ADAL" clId="{EEC406BB-9F8F-4568-9459-C8BC7CDADD51}" dt="2023-09-05T11:02:28.197" v="94" actId="47"/>
        <pc:sldMkLst>
          <pc:docMk/>
          <pc:sldMk cId="2735806121" sldId="891"/>
        </pc:sldMkLst>
      </pc:sldChg>
      <pc:sldChg chg="addSp delSp modSp add mod">
        <pc:chgData name="Lucas, Tania" userId="232b37cb-a817-446c-b5f8-6c2be3ba9e7b" providerId="ADAL" clId="{EEC406BB-9F8F-4568-9459-C8BC7CDADD51}" dt="2023-09-05T13:50:54.590" v="214" actId="20577"/>
        <pc:sldMkLst>
          <pc:docMk/>
          <pc:sldMk cId="3213039269" sldId="891"/>
        </pc:sldMkLst>
        <pc:spChg chg="add del mod">
          <ac:chgData name="Lucas, Tania" userId="232b37cb-a817-446c-b5f8-6c2be3ba9e7b" providerId="ADAL" clId="{EEC406BB-9F8F-4568-9459-C8BC7CDADD51}" dt="2023-09-05T13:50:48.067" v="211" actId="478"/>
          <ac:spMkLst>
            <pc:docMk/>
            <pc:sldMk cId="3213039269" sldId="891"/>
            <ac:spMk id="5" creationId="{F8E8B89A-3CE4-74CC-F058-750ADBB60331}"/>
          </ac:spMkLst>
        </pc:spChg>
        <pc:spChg chg="add mod">
          <ac:chgData name="Lucas, Tania" userId="232b37cb-a817-446c-b5f8-6c2be3ba9e7b" providerId="ADAL" clId="{EEC406BB-9F8F-4568-9459-C8BC7CDADD51}" dt="2023-09-05T13:50:54.590" v="214" actId="20577"/>
          <ac:spMkLst>
            <pc:docMk/>
            <pc:sldMk cId="3213039269" sldId="891"/>
            <ac:spMk id="6" creationId="{FFDEA354-25BD-91BF-2783-FD2EFA43CE19}"/>
          </ac:spMkLst>
        </pc:spChg>
        <pc:spChg chg="del">
          <ac:chgData name="Lucas, Tania" userId="232b37cb-a817-446c-b5f8-6c2be3ba9e7b" providerId="ADAL" clId="{EEC406BB-9F8F-4568-9459-C8BC7CDADD51}" dt="2023-09-05T13:50:46.532" v="210" actId="478"/>
          <ac:spMkLst>
            <pc:docMk/>
            <pc:sldMk cId="3213039269" sldId="891"/>
            <ac:spMk id="13" creationId="{2417EEE8-2744-4E6B-9672-164EA74542FC}"/>
          </ac:spMkLst>
        </pc:spChg>
      </pc:sldChg>
      <pc:sldChg chg="del">
        <pc:chgData name="Lucas, Tania" userId="232b37cb-a817-446c-b5f8-6c2be3ba9e7b" providerId="ADAL" clId="{EEC406BB-9F8F-4568-9459-C8BC7CDADD51}" dt="2023-09-05T11:02:28.197" v="94" actId="47"/>
        <pc:sldMkLst>
          <pc:docMk/>
          <pc:sldMk cId="527172694" sldId="892"/>
        </pc:sldMkLst>
      </pc:sldChg>
      <pc:sldChg chg="addSp delSp modSp add mod">
        <pc:chgData name="Lucas, Tania" userId="232b37cb-a817-446c-b5f8-6c2be3ba9e7b" providerId="ADAL" clId="{EEC406BB-9F8F-4568-9459-C8BC7CDADD51}" dt="2023-09-05T14:20:54.629" v="311" actId="20577"/>
        <pc:sldMkLst>
          <pc:docMk/>
          <pc:sldMk cId="3567289534" sldId="892"/>
        </pc:sldMkLst>
        <pc:spChg chg="del">
          <ac:chgData name="Lucas, Tania" userId="232b37cb-a817-446c-b5f8-6c2be3ba9e7b" providerId="ADAL" clId="{EEC406BB-9F8F-4568-9459-C8BC7CDADD51}" dt="2023-09-05T14:20:45.635" v="305" actId="478"/>
          <ac:spMkLst>
            <pc:docMk/>
            <pc:sldMk cId="3567289534" sldId="892"/>
            <ac:spMk id="5" creationId="{AFDC9847-F77F-4E99-A23B-CE73B3E12077}"/>
          </ac:spMkLst>
        </pc:spChg>
        <pc:spChg chg="add del mod">
          <ac:chgData name="Lucas, Tania" userId="232b37cb-a817-446c-b5f8-6c2be3ba9e7b" providerId="ADAL" clId="{EEC406BB-9F8F-4568-9459-C8BC7CDADD51}" dt="2023-09-05T14:20:47.226" v="306" actId="478"/>
          <ac:spMkLst>
            <pc:docMk/>
            <pc:sldMk cId="3567289534" sldId="892"/>
            <ac:spMk id="8" creationId="{486C87C6-C008-8F6D-7663-0833DD36D316}"/>
          </ac:spMkLst>
        </pc:spChg>
        <pc:spChg chg="add mod">
          <ac:chgData name="Lucas, Tania" userId="232b37cb-a817-446c-b5f8-6c2be3ba9e7b" providerId="ADAL" clId="{EEC406BB-9F8F-4568-9459-C8BC7CDADD51}" dt="2023-09-05T14:20:54.629" v="311" actId="20577"/>
          <ac:spMkLst>
            <pc:docMk/>
            <pc:sldMk cId="3567289534" sldId="892"/>
            <ac:spMk id="10" creationId="{C90B0574-0062-E9A2-4122-F3C203A04043}"/>
          </ac:spMkLst>
        </pc:spChg>
        <pc:picChg chg="del">
          <ac:chgData name="Lucas, Tania" userId="232b37cb-a817-446c-b5f8-6c2be3ba9e7b" providerId="ADAL" clId="{EEC406BB-9F8F-4568-9459-C8BC7CDADD51}" dt="2023-09-05T13:34:35.957" v="139" actId="478"/>
          <ac:picMkLst>
            <pc:docMk/>
            <pc:sldMk cId="3567289534" sldId="892"/>
            <ac:picMk id="3" creationId="{1C4D08DF-AAE4-A45A-D931-7AC9C3017DA9}"/>
          </ac:picMkLst>
        </pc:picChg>
        <pc:picChg chg="add mod">
          <ac:chgData name="Lucas, Tania" userId="232b37cb-a817-446c-b5f8-6c2be3ba9e7b" providerId="ADAL" clId="{EEC406BB-9F8F-4568-9459-C8BC7CDADD51}" dt="2023-09-05T13:34:46.016" v="142" actId="14100"/>
          <ac:picMkLst>
            <pc:docMk/>
            <pc:sldMk cId="3567289534" sldId="892"/>
            <ac:picMk id="4" creationId="{370490EA-6C9D-8D60-63A1-7975F125BBD7}"/>
          </ac:picMkLst>
        </pc:picChg>
      </pc:sldChg>
      <pc:sldChg chg="addSp delSp modSp add mod">
        <pc:chgData name="Lucas, Tania" userId="232b37cb-a817-446c-b5f8-6c2be3ba9e7b" providerId="ADAL" clId="{EEC406BB-9F8F-4568-9459-C8BC7CDADD51}" dt="2023-09-05T13:51:29.034" v="226" actId="20577"/>
        <pc:sldMkLst>
          <pc:docMk/>
          <pc:sldMk cId="741100797" sldId="893"/>
        </pc:sldMkLst>
        <pc:spChg chg="add del mod">
          <ac:chgData name="Lucas, Tania" userId="232b37cb-a817-446c-b5f8-6c2be3ba9e7b" providerId="ADAL" clId="{EEC406BB-9F8F-4568-9459-C8BC7CDADD51}" dt="2023-09-05T13:51:22.756" v="221" actId="478"/>
          <ac:spMkLst>
            <pc:docMk/>
            <pc:sldMk cId="741100797" sldId="893"/>
            <ac:spMk id="5" creationId="{88BEDAAD-AFAB-45B8-12FD-94210943FF86}"/>
          </ac:spMkLst>
        </pc:spChg>
        <pc:spChg chg="add mod">
          <ac:chgData name="Lucas, Tania" userId="232b37cb-a817-446c-b5f8-6c2be3ba9e7b" providerId="ADAL" clId="{EEC406BB-9F8F-4568-9459-C8BC7CDADD51}" dt="2023-09-05T13:51:29.034" v="226" actId="20577"/>
          <ac:spMkLst>
            <pc:docMk/>
            <pc:sldMk cId="741100797" sldId="893"/>
            <ac:spMk id="6" creationId="{45CFB623-B778-7637-66B1-DDF64387821F}"/>
          </ac:spMkLst>
        </pc:spChg>
        <pc:spChg chg="del">
          <ac:chgData name="Lucas, Tania" userId="232b37cb-a817-446c-b5f8-6c2be3ba9e7b" providerId="ADAL" clId="{EEC406BB-9F8F-4568-9459-C8BC7CDADD51}" dt="2023-09-05T13:51:17.636" v="220" actId="478"/>
          <ac:spMkLst>
            <pc:docMk/>
            <pc:sldMk cId="741100797" sldId="893"/>
            <ac:spMk id="13" creationId="{2417EEE8-2744-4E6B-9672-164EA74542FC}"/>
          </ac:spMkLst>
        </pc:spChg>
      </pc:sldChg>
      <pc:sldChg chg="del">
        <pc:chgData name="Lucas, Tania" userId="232b37cb-a817-446c-b5f8-6c2be3ba9e7b" providerId="ADAL" clId="{EEC406BB-9F8F-4568-9459-C8BC7CDADD51}" dt="2023-09-05T11:02:28.197" v="94" actId="47"/>
        <pc:sldMkLst>
          <pc:docMk/>
          <pc:sldMk cId="1691348438" sldId="893"/>
        </pc:sldMkLst>
      </pc:sldChg>
      <pc:sldChg chg="del">
        <pc:chgData name="Lucas, Tania" userId="232b37cb-a817-446c-b5f8-6c2be3ba9e7b" providerId="ADAL" clId="{EEC406BB-9F8F-4568-9459-C8BC7CDADD51}" dt="2023-09-05T11:02:28.197" v="94" actId="47"/>
        <pc:sldMkLst>
          <pc:docMk/>
          <pc:sldMk cId="1180338063" sldId="894"/>
        </pc:sldMkLst>
      </pc:sldChg>
      <pc:sldChg chg="addSp delSp modSp add del mod">
        <pc:chgData name="Lucas, Tania" userId="232b37cb-a817-446c-b5f8-6c2be3ba9e7b" providerId="ADAL" clId="{EEC406BB-9F8F-4568-9459-C8BC7CDADD51}" dt="2023-09-05T14:21:09.837" v="318" actId="20577"/>
        <pc:sldMkLst>
          <pc:docMk/>
          <pc:sldMk cId="1650304690" sldId="894"/>
        </pc:sldMkLst>
        <pc:spChg chg="del">
          <ac:chgData name="Lucas, Tania" userId="232b37cb-a817-446c-b5f8-6c2be3ba9e7b" providerId="ADAL" clId="{EEC406BB-9F8F-4568-9459-C8BC7CDADD51}" dt="2023-09-05T14:21:01.429" v="312" actId="478"/>
          <ac:spMkLst>
            <pc:docMk/>
            <pc:sldMk cId="1650304690" sldId="894"/>
            <ac:spMk id="5" creationId="{AFDC9847-F77F-4E99-A23B-CE73B3E12077}"/>
          </ac:spMkLst>
        </pc:spChg>
        <pc:spChg chg="add del mod">
          <ac:chgData name="Lucas, Tania" userId="232b37cb-a817-446c-b5f8-6c2be3ba9e7b" providerId="ADAL" clId="{EEC406BB-9F8F-4568-9459-C8BC7CDADD51}" dt="2023-09-05T14:21:02.447" v="313" actId="478"/>
          <ac:spMkLst>
            <pc:docMk/>
            <pc:sldMk cId="1650304690" sldId="894"/>
            <ac:spMk id="8" creationId="{5056B3C2-4955-0733-DD93-4C1606E905A6}"/>
          </ac:spMkLst>
        </pc:spChg>
        <pc:spChg chg="add mod">
          <ac:chgData name="Lucas, Tania" userId="232b37cb-a817-446c-b5f8-6c2be3ba9e7b" providerId="ADAL" clId="{EEC406BB-9F8F-4568-9459-C8BC7CDADD51}" dt="2023-09-05T14:21:09.837" v="318" actId="20577"/>
          <ac:spMkLst>
            <pc:docMk/>
            <pc:sldMk cId="1650304690" sldId="894"/>
            <ac:spMk id="10" creationId="{9516192E-6CB2-0443-8963-8A12CE3C94D9}"/>
          </ac:spMkLst>
        </pc:spChg>
        <pc:picChg chg="del">
          <ac:chgData name="Lucas, Tania" userId="232b37cb-a817-446c-b5f8-6c2be3ba9e7b" providerId="ADAL" clId="{EEC406BB-9F8F-4568-9459-C8BC7CDADD51}" dt="2023-09-05T13:36:01.661" v="145" actId="478"/>
          <ac:picMkLst>
            <pc:docMk/>
            <pc:sldMk cId="1650304690" sldId="894"/>
            <ac:picMk id="3" creationId="{9F0E2964-B20D-74FB-6DD0-72266B46AB35}"/>
          </ac:picMkLst>
        </pc:picChg>
        <pc:picChg chg="add mod">
          <ac:chgData name="Lucas, Tania" userId="232b37cb-a817-446c-b5f8-6c2be3ba9e7b" providerId="ADAL" clId="{EEC406BB-9F8F-4568-9459-C8BC7CDADD51}" dt="2023-09-05T13:36:13.146" v="148" actId="14100"/>
          <ac:picMkLst>
            <pc:docMk/>
            <pc:sldMk cId="1650304690" sldId="894"/>
            <ac:picMk id="4" creationId="{85866CFB-6E9E-D1F5-5CF8-E88C7F6BBD82}"/>
          </ac:picMkLst>
        </pc:picChg>
      </pc:sldChg>
      <pc:sldChg chg="del">
        <pc:chgData name="Lucas, Tania" userId="232b37cb-a817-446c-b5f8-6c2be3ba9e7b" providerId="ADAL" clId="{EEC406BB-9F8F-4568-9459-C8BC7CDADD51}" dt="2023-09-05T11:02:28.197" v="94" actId="47"/>
        <pc:sldMkLst>
          <pc:docMk/>
          <pc:sldMk cId="190287414" sldId="895"/>
        </pc:sldMkLst>
      </pc:sldChg>
      <pc:sldChg chg="addSp delSp modSp add mod">
        <pc:chgData name="Lucas, Tania" userId="232b37cb-a817-446c-b5f8-6c2be3ba9e7b" providerId="ADAL" clId="{EEC406BB-9F8F-4568-9459-C8BC7CDADD51}" dt="2023-09-05T13:52:05.831" v="238" actId="20577"/>
        <pc:sldMkLst>
          <pc:docMk/>
          <pc:sldMk cId="506544968" sldId="895"/>
        </pc:sldMkLst>
        <pc:spChg chg="add del mod">
          <ac:chgData name="Lucas, Tania" userId="232b37cb-a817-446c-b5f8-6c2be3ba9e7b" providerId="ADAL" clId="{EEC406BB-9F8F-4568-9459-C8BC7CDADD51}" dt="2023-09-05T13:52:01.566" v="235" actId="478"/>
          <ac:spMkLst>
            <pc:docMk/>
            <pc:sldMk cId="506544968" sldId="895"/>
            <ac:spMk id="5" creationId="{58299721-E3D4-78D0-0B71-26927CE9DB01}"/>
          </ac:spMkLst>
        </pc:spChg>
        <pc:spChg chg="add mod">
          <ac:chgData name="Lucas, Tania" userId="232b37cb-a817-446c-b5f8-6c2be3ba9e7b" providerId="ADAL" clId="{EEC406BB-9F8F-4568-9459-C8BC7CDADD51}" dt="2023-09-05T13:52:05.831" v="238" actId="20577"/>
          <ac:spMkLst>
            <pc:docMk/>
            <pc:sldMk cId="506544968" sldId="895"/>
            <ac:spMk id="6" creationId="{F19C03D2-B76B-188B-A7BC-0361872083F3}"/>
          </ac:spMkLst>
        </pc:spChg>
        <pc:spChg chg="del">
          <ac:chgData name="Lucas, Tania" userId="232b37cb-a817-446c-b5f8-6c2be3ba9e7b" providerId="ADAL" clId="{EEC406BB-9F8F-4568-9459-C8BC7CDADD51}" dt="2023-09-05T13:51:57.821" v="234" actId="478"/>
          <ac:spMkLst>
            <pc:docMk/>
            <pc:sldMk cId="506544968" sldId="895"/>
            <ac:spMk id="13" creationId="{2417EEE8-2744-4E6B-9672-164EA74542FC}"/>
          </ac:spMkLst>
        </pc:spChg>
      </pc:sldChg>
      <pc:sldChg chg="addSp delSp modSp add mod">
        <pc:chgData name="Lucas, Tania" userId="232b37cb-a817-446c-b5f8-6c2be3ba9e7b" providerId="ADAL" clId="{EEC406BB-9F8F-4568-9459-C8BC7CDADD51}" dt="2023-09-05T14:21:21.031" v="326" actId="20577"/>
        <pc:sldMkLst>
          <pc:docMk/>
          <pc:sldMk cId="2379249322" sldId="896"/>
        </pc:sldMkLst>
        <pc:spChg chg="del">
          <ac:chgData name="Lucas, Tania" userId="232b37cb-a817-446c-b5f8-6c2be3ba9e7b" providerId="ADAL" clId="{EEC406BB-9F8F-4568-9459-C8BC7CDADD51}" dt="2023-09-05T14:21:14.830" v="319" actId="478"/>
          <ac:spMkLst>
            <pc:docMk/>
            <pc:sldMk cId="2379249322" sldId="896"/>
            <ac:spMk id="5" creationId="{AFDC9847-F77F-4E99-A23B-CE73B3E12077}"/>
          </ac:spMkLst>
        </pc:spChg>
        <pc:spChg chg="add del mod">
          <ac:chgData name="Lucas, Tania" userId="232b37cb-a817-446c-b5f8-6c2be3ba9e7b" providerId="ADAL" clId="{EEC406BB-9F8F-4568-9459-C8BC7CDADD51}" dt="2023-09-05T14:21:15.648" v="320" actId="478"/>
          <ac:spMkLst>
            <pc:docMk/>
            <pc:sldMk cId="2379249322" sldId="896"/>
            <ac:spMk id="8" creationId="{B4DB71A4-43BB-A508-7A51-8250A693B6C1}"/>
          </ac:spMkLst>
        </pc:spChg>
        <pc:spChg chg="add mod">
          <ac:chgData name="Lucas, Tania" userId="232b37cb-a817-446c-b5f8-6c2be3ba9e7b" providerId="ADAL" clId="{EEC406BB-9F8F-4568-9459-C8BC7CDADD51}" dt="2023-09-05T14:21:21.031" v="326" actId="20577"/>
          <ac:spMkLst>
            <pc:docMk/>
            <pc:sldMk cId="2379249322" sldId="896"/>
            <ac:spMk id="10" creationId="{5ECB0DED-1ACF-16DD-1EA1-ACC38C9C520E}"/>
          </ac:spMkLst>
        </pc:spChg>
        <pc:picChg chg="del">
          <ac:chgData name="Lucas, Tania" userId="232b37cb-a817-446c-b5f8-6c2be3ba9e7b" providerId="ADAL" clId="{EEC406BB-9F8F-4568-9459-C8BC7CDADD51}" dt="2023-09-05T13:36:37.701" v="149" actId="478"/>
          <ac:picMkLst>
            <pc:docMk/>
            <pc:sldMk cId="2379249322" sldId="896"/>
            <ac:picMk id="3" creationId="{85E2968D-829D-7078-9AB7-A1A10E72E64E}"/>
          </ac:picMkLst>
        </pc:picChg>
        <pc:picChg chg="add mod">
          <ac:chgData name="Lucas, Tania" userId="232b37cb-a817-446c-b5f8-6c2be3ba9e7b" providerId="ADAL" clId="{EEC406BB-9F8F-4568-9459-C8BC7CDADD51}" dt="2023-09-05T13:36:58.543" v="152" actId="14100"/>
          <ac:picMkLst>
            <pc:docMk/>
            <pc:sldMk cId="2379249322" sldId="896"/>
            <ac:picMk id="4" creationId="{38147664-41E4-DFC0-7145-D4578B823FD9}"/>
          </ac:picMkLst>
        </pc:picChg>
      </pc:sldChg>
      <pc:sldChg chg="del">
        <pc:chgData name="Lucas, Tania" userId="232b37cb-a817-446c-b5f8-6c2be3ba9e7b" providerId="ADAL" clId="{EEC406BB-9F8F-4568-9459-C8BC7CDADD51}" dt="2023-09-05T11:02:28.197" v="94" actId="47"/>
        <pc:sldMkLst>
          <pc:docMk/>
          <pc:sldMk cId="2628029645" sldId="896"/>
        </pc:sldMkLst>
      </pc:sldChg>
      <pc:sldChg chg="addSp delSp modSp add mod">
        <pc:chgData name="Lucas, Tania" userId="232b37cb-a817-446c-b5f8-6c2be3ba9e7b" providerId="ADAL" clId="{EEC406BB-9F8F-4568-9459-C8BC7CDADD51}" dt="2023-09-05T13:52:34.672" v="251" actId="20577"/>
        <pc:sldMkLst>
          <pc:docMk/>
          <pc:sldMk cId="159519850" sldId="897"/>
        </pc:sldMkLst>
        <pc:spChg chg="add del mod">
          <ac:chgData name="Lucas, Tania" userId="232b37cb-a817-446c-b5f8-6c2be3ba9e7b" providerId="ADAL" clId="{EEC406BB-9F8F-4568-9459-C8BC7CDADD51}" dt="2023-09-05T13:52:28.916" v="245" actId="478"/>
          <ac:spMkLst>
            <pc:docMk/>
            <pc:sldMk cId="159519850" sldId="897"/>
            <ac:spMk id="5" creationId="{811E86C9-EFD3-19FE-92F7-B6C36A51E514}"/>
          </ac:spMkLst>
        </pc:spChg>
        <pc:spChg chg="add mod">
          <ac:chgData name="Lucas, Tania" userId="232b37cb-a817-446c-b5f8-6c2be3ba9e7b" providerId="ADAL" clId="{EEC406BB-9F8F-4568-9459-C8BC7CDADD51}" dt="2023-09-05T13:52:34.672" v="251" actId="20577"/>
          <ac:spMkLst>
            <pc:docMk/>
            <pc:sldMk cId="159519850" sldId="897"/>
            <ac:spMk id="6" creationId="{A61E8254-5924-8B62-E6C0-069293B1B282}"/>
          </ac:spMkLst>
        </pc:spChg>
        <pc:spChg chg="del">
          <ac:chgData name="Lucas, Tania" userId="232b37cb-a817-446c-b5f8-6c2be3ba9e7b" providerId="ADAL" clId="{EEC406BB-9F8F-4568-9459-C8BC7CDADD51}" dt="2023-09-05T13:52:27.927" v="244" actId="478"/>
          <ac:spMkLst>
            <pc:docMk/>
            <pc:sldMk cId="159519850" sldId="897"/>
            <ac:spMk id="13" creationId="{2417EEE8-2744-4E6B-9672-164EA74542FC}"/>
          </ac:spMkLst>
        </pc:spChg>
      </pc:sldChg>
      <pc:sldChg chg="del">
        <pc:chgData name="Lucas, Tania" userId="232b37cb-a817-446c-b5f8-6c2be3ba9e7b" providerId="ADAL" clId="{EEC406BB-9F8F-4568-9459-C8BC7CDADD51}" dt="2023-09-05T11:02:28.197" v="94" actId="47"/>
        <pc:sldMkLst>
          <pc:docMk/>
          <pc:sldMk cId="3743488508" sldId="897"/>
        </pc:sldMkLst>
      </pc:sldChg>
      <pc:sldChg chg="del">
        <pc:chgData name="Lucas, Tania" userId="232b37cb-a817-446c-b5f8-6c2be3ba9e7b" providerId="ADAL" clId="{EEC406BB-9F8F-4568-9459-C8BC7CDADD51}" dt="2023-09-05T11:02:28.197" v="94" actId="47"/>
        <pc:sldMkLst>
          <pc:docMk/>
          <pc:sldMk cId="966841977" sldId="898"/>
        </pc:sldMkLst>
      </pc:sldChg>
      <pc:sldChg chg="addSp delSp modSp add mod">
        <pc:chgData name="Lucas, Tania" userId="232b37cb-a817-446c-b5f8-6c2be3ba9e7b" providerId="ADAL" clId="{EEC406BB-9F8F-4568-9459-C8BC7CDADD51}" dt="2023-09-05T14:21:51.385" v="352" actId="20577"/>
        <pc:sldMkLst>
          <pc:docMk/>
          <pc:sldMk cId="1657993339" sldId="898"/>
        </pc:sldMkLst>
        <pc:spChg chg="del">
          <ac:chgData name="Lucas, Tania" userId="232b37cb-a817-446c-b5f8-6c2be3ba9e7b" providerId="ADAL" clId="{EEC406BB-9F8F-4568-9459-C8BC7CDADD51}" dt="2023-09-05T14:21:31.753" v="327" actId="478"/>
          <ac:spMkLst>
            <pc:docMk/>
            <pc:sldMk cId="1657993339" sldId="898"/>
            <ac:spMk id="5" creationId="{AFDC9847-F77F-4E99-A23B-CE73B3E12077}"/>
          </ac:spMkLst>
        </pc:spChg>
        <pc:spChg chg="add del mod">
          <ac:chgData name="Lucas, Tania" userId="232b37cb-a817-446c-b5f8-6c2be3ba9e7b" providerId="ADAL" clId="{EEC406BB-9F8F-4568-9459-C8BC7CDADD51}" dt="2023-09-05T14:21:32.648" v="328" actId="478"/>
          <ac:spMkLst>
            <pc:docMk/>
            <pc:sldMk cId="1657993339" sldId="898"/>
            <ac:spMk id="11" creationId="{6DE112EB-B2DE-D7C6-B63B-AB61043594E6}"/>
          </ac:spMkLst>
        </pc:spChg>
        <pc:spChg chg="add mod">
          <ac:chgData name="Lucas, Tania" userId="232b37cb-a817-446c-b5f8-6c2be3ba9e7b" providerId="ADAL" clId="{EEC406BB-9F8F-4568-9459-C8BC7CDADD51}" dt="2023-09-05T14:21:51.385" v="352" actId="20577"/>
          <ac:spMkLst>
            <pc:docMk/>
            <pc:sldMk cId="1657993339" sldId="898"/>
            <ac:spMk id="12" creationId="{64355851-9057-7D99-157F-6A6D9FC151B9}"/>
          </ac:spMkLst>
        </pc:spChg>
        <pc:picChg chg="del">
          <ac:chgData name="Lucas, Tania" userId="232b37cb-a817-446c-b5f8-6c2be3ba9e7b" providerId="ADAL" clId="{EEC406BB-9F8F-4568-9459-C8BC7CDADD51}" dt="2023-09-05T13:37:46.486" v="153" actId="478"/>
          <ac:picMkLst>
            <pc:docMk/>
            <pc:sldMk cId="1657993339" sldId="898"/>
            <ac:picMk id="3" creationId="{2793F09D-6BC0-A722-88E9-54D7F8E7F270}"/>
          </ac:picMkLst>
        </pc:picChg>
        <pc:picChg chg="add mod">
          <ac:chgData name="Lucas, Tania" userId="232b37cb-a817-446c-b5f8-6c2be3ba9e7b" providerId="ADAL" clId="{EEC406BB-9F8F-4568-9459-C8BC7CDADD51}" dt="2023-09-05T13:38:46.560" v="166" actId="1035"/>
          <ac:picMkLst>
            <pc:docMk/>
            <pc:sldMk cId="1657993339" sldId="898"/>
            <ac:picMk id="4" creationId="{C3B0E5E8-C26A-3B15-A467-529904988EF5}"/>
          </ac:picMkLst>
        </pc:picChg>
        <pc:picChg chg="del">
          <ac:chgData name="Lucas, Tania" userId="232b37cb-a817-446c-b5f8-6c2be3ba9e7b" providerId="ADAL" clId="{EEC406BB-9F8F-4568-9459-C8BC7CDADD51}" dt="2023-09-05T13:38:33.938" v="157" actId="478"/>
          <ac:picMkLst>
            <pc:docMk/>
            <pc:sldMk cId="1657993339" sldId="898"/>
            <ac:picMk id="6" creationId="{026BD23F-FA22-7266-0D0E-9E1807C187A5}"/>
          </ac:picMkLst>
        </pc:picChg>
        <pc:picChg chg="add mod">
          <ac:chgData name="Lucas, Tania" userId="232b37cb-a817-446c-b5f8-6c2be3ba9e7b" providerId="ADAL" clId="{EEC406BB-9F8F-4568-9459-C8BC7CDADD51}" dt="2023-09-05T13:39:02.095" v="168" actId="1076"/>
          <ac:picMkLst>
            <pc:docMk/>
            <pc:sldMk cId="1657993339" sldId="898"/>
            <ac:picMk id="8" creationId="{64FE4A9D-C389-F14A-C866-CB981CA1E9A5}"/>
          </ac:picMkLst>
        </pc:picChg>
      </pc:sldChg>
      <pc:sldChg chg="addSp delSp modSp add mod">
        <pc:chgData name="Lucas, Tania" userId="232b37cb-a817-446c-b5f8-6c2be3ba9e7b" providerId="ADAL" clId="{EEC406BB-9F8F-4568-9459-C8BC7CDADD51}" dt="2023-09-05T13:53:20.620" v="266" actId="20577"/>
        <pc:sldMkLst>
          <pc:docMk/>
          <pc:sldMk cId="48362042" sldId="899"/>
        </pc:sldMkLst>
        <pc:spChg chg="add del mod">
          <ac:chgData name="Lucas, Tania" userId="232b37cb-a817-446c-b5f8-6c2be3ba9e7b" providerId="ADAL" clId="{EEC406BB-9F8F-4568-9459-C8BC7CDADD51}" dt="2023-09-05T13:53:11.126" v="261" actId="478"/>
          <ac:spMkLst>
            <pc:docMk/>
            <pc:sldMk cId="48362042" sldId="899"/>
            <ac:spMk id="5" creationId="{5642B51E-74B9-83C4-BF01-A13EFF8213D4}"/>
          </ac:spMkLst>
        </pc:spChg>
        <pc:spChg chg="add mod">
          <ac:chgData name="Lucas, Tania" userId="232b37cb-a817-446c-b5f8-6c2be3ba9e7b" providerId="ADAL" clId="{EEC406BB-9F8F-4568-9459-C8BC7CDADD51}" dt="2023-09-05T13:53:20.620" v="266" actId="20577"/>
          <ac:spMkLst>
            <pc:docMk/>
            <pc:sldMk cId="48362042" sldId="899"/>
            <ac:spMk id="6" creationId="{34C82688-CA5A-E8AA-3AB8-30EE3426EDA0}"/>
          </ac:spMkLst>
        </pc:spChg>
        <pc:spChg chg="del">
          <ac:chgData name="Lucas, Tania" userId="232b37cb-a817-446c-b5f8-6c2be3ba9e7b" providerId="ADAL" clId="{EEC406BB-9F8F-4568-9459-C8BC7CDADD51}" dt="2023-09-05T13:53:09.940" v="260" actId="478"/>
          <ac:spMkLst>
            <pc:docMk/>
            <pc:sldMk cId="48362042" sldId="899"/>
            <ac:spMk id="13" creationId="{2417EEE8-2744-4E6B-9672-164EA74542FC}"/>
          </ac:spMkLst>
        </pc:spChg>
      </pc:sldChg>
      <pc:sldChg chg="del">
        <pc:chgData name="Lucas, Tania" userId="232b37cb-a817-446c-b5f8-6c2be3ba9e7b" providerId="ADAL" clId="{EEC406BB-9F8F-4568-9459-C8BC7CDADD51}" dt="2023-09-05T11:02:28.197" v="94" actId="47"/>
        <pc:sldMkLst>
          <pc:docMk/>
          <pc:sldMk cId="2126113729" sldId="899"/>
        </pc:sldMkLst>
      </pc:sldChg>
      <pc:sldChg chg="del">
        <pc:chgData name="Lucas, Tania" userId="232b37cb-a817-446c-b5f8-6c2be3ba9e7b" providerId="ADAL" clId="{EEC406BB-9F8F-4568-9459-C8BC7CDADD51}" dt="2023-09-05T11:02:28.197" v="94" actId="47"/>
        <pc:sldMkLst>
          <pc:docMk/>
          <pc:sldMk cId="643661820" sldId="900"/>
        </pc:sldMkLst>
      </pc:sldChg>
      <pc:sldChg chg="addSp delSp modSp add mod">
        <pc:chgData name="Lucas, Tania" userId="232b37cb-a817-446c-b5f8-6c2be3ba9e7b" providerId="ADAL" clId="{EEC406BB-9F8F-4568-9459-C8BC7CDADD51}" dt="2023-09-05T14:22:32.054" v="366" actId="20577"/>
        <pc:sldMkLst>
          <pc:docMk/>
          <pc:sldMk cId="3367013268" sldId="900"/>
        </pc:sldMkLst>
        <pc:spChg chg="del">
          <ac:chgData name="Lucas, Tania" userId="232b37cb-a817-446c-b5f8-6c2be3ba9e7b" providerId="ADAL" clId="{EEC406BB-9F8F-4568-9459-C8BC7CDADD51}" dt="2023-09-05T14:22:22.691" v="360" actId="478"/>
          <ac:spMkLst>
            <pc:docMk/>
            <pc:sldMk cId="3367013268" sldId="900"/>
            <ac:spMk id="5" creationId="{AFDC9847-F77F-4E99-A23B-CE73B3E12077}"/>
          </ac:spMkLst>
        </pc:spChg>
        <pc:spChg chg="add del mod">
          <ac:chgData name="Lucas, Tania" userId="232b37cb-a817-446c-b5f8-6c2be3ba9e7b" providerId="ADAL" clId="{EEC406BB-9F8F-4568-9459-C8BC7CDADD51}" dt="2023-09-05T14:22:23.732" v="361" actId="478"/>
          <ac:spMkLst>
            <pc:docMk/>
            <pc:sldMk cId="3367013268" sldId="900"/>
            <ac:spMk id="10" creationId="{24F0742A-EE5D-40DA-EC66-B130EA93FA60}"/>
          </ac:spMkLst>
        </pc:spChg>
        <pc:spChg chg="add mod">
          <ac:chgData name="Lucas, Tania" userId="232b37cb-a817-446c-b5f8-6c2be3ba9e7b" providerId="ADAL" clId="{EEC406BB-9F8F-4568-9459-C8BC7CDADD51}" dt="2023-09-05T14:22:32.054" v="366" actId="20577"/>
          <ac:spMkLst>
            <pc:docMk/>
            <pc:sldMk cId="3367013268" sldId="900"/>
            <ac:spMk id="11" creationId="{C2A1F167-F0D7-DE1B-C652-A707ECF9489E}"/>
          </ac:spMkLst>
        </pc:spChg>
        <pc:picChg chg="del">
          <ac:chgData name="Lucas, Tania" userId="232b37cb-a817-446c-b5f8-6c2be3ba9e7b" providerId="ADAL" clId="{EEC406BB-9F8F-4568-9459-C8BC7CDADD51}" dt="2023-09-05T13:39:51.445" v="169" actId="478"/>
          <ac:picMkLst>
            <pc:docMk/>
            <pc:sldMk cId="3367013268" sldId="900"/>
            <ac:picMk id="3" creationId="{874C0117-4503-750F-7031-1857D73A25E4}"/>
          </ac:picMkLst>
        </pc:picChg>
        <pc:picChg chg="add mod">
          <ac:chgData name="Lucas, Tania" userId="232b37cb-a817-446c-b5f8-6c2be3ba9e7b" providerId="ADAL" clId="{EEC406BB-9F8F-4568-9459-C8BC7CDADD51}" dt="2023-09-05T13:40:08.575" v="172" actId="14100"/>
          <ac:picMkLst>
            <pc:docMk/>
            <pc:sldMk cId="3367013268" sldId="900"/>
            <ac:picMk id="4" creationId="{0783A6B1-EB27-2AF0-29E2-8AF66EB8E84C}"/>
          </ac:picMkLst>
        </pc:picChg>
      </pc:sldChg>
      <pc:sldChg chg="addSp delSp modSp add mod">
        <pc:chgData name="Lucas, Tania" userId="232b37cb-a817-446c-b5f8-6c2be3ba9e7b" providerId="ADAL" clId="{EEC406BB-9F8F-4568-9459-C8BC7CDADD51}" dt="2023-09-05T13:53:58.234" v="280" actId="20577"/>
        <pc:sldMkLst>
          <pc:docMk/>
          <pc:sldMk cId="914099638" sldId="901"/>
        </pc:sldMkLst>
        <pc:spChg chg="add del mod">
          <ac:chgData name="Lucas, Tania" userId="232b37cb-a817-446c-b5f8-6c2be3ba9e7b" providerId="ADAL" clId="{EEC406BB-9F8F-4568-9459-C8BC7CDADD51}" dt="2023-09-05T13:53:45.264" v="275" actId="478"/>
          <ac:spMkLst>
            <pc:docMk/>
            <pc:sldMk cId="914099638" sldId="901"/>
            <ac:spMk id="5" creationId="{70ABD65A-950E-C7FF-A724-AD9045846A27}"/>
          </ac:spMkLst>
        </pc:spChg>
        <pc:spChg chg="add mod">
          <ac:chgData name="Lucas, Tania" userId="232b37cb-a817-446c-b5f8-6c2be3ba9e7b" providerId="ADAL" clId="{EEC406BB-9F8F-4568-9459-C8BC7CDADD51}" dt="2023-09-05T13:53:58.234" v="280" actId="20577"/>
          <ac:spMkLst>
            <pc:docMk/>
            <pc:sldMk cId="914099638" sldId="901"/>
            <ac:spMk id="6" creationId="{5499FE8C-071A-E5E8-3C6C-DC4D3B2C7307}"/>
          </ac:spMkLst>
        </pc:spChg>
        <pc:spChg chg="del">
          <ac:chgData name="Lucas, Tania" userId="232b37cb-a817-446c-b5f8-6c2be3ba9e7b" providerId="ADAL" clId="{EEC406BB-9F8F-4568-9459-C8BC7CDADD51}" dt="2023-09-05T13:53:43.559" v="274" actId="478"/>
          <ac:spMkLst>
            <pc:docMk/>
            <pc:sldMk cId="914099638" sldId="901"/>
            <ac:spMk id="13" creationId="{2417EEE8-2744-4E6B-9672-164EA74542FC}"/>
          </ac:spMkLst>
        </pc:spChg>
      </pc:sldChg>
      <pc:sldChg chg="del">
        <pc:chgData name="Lucas, Tania" userId="232b37cb-a817-446c-b5f8-6c2be3ba9e7b" providerId="ADAL" clId="{EEC406BB-9F8F-4568-9459-C8BC7CDADD51}" dt="2023-09-05T11:02:28.197" v="94" actId="47"/>
        <pc:sldMkLst>
          <pc:docMk/>
          <pc:sldMk cId="2951364702" sldId="901"/>
        </pc:sldMkLst>
      </pc:sldChg>
      <pc:sldChg chg="modSp mod">
        <pc:chgData name="Lucas, Tania" userId="232b37cb-a817-446c-b5f8-6c2be3ba9e7b" providerId="ADAL" clId="{EEC406BB-9F8F-4568-9459-C8BC7CDADD51}" dt="2023-09-05T10:50:57.017" v="29" actId="20577"/>
        <pc:sldMkLst>
          <pc:docMk/>
          <pc:sldMk cId="113170278" sldId="902"/>
        </pc:sldMkLst>
        <pc:spChg chg="mod">
          <ac:chgData name="Lucas, Tania" userId="232b37cb-a817-446c-b5f8-6c2be3ba9e7b" providerId="ADAL" clId="{EEC406BB-9F8F-4568-9459-C8BC7CDADD51}" dt="2023-09-05T10:50:57.017" v="29" actId="20577"/>
          <ac:spMkLst>
            <pc:docMk/>
            <pc:sldMk cId="113170278" sldId="902"/>
            <ac:spMk id="9" creationId="{00000000-0000-0000-0000-000000000000}"/>
          </ac:spMkLst>
        </pc:spChg>
      </pc:sldChg>
      <pc:sldChg chg="modSp mod">
        <pc:chgData name="Lucas, Tania" userId="232b37cb-a817-446c-b5f8-6c2be3ba9e7b" providerId="ADAL" clId="{EEC406BB-9F8F-4568-9459-C8BC7CDADD51}" dt="2023-09-05T10:49:02.790" v="23" actId="20577"/>
        <pc:sldMkLst>
          <pc:docMk/>
          <pc:sldMk cId="2098586122" sldId="904"/>
        </pc:sldMkLst>
        <pc:spChg chg="mod">
          <ac:chgData name="Lucas, Tania" userId="232b37cb-a817-446c-b5f8-6c2be3ba9e7b" providerId="ADAL" clId="{EEC406BB-9F8F-4568-9459-C8BC7CDADD51}" dt="2023-09-05T10:49:02.790" v="23" actId="20577"/>
          <ac:spMkLst>
            <pc:docMk/>
            <pc:sldMk cId="2098586122" sldId="904"/>
            <ac:spMk id="2" creationId="{37F08C38-BB96-4BE5-B189-238AFC51F29D}"/>
          </ac:spMkLst>
        </pc:spChg>
      </pc:sldChg>
      <pc:sldChg chg="modSp mod">
        <pc:chgData name="Lucas, Tania" userId="232b37cb-a817-446c-b5f8-6c2be3ba9e7b" providerId="ADAL" clId="{EEC406BB-9F8F-4568-9459-C8BC7CDADD51}" dt="2023-09-20T13:36:54.802" v="453" actId="122"/>
        <pc:sldMkLst>
          <pc:docMk/>
          <pc:sldMk cId="2015368632" sldId="907"/>
        </pc:sldMkLst>
        <pc:spChg chg="mod">
          <ac:chgData name="Lucas, Tania" userId="232b37cb-a817-446c-b5f8-6c2be3ba9e7b" providerId="ADAL" clId="{EEC406BB-9F8F-4568-9459-C8BC7CDADD51}" dt="2023-09-20T13:36:54.802" v="453" actId="122"/>
          <ac:spMkLst>
            <pc:docMk/>
            <pc:sldMk cId="2015368632" sldId="907"/>
            <ac:spMk id="5" creationId="{DF7650FD-EEB3-2245-BEE1-DDB8083A1BEB}"/>
          </ac:spMkLst>
        </pc:spChg>
      </pc:sldChg>
      <pc:sldChg chg="delSp modSp mod">
        <pc:chgData name="Lucas, Tania" userId="232b37cb-a817-446c-b5f8-6c2be3ba9e7b" providerId="ADAL" clId="{EEC406BB-9F8F-4568-9459-C8BC7CDADD51}" dt="2023-09-05T10:55:42.773" v="78" actId="1076"/>
        <pc:sldMkLst>
          <pc:docMk/>
          <pc:sldMk cId="4074844053" sldId="909"/>
        </pc:sldMkLst>
        <pc:spChg chg="mod">
          <ac:chgData name="Lucas, Tania" userId="232b37cb-a817-446c-b5f8-6c2be3ba9e7b" providerId="ADAL" clId="{EEC406BB-9F8F-4568-9459-C8BC7CDADD51}" dt="2023-09-05T10:55:27.457" v="77" actId="20577"/>
          <ac:spMkLst>
            <pc:docMk/>
            <pc:sldMk cId="4074844053" sldId="909"/>
            <ac:spMk id="3" creationId="{87686D06-150E-40AC-8987-32B18EDEF4A1}"/>
          </ac:spMkLst>
        </pc:spChg>
        <pc:spChg chg="del">
          <ac:chgData name="Lucas, Tania" userId="232b37cb-a817-446c-b5f8-6c2be3ba9e7b" providerId="ADAL" clId="{EEC406BB-9F8F-4568-9459-C8BC7CDADD51}" dt="2023-09-05T10:54:01.805" v="38" actId="478"/>
          <ac:spMkLst>
            <pc:docMk/>
            <pc:sldMk cId="4074844053" sldId="909"/>
            <ac:spMk id="7" creationId="{284D3546-75CF-48B3-AA7B-D3BE8959ACAD}"/>
          </ac:spMkLst>
        </pc:spChg>
        <pc:spChg chg="del">
          <ac:chgData name="Lucas, Tania" userId="232b37cb-a817-446c-b5f8-6c2be3ba9e7b" providerId="ADAL" clId="{EEC406BB-9F8F-4568-9459-C8BC7CDADD51}" dt="2023-09-05T10:54:01.805" v="38" actId="478"/>
          <ac:spMkLst>
            <pc:docMk/>
            <pc:sldMk cId="4074844053" sldId="909"/>
            <ac:spMk id="8" creationId="{F8FDFC22-893A-4E9D-A52A-6B208E98FEF5}"/>
          </ac:spMkLst>
        </pc:spChg>
        <pc:spChg chg="del">
          <ac:chgData name="Lucas, Tania" userId="232b37cb-a817-446c-b5f8-6c2be3ba9e7b" providerId="ADAL" clId="{EEC406BB-9F8F-4568-9459-C8BC7CDADD51}" dt="2023-09-05T10:54:01.805" v="38" actId="478"/>
          <ac:spMkLst>
            <pc:docMk/>
            <pc:sldMk cId="4074844053" sldId="909"/>
            <ac:spMk id="9" creationId="{26B8BECC-81C2-4594-AD0F-1991FF2368B7}"/>
          </ac:spMkLst>
        </pc:spChg>
        <pc:spChg chg="mod">
          <ac:chgData name="Lucas, Tania" userId="232b37cb-a817-446c-b5f8-6c2be3ba9e7b" providerId="ADAL" clId="{EEC406BB-9F8F-4568-9459-C8BC7CDADD51}" dt="2023-09-05T10:55:42.773" v="78" actId="1076"/>
          <ac:spMkLst>
            <pc:docMk/>
            <pc:sldMk cId="4074844053" sldId="909"/>
            <ac:spMk id="10" creationId="{B1E15CB8-3E3B-4D75-AF34-305CA8E68BFE}"/>
          </ac:spMkLst>
        </pc:spChg>
        <pc:graphicFrameChg chg="modGraphic">
          <ac:chgData name="Lucas, Tania" userId="232b37cb-a817-446c-b5f8-6c2be3ba9e7b" providerId="ADAL" clId="{EEC406BB-9F8F-4568-9459-C8BC7CDADD51}" dt="2023-09-05T10:54:59.495" v="64" actId="20577"/>
          <ac:graphicFrameMkLst>
            <pc:docMk/>
            <pc:sldMk cId="4074844053" sldId="909"/>
            <ac:graphicFrameMk id="4" creationId="{3844D600-24CB-4D24-81DF-AD16FA696349}"/>
          </ac:graphicFrameMkLst>
        </pc:graphicFrameChg>
        <pc:picChg chg="del">
          <ac:chgData name="Lucas, Tania" userId="232b37cb-a817-446c-b5f8-6c2be3ba9e7b" providerId="ADAL" clId="{EEC406BB-9F8F-4568-9459-C8BC7CDADD51}" dt="2023-09-05T10:54:01.805" v="38" actId="478"/>
          <ac:picMkLst>
            <pc:docMk/>
            <pc:sldMk cId="4074844053" sldId="909"/>
            <ac:picMk id="5" creationId="{C85F60E3-23D5-98D6-4AD7-A228D343F1B7}"/>
          </ac:picMkLst>
        </pc:picChg>
        <pc:picChg chg="del">
          <ac:chgData name="Lucas, Tania" userId="232b37cb-a817-446c-b5f8-6c2be3ba9e7b" providerId="ADAL" clId="{EEC406BB-9F8F-4568-9459-C8BC7CDADD51}" dt="2023-09-05T10:54:01.805" v="38" actId="478"/>
          <ac:picMkLst>
            <pc:docMk/>
            <pc:sldMk cId="4074844053" sldId="909"/>
            <ac:picMk id="6" creationId="{98890EF5-DB25-477A-BDA1-F1F3574373EC}"/>
          </ac:picMkLst>
        </pc:picChg>
      </pc:sldChg>
      <pc:sldChg chg="modSp mod">
        <pc:chgData name="Lucas, Tania" userId="232b37cb-a817-446c-b5f8-6c2be3ba9e7b" providerId="ADAL" clId="{EEC406BB-9F8F-4568-9459-C8BC7CDADD51}" dt="2023-09-05T10:56:01.706" v="85" actId="20577"/>
        <pc:sldMkLst>
          <pc:docMk/>
          <pc:sldMk cId="4124742141" sldId="910"/>
        </pc:sldMkLst>
        <pc:spChg chg="mod">
          <ac:chgData name="Lucas, Tania" userId="232b37cb-a817-446c-b5f8-6c2be3ba9e7b" providerId="ADAL" clId="{EEC406BB-9F8F-4568-9459-C8BC7CDADD51}" dt="2023-09-05T10:56:01.706" v="85" actId="20577"/>
          <ac:spMkLst>
            <pc:docMk/>
            <pc:sldMk cId="4124742141" sldId="910"/>
            <ac:spMk id="2" creationId="{37F08C38-BB96-4BE5-B189-238AFC51F29D}"/>
          </ac:spMkLst>
        </pc:spChg>
      </pc:sldChg>
      <pc:sldChg chg="addSp delSp modSp mod">
        <pc:chgData name="Lucas, Tania" userId="232b37cb-a817-446c-b5f8-6c2be3ba9e7b" providerId="ADAL" clId="{EEC406BB-9F8F-4568-9459-C8BC7CDADD51}" dt="2023-09-07T08:08:33.437" v="426" actId="164"/>
        <pc:sldMkLst>
          <pc:docMk/>
          <pc:sldMk cId="2891098517" sldId="911"/>
        </pc:sldMkLst>
        <pc:spChg chg="add mod ord">
          <ac:chgData name="Lucas, Tania" userId="232b37cb-a817-446c-b5f8-6c2be3ba9e7b" providerId="ADAL" clId="{EEC406BB-9F8F-4568-9459-C8BC7CDADD51}" dt="2023-09-07T08:08:33.437" v="426" actId="164"/>
          <ac:spMkLst>
            <pc:docMk/>
            <pc:sldMk cId="2891098517" sldId="911"/>
            <ac:spMk id="7" creationId="{61990205-8CA7-7DCB-E204-2D1E66152099}"/>
          </ac:spMkLst>
        </pc:spChg>
        <pc:spChg chg="add mod ord">
          <ac:chgData name="Lucas, Tania" userId="232b37cb-a817-446c-b5f8-6c2be3ba9e7b" providerId="ADAL" clId="{EEC406BB-9F8F-4568-9459-C8BC7CDADD51}" dt="2023-09-07T08:08:33.437" v="426" actId="164"/>
          <ac:spMkLst>
            <pc:docMk/>
            <pc:sldMk cId="2891098517" sldId="911"/>
            <ac:spMk id="8" creationId="{50489B5D-B36C-A3F4-0C96-384BA581240E}"/>
          </ac:spMkLst>
        </pc:spChg>
        <pc:spChg chg="del mod topLvl">
          <ac:chgData name="Lucas, Tania" userId="232b37cb-a817-446c-b5f8-6c2be3ba9e7b" providerId="ADAL" clId="{EEC406BB-9F8F-4568-9459-C8BC7CDADD51}" dt="2023-09-05T10:58:29.291" v="88" actId="478"/>
          <ac:spMkLst>
            <pc:docMk/>
            <pc:sldMk cId="2891098517" sldId="911"/>
            <ac:spMk id="14" creationId="{6F84C9EE-490E-63F8-282E-C73D645D1693}"/>
          </ac:spMkLst>
        </pc:spChg>
        <pc:spChg chg="del mod topLvl">
          <ac:chgData name="Lucas, Tania" userId="232b37cb-a817-446c-b5f8-6c2be3ba9e7b" providerId="ADAL" clId="{EEC406BB-9F8F-4568-9459-C8BC7CDADD51}" dt="2023-09-05T10:58:29.291" v="88" actId="478"/>
          <ac:spMkLst>
            <pc:docMk/>
            <pc:sldMk cId="2891098517" sldId="911"/>
            <ac:spMk id="15" creationId="{8A38346B-5184-47BE-C85C-EA1E023877F9}"/>
          </ac:spMkLst>
        </pc:spChg>
        <pc:grpChg chg="add mod">
          <ac:chgData name="Lucas, Tania" userId="232b37cb-a817-446c-b5f8-6c2be3ba9e7b" providerId="ADAL" clId="{EEC406BB-9F8F-4568-9459-C8BC7CDADD51}" dt="2023-09-07T08:08:33.437" v="426" actId="164"/>
          <ac:grpSpMkLst>
            <pc:docMk/>
            <pc:sldMk cId="2891098517" sldId="911"/>
            <ac:grpSpMk id="9" creationId="{7D48BC10-2A35-18CC-BD88-EB529174ADFD}"/>
          </ac:grpSpMkLst>
        </pc:grpChg>
        <pc:grpChg chg="del">
          <ac:chgData name="Lucas, Tania" userId="232b37cb-a817-446c-b5f8-6c2be3ba9e7b" providerId="ADAL" clId="{EEC406BB-9F8F-4568-9459-C8BC7CDADD51}" dt="2023-09-05T10:58:25.134" v="87" actId="165"/>
          <ac:grpSpMkLst>
            <pc:docMk/>
            <pc:sldMk cId="2891098517" sldId="911"/>
            <ac:grpSpMk id="16" creationId="{72CC55FC-592E-C9DB-DC57-49EFA32D6466}"/>
          </ac:grpSpMkLst>
        </pc:grpChg>
        <pc:picChg chg="add mod">
          <ac:chgData name="Lucas, Tania" userId="232b37cb-a817-446c-b5f8-6c2be3ba9e7b" providerId="ADAL" clId="{EEC406BB-9F8F-4568-9459-C8BC7CDADD51}" dt="2023-09-07T08:08:33.437" v="426" actId="164"/>
          <ac:picMkLst>
            <pc:docMk/>
            <pc:sldMk cId="2891098517" sldId="911"/>
            <ac:picMk id="3" creationId="{BF946B75-BF84-4B88-7A5F-A5501062BFAF}"/>
          </ac:picMkLst>
        </pc:picChg>
        <pc:picChg chg="add mod">
          <ac:chgData name="Lucas, Tania" userId="232b37cb-a817-446c-b5f8-6c2be3ba9e7b" providerId="ADAL" clId="{EEC406BB-9F8F-4568-9459-C8BC7CDADD51}" dt="2023-09-07T08:05:49.707" v="389" actId="14100"/>
          <ac:picMkLst>
            <pc:docMk/>
            <pc:sldMk cId="2891098517" sldId="911"/>
            <ac:picMk id="6" creationId="{4EA029B9-8AA5-D46C-3EEC-2BE61A67BF05}"/>
          </ac:picMkLst>
        </pc:picChg>
        <pc:picChg chg="mod">
          <ac:chgData name="Lucas, Tania" userId="232b37cb-a817-446c-b5f8-6c2be3ba9e7b" providerId="ADAL" clId="{EEC406BB-9F8F-4568-9459-C8BC7CDADD51}" dt="2023-09-07T08:05:42.459" v="387" actId="1076"/>
          <ac:picMkLst>
            <pc:docMk/>
            <pc:sldMk cId="2891098517" sldId="911"/>
            <ac:picMk id="11" creationId="{51CA4EC4-4024-21C4-C052-23D447579DC1}"/>
          </ac:picMkLst>
        </pc:picChg>
        <pc:picChg chg="del mod topLvl modCrop">
          <ac:chgData name="Lucas, Tania" userId="232b37cb-a817-446c-b5f8-6c2be3ba9e7b" providerId="ADAL" clId="{EEC406BB-9F8F-4568-9459-C8BC7CDADD51}" dt="2023-09-07T08:05:31.111" v="384" actId="478"/>
          <ac:picMkLst>
            <pc:docMk/>
            <pc:sldMk cId="2891098517" sldId="911"/>
            <ac:picMk id="13" creationId="{6E4483BD-72CE-4DE4-56E4-4AA34492EA95}"/>
          </ac:picMkLst>
        </pc:picChg>
      </pc:sldChg>
      <pc:sldChg chg="modSp mod">
        <pc:chgData name="Lucas, Tania" userId="232b37cb-a817-446c-b5f8-6c2be3ba9e7b" providerId="ADAL" clId="{EEC406BB-9F8F-4568-9459-C8BC7CDADD51}" dt="2023-09-05T11:04:34.118" v="113" actId="20577"/>
        <pc:sldMkLst>
          <pc:docMk/>
          <pc:sldMk cId="683557139" sldId="912"/>
        </pc:sldMkLst>
        <pc:spChg chg="mod">
          <ac:chgData name="Lucas, Tania" userId="232b37cb-a817-446c-b5f8-6c2be3ba9e7b" providerId="ADAL" clId="{EEC406BB-9F8F-4568-9459-C8BC7CDADD51}" dt="2023-09-05T11:04:34.118" v="113" actId="20577"/>
          <ac:spMkLst>
            <pc:docMk/>
            <pc:sldMk cId="683557139" sldId="912"/>
            <ac:spMk id="7" creationId="{C0E2F391-10FC-4988-BA0C-B89D23E20D69}"/>
          </ac:spMkLst>
        </pc:spChg>
      </pc:sldChg>
      <pc:sldChg chg="modSp mod">
        <pc:chgData name="Lucas, Tania" userId="232b37cb-a817-446c-b5f8-6c2be3ba9e7b" providerId="ADAL" clId="{EEC406BB-9F8F-4568-9459-C8BC7CDADD51}" dt="2023-09-05T10:53:16.695" v="37" actId="14100"/>
        <pc:sldMkLst>
          <pc:docMk/>
          <pc:sldMk cId="935062744" sldId="914"/>
        </pc:sldMkLst>
        <pc:spChg chg="mod">
          <ac:chgData name="Lucas, Tania" userId="232b37cb-a817-446c-b5f8-6c2be3ba9e7b" providerId="ADAL" clId="{EEC406BB-9F8F-4568-9459-C8BC7CDADD51}" dt="2023-09-05T10:53:16.695" v="37" actId="14100"/>
          <ac:spMkLst>
            <pc:docMk/>
            <pc:sldMk cId="935062744" sldId="914"/>
            <ac:spMk id="3" creationId="{810611CA-44AB-4EC9-B7C2-AAF51FDA6C48}"/>
          </ac:spMkLst>
        </pc:spChg>
      </pc:sldChg>
      <pc:sldChg chg="addSp delSp modSp add mod">
        <pc:chgData name="Lucas, Tania" userId="232b37cb-a817-446c-b5f8-6c2be3ba9e7b" providerId="ADAL" clId="{EEC406BB-9F8F-4568-9459-C8BC7CDADD51}" dt="2023-09-05T13:51:07.574" v="219" actId="20577"/>
        <pc:sldMkLst>
          <pc:docMk/>
          <pc:sldMk cId="1298363387" sldId="915"/>
        </pc:sldMkLst>
        <pc:spChg chg="add del mod">
          <ac:chgData name="Lucas, Tania" userId="232b37cb-a817-446c-b5f8-6c2be3ba9e7b" providerId="ADAL" clId="{EEC406BB-9F8F-4568-9459-C8BC7CDADD51}" dt="2023-09-05T13:51:02.367" v="216" actId="478"/>
          <ac:spMkLst>
            <pc:docMk/>
            <pc:sldMk cId="1298363387" sldId="915"/>
            <ac:spMk id="5" creationId="{6B480DF4-5F9B-607A-066F-E76071DE23D2}"/>
          </ac:spMkLst>
        </pc:spChg>
        <pc:spChg chg="add mod">
          <ac:chgData name="Lucas, Tania" userId="232b37cb-a817-446c-b5f8-6c2be3ba9e7b" providerId="ADAL" clId="{EEC406BB-9F8F-4568-9459-C8BC7CDADD51}" dt="2023-09-05T13:51:07.574" v="219" actId="20577"/>
          <ac:spMkLst>
            <pc:docMk/>
            <pc:sldMk cId="1298363387" sldId="915"/>
            <ac:spMk id="6" creationId="{66CE4277-3C53-D22D-EDE3-B5F4905B442D}"/>
          </ac:spMkLst>
        </pc:spChg>
        <pc:spChg chg="del">
          <ac:chgData name="Lucas, Tania" userId="232b37cb-a817-446c-b5f8-6c2be3ba9e7b" providerId="ADAL" clId="{EEC406BB-9F8F-4568-9459-C8BC7CDADD51}" dt="2023-09-05T13:51:00.077" v="215" actId="478"/>
          <ac:spMkLst>
            <pc:docMk/>
            <pc:sldMk cId="1298363387" sldId="915"/>
            <ac:spMk id="13" creationId="{2417EEE8-2744-4E6B-9672-164EA74542FC}"/>
          </ac:spMkLst>
        </pc:spChg>
      </pc:sldChg>
      <pc:sldChg chg="addSp delSp modSp add mod">
        <pc:chgData name="Lucas, Tania" userId="232b37cb-a817-446c-b5f8-6c2be3ba9e7b" providerId="ADAL" clId="{EEC406BB-9F8F-4568-9459-C8BC7CDADD51}" dt="2023-09-05T13:51:46.644" v="233" actId="20577"/>
        <pc:sldMkLst>
          <pc:docMk/>
          <pc:sldMk cId="3536704776" sldId="916"/>
        </pc:sldMkLst>
        <pc:spChg chg="add del mod">
          <ac:chgData name="Lucas, Tania" userId="232b37cb-a817-446c-b5f8-6c2be3ba9e7b" providerId="ADAL" clId="{EEC406BB-9F8F-4568-9459-C8BC7CDADD51}" dt="2023-09-05T13:51:39.251" v="228" actId="478"/>
          <ac:spMkLst>
            <pc:docMk/>
            <pc:sldMk cId="3536704776" sldId="916"/>
            <ac:spMk id="5" creationId="{E08AE8CA-346B-FCD7-1978-3B289267BAB7}"/>
          </ac:spMkLst>
        </pc:spChg>
        <pc:spChg chg="add mod">
          <ac:chgData name="Lucas, Tania" userId="232b37cb-a817-446c-b5f8-6c2be3ba9e7b" providerId="ADAL" clId="{EEC406BB-9F8F-4568-9459-C8BC7CDADD51}" dt="2023-09-05T13:51:46.644" v="233" actId="20577"/>
          <ac:spMkLst>
            <pc:docMk/>
            <pc:sldMk cId="3536704776" sldId="916"/>
            <ac:spMk id="6" creationId="{63F7E222-28DA-58F4-78A6-A89EAA283105}"/>
          </ac:spMkLst>
        </pc:spChg>
        <pc:spChg chg="del">
          <ac:chgData name="Lucas, Tania" userId="232b37cb-a817-446c-b5f8-6c2be3ba9e7b" providerId="ADAL" clId="{EEC406BB-9F8F-4568-9459-C8BC7CDADD51}" dt="2023-09-05T13:51:36.201" v="227" actId="478"/>
          <ac:spMkLst>
            <pc:docMk/>
            <pc:sldMk cId="3536704776" sldId="916"/>
            <ac:spMk id="13" creationId="{2417EEE8-2744-4E6B-9672-164EA74542FC}"/>
          </ac:spMkLst>
        </pc:spChg>
      </pc:sldChg>
      <pc:sldChg chg="addSp delSp modSp add mod">
        <pc:chgData name="Lucas, Tania" userId="232b37cb-a817-446c-b5f8-6c2be3ba9e7b" providerId="ADAL" clId="{EEC406BB-9F8F-4568-9459-C8BC7CDADD51}" dt="2023-09-05T13:52:20.663" v="243" actId="20577"/>
        <pc:sldMkLst>
          <pc:docMk/>
          <pc:sldMk cId="4117111386" sldId="917"/>
        </pc:sldMkLst>
        <pc:spChg chg="add del mod">
          <ac:chgData name="Lucas, Tania" userId="232b37cb-a817-446c-b5f8-6c2be3ba9e7b" providerId="ADAL" clId="{EEC406BB-9F8F-4568-9459-C8BC7CDADD51}" dt="2023-09-05T13:52:16.147" v="240" actId="478"/>
          <ac:spMkLst>
            <pc:docMk/>
            <pc:sldMk cId="4117111386" sldId="917"/>
            <ac:spMk id="5" creationId="{2BA3CDB6-E49F-9832-4EC9-2FA9C25F36C2}"/>
          </ac:spMkLst>
        </pc:spChg>
        <pc:spChg chg="add mod">
          <ac:chgData name="Lucas, Tania" userId="232b37cb-a817-446c-b5f8-6c2be3ba9e7b" providerId="ADAL" clId="{EEC406BB-9F8F-4568-9459-C8BC7CDADD51}" dt="2023-09-05T13:52:20.663" v="243" actId="20577"/>
          <ac:spMkLst>
            <pc:docMk/>
            <pc:sldMk cId="4117111386" sldId="917"/>
            <ac:spMk id="6" creationId="{A70F2772-5795-D235-F8A9-179FBFB0CE7F}"/>
          </ac:spMkLst>
        </pc:spChg>
        <pc:spChg chg="del">
          <ac:chgData name="Lucas, Tania" userId="232b37cb-a817-446c-b5f8-6c2be3ba9e7b" providerId="ADAL" clId="{EEC406BB-9F8F-4568-9459-C8BC7CDADD51}" dt="2023-09-05T13:52:12.716" v="239" actId="478"/>
          <ac:spMkLst>
            <pc:docMk/>
            <pc:sldMk cId="4117111386" sldId="917"/>
            <ac:spMk id="13" creationId="{2417EEE8-2744-4E6B-9672-164EA74542FC}"/>
          </ac:spMkLst>
        </pc:spChg>
      </pc:sldChg>
      <pc:sldChg chg="addSp delSp modSp add mod">
        <pc:chgData name="Lucas, Tania" userId="232b37cb-a817-446c-b5f8-6c2be3ba9e7b" providerId="ADAL" clId="{EEC406BB-9F8F-4568-9459-C8BC7CDADD51}" dt="2023-09-05T13:52:51.713" v="259" actId="20577"/>
        <pc:sldMkLst>
          <pc:docMk/>
          <pc:sldMk cId="909222971" sldId="918"/>
        </pc:sldMkLst>
        <pc:spChg chg="add del mod">
          <ac:chgData name="Lucas, Tania" userId="232b37cb-a817-446c-b5f8-6c2be3ba9e7b" providerId="ADAL" clId="{EEC406BB-9F8F-4568-9459-C8BC7CDADD51}" dt="2023-09-05T13:52:45.126" v="253" actId="478"/>
          <ac:spMkLst>
            <pc:docMk/>
            <pc:sldMk cId="909222971" sldId="918"/>
            <ac:spMk id="5" creationId="{F74185AF-A518-E6CB-69CC-B2C2DFD22527}"/>
          </ac:spMkLst>
        </pc:spChg>
        <pc:spChg chg="add mod">
          <ac:chgData name="Lucas, Tania" userId="232b37cb-a817-446c-b5f8-6c2be3ba9e7b" providerId="ADAL" clId="{EEC406BB-9F8F-4568-9459-C8BC7CDADD51}" dt="2023-09-05T13:52:51.713" v="259" actId="20577"/>
          <ac:spMkLst>
            <pc:docMk/>
            <pc:sldMk cId="909222971" sldId="918"/>
            <ac:spMk id="6" creationId="{07811541-F0CF-2F38-7FAD-6116FFF9A291}"/>
          </ac:spMkLst>
        </pc:spChg>
        <pc:spChg chg="del">
          <ac:chgData name="Lucas, Tania" userId="232b37cb-a817-446c-b5f8-6c2be3ba9e7b" providerId="ADAL" clId="{EEC406BB-9F8F-4568-9459-C8BC7CDADD51}" dt="2023-09-05T13:52:42.727" v="252" actId="478"/>
          <ac:spMkLst>
            <pc:docMk/>
            <pc:sldMk cId="909222971" sldId="918"/>
            <ac:spMk id="13" creationId="{2417EEE8-2744-4E6B-9672-164EA74542FC}"/>
          </ac:spMkLst>
        </pc:spChg>
      </pc:sldChg>
      <pc:sldChg chg="addSp delSp modSp add mod">
        <pc:chgData name="Lucas, Tania" userId="232b37cb-a817-446c-b5f8-6c2be3ba9e7b" providerId="ADAL" clId="{EEC406BB-9F8F-4568-9459-C8BC7CDADD51}" dt="2023-09-05T14:22:12.512" v="359" actId="20577"/>
        <pc:sldMkLst>
          <pc:docMk/>
          <pc:sldMk cId="832499760" sldId="919"/>
        </pc:sldMkLst>
        <pc:spChg chg="add del mod">
          <ac:chgData name="Lucas, Tania" userId="232b37cb-a817-446c-b5f8-6c2be3ba9e7b" providerId="ADAL" clId="{EEC406BB-9F8F-4568-9459-C8BC7CDADD51}" dt="2023-09-05T14:22:04.020" v="354" actId="478"/>
          <ac:spMkLst>
            <pc:docMk/>
            <pc:sldMk cId="832499760" sldId="919"/>
            <ac:spMk id="3" creationId="{FE6DB359-C1AD-AA01-189A-5B7D30ED9838}"/>
          </ac:spMkLst>
        </pc:spChg>
        <pc:spChg chg="del">
          <ac:chgData name="Lucas, Tania" userId="232b37cb-a817-446c-b5f8-6c2be3ba9e7b" providerId="ADAL" clId="{EEC406BB-9F8F-4568-9459-C8BC7CDADD51}" dt="2023-09-05T14:22:02.631" v="353" actId="478"/>
          <ac:spMkLst>
            <pc:docMk/>
            <pc:sldMk cId="832499760" sldId="919"/>
            <ac:spMk id="5" creationId="{AFDC9847-F77F-4E99-A23B-CE73B3E12077}"/>
          </ac:spMkLst>
        </pc:spChg>
        <pc:spChg chg="add mod">
          <ac:chgData name="Lucas, Tania" userId="232b37cb-a817-446c-b5f8-6c2be3ba9e7b" providerId="ADAL" clId="{EEC406BB-9F8F-4568-9459-C8BC7CDADD51}" dt="2023-09-05T14:22:12.512" v="359" actId="20577"/>
          <ac:spMkLst>
            <pc:docMk/>
            <pc:sldMk cId="832499760" sldId="919"/>
            <ac:spMk id="6" creationId="{3B6F1774-4DBA-8166-3566-733C2C700D87}"/>
          </ac:spMkLst>
        </pc:spChg>
      </pc:sldChg>
      <pc:sldChg chg="addSp delSp modSp add mod">
        <pc:chgData name="Lucas, Tania" userId="232b37cb-a817-446c-b5f8-6c2be3ba9e7b" providerId="ADAL" clId="{EEC406BB-9F8F-4568-9459-C8BC7CDADD51}" dt="2023-09-05T13:53:35.078" v="273" actId="20577"/>
        <pc:sldMkLst>
          <pc:docMk/>
          <pc:sldMk cId="1103524225" sldId="920"/>
        </pc:sldMkLst>
        <pc:spChg chg="add del mod">
          <ac:chgData name="Lucas, Tania" userId="232b37cb-a817-446c-b5f8-6c2be3ba9e7b" providerId="ADAL" clId="{EEC406BB-9F8F-4568-9459-C8BC7CDADD51}" dt="2023-09-05T13:53:27.546" v="268" actId="478"/>
          <ac:spMkLst>
            <pc:docMk/>
            <pc:sldMk cId="1103524225" sldId="920"/>
            <ac:spMk id="6" creationId="{DD62DA09-3304-ACC0-FFD9-EDA1B30A2619}"/>
          </ac:spMkLst>
        </pc:spChg>
        <pc:spChg chg="add mod">
          <ac:chgData name="Lucas, Tania" userId="232b37cb-a817-446c-b5f8-6c2be3ba9e7b" providerId="ADAL" clId="{EEC406BB-9F8F-4568-9459-C8BC7CDADD51}" dt="2023-09-05T13:53:35.078" v="273" actId="20577"/>
          <ac:spMkLst>
            <pc:docMk/>
            <pc:sldMk cId="1103524225" sldId="920"/>
            <ac:spMk id="7" creationId="{F5D71497-3046-0B53-6B07-2430FC1DB8E7}"/>
          </ac:spMkLst>
        </pc:spChg>
        <pc:spChg chg="del">
          <ac:chgData name="Lucas, Tania" userId="232b37cb-a817-446c-b5f8-6c2be3ba9e7b" providerId="ADAL" clId="{EEC406BB-9F8F-4568-9459-C8BC7CDADD51}" dt="2023-09-05T13:53:25.917" v="267" actId="478"/>
          <ac:spMkLst>
            <pc:docMk/>
            <pc:sldMk cId="1103524225" sldId="920"/>
            <ac:spMk id="13" creationId="{2417EEE8-2744-4E6B-9672-164EA74542FC}"/>
          </ac:spMkLst>
        </pc:spChg>
      </pc:sldChg>
      <pc:sldChg chg="addSp delSp modSp add mod">
        <pc:chgData name="Lucas, Tania" userId="232b37cb-a817-446c-b5f8-6c2be3ba9e7b" providerId="ADAL" clId="{EEC406BB-9F8F-4568-9459-C8BC7CDADD51}" dt="2023-09-05T13:54:14.704" v="287" actId="20577"/>
        <pc:sldMkLst>
          <pc:docMk/>
          <pc:sldMk cId="1972816691" sldId="921"/>
        </pc:sldMkLst>
        <pc:spChg chg="add del mod">
          <ac:chgData name="Lucas, Tania" userId="232b37cb-a817-446c-b5f8-6c2be3ba9e7b" providerId="ADAL" clId="{EEC406BB-9F8F-4568-9459-C8BC7CDADD51}" dt="2023-09-05T13:54:06.992" v="282" actId="478"/>
          <ac:spMkLst>
            <pc:docMk/>
            <pc:sldMk cId="1972816691" sldId="921"/>
            <ac:spMk id="5" creationId="{FB488973-29AE-1720-01DE-D20785842583}"/>
          </ac:spMkLst>
        </pc:spChg>
        <pc:spChg chg="add mod">
          <ac:chgData name="Lucas, Tania" userId="232b37cb-a817-446c-b5f8-6c2be3ba9e7b" providerId="ADAL" clId="{EEC406BB-9F8F-4568-9459-C8BC7CDADD51}" dt="2023-09-05T13:54:14.704" v="287" actId="20577"/>
          <ac:spMkLst>
            <pc:docMk/>
            <pc:sldMk cId="1972816691" sldId="921"/>
            <ac:spMk id="6" creationId="{B83C63A0-5106-8B65-8051-62E9CAC2FCC6}"/>
          </ac:spMkLst>
        </pc:spChg>
        <pc:spChg chg="del">
          <ac:chgData name="Lucas, Tania" userId="232b37cb-a817-446c-b5f8-6c2be3ba9e7b" providerId="ADAL" clId="{EEC406BB-9F8F-4568-9459-C8BC7CDADD51}" dt="2023-09-05T13:54:05.473" v="281" actId="478"/>
          <ac:spMkLst>
            <pc:docMk/>
            <pc:sldMk cId="1972816691" sldId="921"/>
            <ac:spMk id="13" creationId="{2417EEE8-2744-4E6B-9672-164EA74542FC}"/>
          </ac:spMkLst>
        </pc:spChg>
      </pc:sldChg>
      <pc:sldChg chg="modSp">
        <pc:chgData name="Lucas, Tania" userId="232b37cb-a817-446c-b5f8-6c2be3ba9e7b" providerId="ADAL" clId="{EEC406BB-9F8F-4568-9459-C8BC7CDADD51}" dt="2023-09-20T13:37:22.086" v="455"/>
        <pc:sldMkLst>
          <pc:docMk/>
          <pc:sldMk cId="536958909" sldId="922"/>
        </pc:sldMkLst>
        <pc:graphicFrameChg chg="mod">
          <ac:chgData name="Lucas, Tania" userId="232b37cb-a817-446c-b5f8-6c2be3ba9e7b" providerId="ADAL" clId="{EEC406BB-9F8F-4568-9459-C8BC7CDADD51}" dt="2023-09-20T13:37:22.086" v="455"/>
          <ac:graphicFrameMkLst>
            <pc:docMk/>
            <pc:sldMk cId="536958909" sldId="922"/>
            <ac:graphicFrameMk id="5" creationId="{7D05EA10-0A5F-3994-C472-1CA790F67C53}"/>
          </ac:graphicFrameMkLst>
        </pc:graphicFrameChg>
      </pc:sldChg>
      <pc:sldChg chg="modSp mod">
        <pc:chgData name="Lucas, Tania" userId="232b37cb-a817-446c-b5f8-6c2be3ba9e7b" providerId="ADAL" clId="{EEC406BB-9F8F-4568-9459-C8BC7CDADD51}" dt="2023-09-07T10:05:07.425" v="444" actId="13926"/>
        <pc:sldMkLst>
          <pc:docMk/>
          <pc:sldMk cId="3558031270" sldId="923"/>
        </pc:sldMkLst>
        <pc:spChg chg="mod">
          <ac:chgData name="Lucas, Tania" userId="232b37cb-a817-446c-b5f8-6c2be3ba9e7b" providerId="ADAL" clId="{EEC406BB-9F8F-4568-9459-C8BC7CDADD51}" dt="2023-09-07T10:05:07.425" v="444" actId="13926"/>
          <ac:spMkLst>
            <pc:docMk/>
            <pc:sldMk cId="3558031270" sldId="923"/>
            <ac:spMk id="3" creationId="{02342356-2910-4902-E8AD-DEAC681348E5}"/>
          </ac:spMkLst>
        </pc:spChg>
        <pc:graphicFrameChg chg="mod">
          <ac:chgData name="Lucas, Tania" userId="232b37cb-a817-446c-b5f8-6c2be3ba9e7b" providerId="ADAL" clId="{EEC406BB-9F8F-4568-9459-C8BC7CDADD51}" dt="2023-09-07T10:03:28.553" v="442"/>
          <ac:graphicFrameMkLst>
            <pc:docMk/>
            <pc:sldMk cId="3558031270" sldId="923"/>
            <ac:graphicFrameMk id="8" creationId="{B12E220D-AD20-EDA0-D77F-DC28EFF9B4AF}"/>
          </ac:graphicFrameMkLst>
        </pc:graphicFrameChg>
      </pc:sldChg>
      <pc:sldChg chg="addSp delSp modSp add mod">
        <pc:chgData name="Lucas, Tania" userId="232b37cb-a817-446c-b5f8-6c2be3ba9e7b" providerId="ADAL" clId="{EEC406BB-9F8F-4568-9459-C8BC7CDADD51}" dt="2023-09-05T13:48:46.970" v="186"/>
        <pc:sldMkLst>
          <pc:docMk/>
          <pc:sldMk cId="3791656299" sldId="924"/>
        </pc:sldMkLst>
        <pc:spChg chg="add del mod">
          <ac:chgData name="Lucas, Tania" userId="232b37cb-a817-446c-b5f8-6c2be3ba9e7b" providerId="ADAL" clId="{EEC406BB-9F8F-4568-9459-C8BC7CDADD51}" dt="2023-09-05T13:48:45.588" v="185" actId="478"/>
          <ac:spMkLst>
            <pc:docMk/>
            <pc:sldMk cId="3791656299" sldId="924"/>
            <ac:spMk id="5" creationId="{E9A0086C-BE03-9F53-CD3C-C6BE0E9AEBB5}"/>
          </ac:spMkLst>
        </pc:spChg>
        <pc:spChg chg="add mod">
          <ac:chgData name="Lucas, Tania" userId="232b37cb-a817-446c-b5f8-6c2be3ba9e7b" providerId="ADAL" clId="{EEC406BB-9F8F-4568-9459-C8BC7CDADD51}" dt="2023-09-05T13:48:46.970" v="186"/>
          <ac:spMkLst>
            <pc:docMk/>
            <pc:sldMk cId="3791656299" sldId="924"/>
            <ac:spMk id="6" creationId="{00F07D56-7476-3CC9-18E1-810559132166}"/>
          </ac:spMkLst>
        </pc:spChg>
        <pc:spChg chg="del">
          <ac:chgData name="Lucas, Tania" userId="232b37cb-a817-446c-b5f8-6c2be3ba9e7b" providerId="ADAL" clId="{EEC406BB-9F8F-4568-9459-C8BC7CDADD51}" dt="2023-09-05T13:48:44.515" v="184" actId="478"/>
          <ac:spMkLst>
            <pc:docMk/>
            <pc:sldMk cId="3791656299" sldId="924"/>
            <ac:spMk id="13" creationId="{2417EEE8-2744-4E6B-9672-164EA74542FC}"/>
          </ac:spMkLst>
        </pc:spChg>
      </pc:sldChg>
      <pc:sldChg chg="addSp delSp modSp add mod">
        <pc:chgData name="Lucas, Tania" userId="232b37cb-a817-446c-b5f8-6c2be3ba9e7b" providerId="ADAL" clId="{EEC406BB-9F8F-4568-9459-C8BC7CDADD51}" dt="2023-09-05T13:50:30.405" v="209" actId="20577"/>
        <pc:sldMkLst>
          <pc:docMk/>
          <pc:sldMk cId="3766112751" sldId="925"/>
        </pc:sldMkLst>
        <pc:spChg chg="add del mod">
          <ac:chgData name="Lucas, Tania" userId="232b37cb-a817-446c-b5f8-6c2be3ba9e7b" providerId="ADAL" clId="{EEC406BB-9F8F-4568-9459-C8BC7CDADD51}" dt="2023-09-05T13:50:23.321" v="204" actId="478"/>
          <ac:spMkLst>
            <pc:docMk/>
            <pc:sldMk cId="3766112751" sldId="925"/>
            <ac:spMk id="5" creationId="{ED40084F-35DC-8AEF-A9B4-D39C7C6DD4C3}"/>
          </ac:spMkLst>
        </pc:spChg>
        <pc:spChg chg="add mod">
          <ac:chgData name="Lucas, Tania" userId="232b37cb-a817-446c-b5f8-6c2be3ba9e7b" providerId="ADAL" clId="{EEC406BB-9F8F-4568-9459-C8BC7CDADD51}" dt="2023-09-05T13:50:30.405" v="209" actId="20577"/>
          <ac:spMkLst>
            <pc:docMk/>
            <pc:sldMk cId="3766112751" sldId="925"/>
            <ac:spMk id="6" creationId="{E41D7366-374A-68E7-F00D-1E9E4CB764E3}"/>
          </ac:spMkLst>
        </pc:spChg>
        <pc:spChg chg="del">
          <ac:chgData name="Lucas, Tania" userId="232b37cb-a817-446c-b5f8-6c2be3ba9e7b" providerId="ADAL" clId="{EEC406BB-9F8F-4568-9459-C8BC7CDADD51}" dt="2023-09-05T13:50:20.388" v="203" actId="478"/>
          <ac:spMkLst>
            <pc:docMk/>
            <pc:sldMk cId="3766112751" sldId="925"/>
            <ac:spMk id="13" creationId="{2417EEE8-2744-4E6B-9672-164EA74542FC}"/>
          </ac:spMkLst>
        </pc:spChg>
      </pc:sldChg>
    </pc:docChg>
  </pc:docChgLst>
  <pc:docChgLst>
    <pc:chgData name="Lucas, Tania" userId="232b37cb-a817-446c-b5f8-6c2be3ba9e7b" providerId="ADAL" clId="{580E4DFD-C69A-4134-883E-041625F146D8}"/>
    <pc:docChg chg="undo custSel modSld">
      <pc:chgData name="Lucas, Tania" userId="232b37cb-a817-446c-b5f8-6c2be3ba9e7b" providerId="ADAL" clId="{580E4DFD-C69A-4134-883E-041625F146D8}" dt="2023-03-07T09:27:51.863" v="86" actId="14100"/>
      <pc:docMkLst>
        <pc:docMk/>
      </pc:docMkLst>
      <pc:sldChg chg="modSp mod">
        <pc:chgData name="Lucas, Tania" userId="232b37cb-a817-446c-b5f8-6c2be3ba9e7b" providerId="ADAL" clId="{580E4DFD-C69A-4134-883E-041625F146D8}" dt="2023-03-07T09:17:53.261" v="7" actId="113"/>
        <pc:sldMkLst>
          <pc:docMk/>
          <pc:sldMk cId="4189812219" sldId="887"/>
        </pc:sldMkLst>
        <pc:spChg chg="mod">
          <ac:chgData name="Lucas, Tania" userId="232b37cb-a817-446c-b5f8-6c2be3ba9e7b" providerId="ADAL" clId="{580E4DFD-C69A-4134-883E-041625F146D8}" dt="2023-03-07T09:17:53.261" v="7" actId="113"/>
          <ac:spMkLst>
            <pc:docMk/>
            <pc:sldMk cId="4189812219" sldId="887"/>
            <ac:spMk id="4" creationId="{C18BCF2F-D76F-442B-AE71-15AEDBAE1B5D}"/>
          </ac:spMkLst>
        </pc:spChg>
      </pc:sldChg>
      <pc:sldChg chg="modSp mod">
        <pc:chgData name="Lucas, Tania" userId="232b37cb-a817-446c-b5f8-6c2be3ba9e7b" providerId="ADAL" clId="{580E4DFD-C69A-4134-883E-041625F146D8}" dt="2023-03-07T09:18:43.672" v="14" actId="1076"/>
        <pc:sldMkLst>
          <pc:docMk/>
          <pc:sldMk cId="3819826954" sldId="889"/>
        </pc:sldMkLst>
        <pc:spChg chg="mod">
          <ac:chgData name="Lucas, Tania" userId="232b37cb-a817-446c-b5f8-6c2be3ba9e7b" providerId="ADAL" clId="{580E4DFD-C69A-4134-883E-041625F146D8}" dt="2023-03-07T09:18:43.672" v="14" actId="1076"/>
          <ac:spMkLst>
            <pc:docMk/>
            <pc:sldMk cId="3819826954" sldId="889"/>
            <ac:spMk id="4" creationId="{C18BCF2F-D76F-442B-AE71-15AEDBAE1B5D}"/>
          </ac:spMkLst>
        </pc:spChg>
        <pc:spChg chg="mod">
          <ac:chgData name="Lucas, Tania" userId="232b37cb-a817-446c-b5f8-6c2be3ba9e7b" providerId="ADAL" clId="{580E4DFD-C69A-4134-883E-041625F146D8}" dt="2023-03-07T09:18:06.479" v="8" actId="14100"/>
          <ac:spMkLst>
            <pc:docMk/>
            <pc:sldMk cId="3819826954" sldId="889"/>
            <ac:spMk id="12" creationId="{EBAF1CAC-3423-4CF1-B63B-6DDA4ABA5CAE}"/>
          </ac:spMkLst>
        </pc:spChg>
      </pc:sldChg>
      <pc:sldChg chg="modSp mod">
        <pc:chgData name="Lucas, Tania" userId="232b37cb-a817-446c-b5f8-6c2be3ba9e7b" providerId="ADAL" clId="{580E4DFD-C69A-4134-883E-041625F146D8}" dt="2023-03-07T09:21:16.979" v="27" actId="1035"/>
        <pc:sldMkLst>
          <pc:docMk/>
          <pc:sldMk cId="2735806121" sldId="891"/>
        </pc:sldMkLst>
        <pc:spChg chg="mod">
          <ac:chgData name="Lucas, Tania" userId="232b37cb-a817-446c-b5f8-6c2be3ba9e7b" providerId="ADAL" clId="{580E4DFD-C69A-4134-883E-041625F146D8}" dt="2023-03-07T09:21:16.979" v="27" actId="1035"/>
          <ac:spMkLst>
            <pc:docMk/>
            <pc:sldMk cId="2735806121" sldId="891"/>
            <ac:spMk id="4" creationId="{C18BCF2F-D76F-442B-AE71-15AEDBAE1B5D}"/>
          </ac:spMkLst>
        </pc:spChg>
      </pc:sldChg>
      <pc:sldChg chg="modSp mod">
        <pc:chgData name="Lucas, Tania" userId="232b37cb-a817-446c-b5f8-6c2be3ba9e7b" providerId="ADAL" clId="{580E4DFD-C69A-4134-883E-041625F146D8}" dt="2023-03-07T09:22:04.080" v="31" actId="114"/>
        <pc:sldMkLst>
          <pc:docMk/>
          <pc:sldMk cId="1691348438" sldId="893"/>
        </pc:sldMkLst>
        <pc:spChg chg="mod">
          <ac:chgData name="Lucas, Tania" userId="232b37cb-a817-446c-b5f8-6c2be3ba9e7b" providerId="ADAL" clId="{580E4DFD-C69A-4134-883E-041625F146D8}" dt="2023-03-07T09:22:04.080" v="31" actId="114"/>
          <ac:spMkLst>
            <pc:docMk/>
            <pc:sldMk cId="1691348438" sldId="893"/>
            <ac:spMk id="4" creationId="{C18BCF2F-D76F-442B-AE71-15AEDBAE1B5D}"/>
          </ac:spMkLst>
        </pc:spChg>
      </pc:sldChg>
      <pc:sldChg chg="modSp mod">
        <pc:chgData name="Lucas, Tania" userId="232b37cb-a817-446c-b5f8-6c2be3ba9e7b" providerId="ADAL" clId="{580E4DFD-C69A-4134-883E-041625F146D8}" dt="2023-03-07T09:23:34.108" v="47" actId="20577"/>
        <pc:sldMkLst>
          <pc:docMk/>
          <pc:sldMk cId="190287414" sldId="895"/>
        </pc:sldMkLst>
        <pc:spChg chg="mod">
          <ac:chgData name="Lucas, Tania" userId="232b37cb-a817-446c-b5f8-6c2be3ba9e7b" providerId="ADAL" clId="{580E4DFD-C69A-4134-883E-041625F146D8}" dt="2023-03-07T09:23:34.108" v="47" actId="20577"/>
          <ac:spMkLst>
            <pc:docMk/>
            <pc:sldMk cId="190287414" sldId="895"/>
            <ac:spMk id="4" creationId="{C18BCF2F-D76F-442B-AE71-15AEDBAE1B5D}"/>
          </ac:spMkLst>
        </pc:spChg>
        <pc:spChg chg="mod">
          <ac:chgData name="Lucas, Tania" userId="232b37cb-a817-446c-b5f8-6c2be3ba9e7b" providerId="ADAL" clId="{580E4DFD-C69A-4134-883E-041625F146D8}" dt="2023-03-07T09:22:50.394" v="39" actId="14100"/>
          <ac:spMkLst>
            <pc:docMk/>
            <pc:sldMk cId="190287414" sldId="895"/>
            <ac:spMk id="12" creationId="{EBAF1CAC-3423-4CF1-B63B-6DDA4ABA5CAE}"/>
          </ac:spMkLst>
        </pc:spChg>
      </pc:sldChg>
      <pc:sldChg chg="modSp mod">
        <pc:chgData name="Lucas, Tania" userId="232b37cb-a817-446c-b5f8-6c2be3ba9e7b" providerId="ADAL" clId="{580E4DFD-C69A-4134-883E-041625F146D8}" dt="2023-03-07T09:24:24.294" v="57" actId="1036"/>
        <pc:sldMkLst>
          <pc:docMk/>
          <pc:sldMk cId="3743488508" sldId="897"/>
        </pc:sldMkLst>
        <pc:spChg chg="mod">
          <ac:chgData name="Lucas, Tania" userId="232b37cb-a817-446c-b5f8-6c2be3ba9e7b" providerId="ADAL" clId="{580E4DFD-C69A-4134-883E-041625F146D8}" dt="2023-03-07T09:24:24.294" v="57" actId="1036"/>
          <ac:spMkLst>
            <pc:docMk/>
            <pc:sldMk cId="3743488508" sldId="897"/>
            <ac:spMk id="4" creationId="{C18BCF2F-D76F-442B-AE71-15AEDBAE1B5D}"/>
          </ac:spMkLst>
        </pc:spChg>
        <pc:spChg chg="mod">
          <ac:chgData name="Lucas, Tania" userId="232b37cb-a817-446c-b5f8-6c2be3ba9e7b" providerId="ADAL" clId="{580E4DFD-C69A-4134-883E-041625F146D8}" dt="2023-03-07T09:24:08.226" v="52" actId="14100"/>
          <ac:spMkLst>
            <pc:docMk/>
            <pc:sldMk cId="3743488508" sldId="897"/>
            <ac:spMk id="12" creationId="{EBAF1CAC-3423-4CF1-B63B-6DDA4ABA5CAE}"/>
          </ac:spMkLst>
        </pc:spChg>
      </pc:sldChg>
      <pc:sldChg chg="modSp mod">
        <pc:chgData name="Lucas, Tania" userId="232b37cb-a817-446c-b5f8-6c2be3ba9e7b" providerId="ADAL" clId="{580E4DFD-C69A-4134-883E-041625F146D8}" dt="2023-03-07T09:26:48.849" v="79" actId="114"/>
        <pc:sldMkLst>
          <pc:docMk/>
          <pc:sldMk cId="2126113729" sldId="899"/>
        </pc:sldMkLst>
        <pc:spChg chg="mod">
          <ac:chgData name="Lucas, Tania" userId="232b37cb-a817-446c-b5f8-6c2be3ba9e7b" providerId="ADAL" clId="{580E4DFD-C69A-4134-883E-041625F146D8}" dt="2023-03-07T09:26:48.849" v="79" actId="114"/>
          <ac:spMkLst>
            <pc:docMk/>
            <pc:sldMk cId="2126113729" sldId="899"/>
            <ac:spMk id="4" creationId="{C18BCF2F-D76F-442B-AE71-15AEDBAE1B5D}"/>
          </ac:spMkLst>
        </pc:spChg>
        <pc:spChg chg="mod">
          <ac:chgData name="Lucas, Tania" userId="232b37cb-a817-446c-b5f8-6c2be3ba9e7b" providerId="ADAL" clId="{580E4DFD-C69A-4134-883E-041625F146D8}" dt="2023-03-07T09:26:31.172" v="76" actId="14100"/>
          <ac:spMkLst>
            <pc:docMk/>
            <pc:sldMk cId="2126113729" sldId="899"/>
            <ac:spMk id="12" creationId="{EBAF1CAC-3423-4CF1-B63B-6DDA4ABA5CAE}"/>
          </ac:spMkLst>
        </pc:spChg>
      </pc:sldChg>
      <pc:sldChg chg="modSp mod">
        <pc:chgData name="Lucas, Tania" userId="232b37cb-a817-446c-b5f8-6c2be3ba9e7b" providerId="ADAL" clId="{580E4DFD-C69A-4134-883E-041625F146D8}" dt="2023-03-07T09:27:51.863" v="86" actId="14100"/>
        <pc:sldMkLst>
          <pc:docMk/>
          <pc:sldMk cId="2951364702" sldId="901"/>
        </pc:sldMkLst>
        <pc:spChg chg="mod">
          <ac:chgData name="Lucas, Tania" userId="232b37cb-a817-446c-b5f8-6c2be3ba9e7b" providerId="ADAL" clId="{580E4DFD-C69A-4134-883E-041625F146D8}" dt="2023-03-07T09:27:51.863" v="86" actId="14100"/>
          <ac:spMkLst>
            <pc:docMk/>
            <pc:sldMk cId="2951364702" sldId="901"/>
            <ac:spMk id="4" creationId="{C18BCF2F-D76F-442B-AE71-15AEDBAE1B5D}"/>
          </ac:spMkLst>
        </pc:spChg>
        <pc:spChg chg="mod">
          <ac:chgData name="Lucas, Tania" userId="232b37cb-a817-446c-b5f8-6c2be3ba9e7b" providerId="ADAL" clId="{580E4DFD-C69A-4134-883E-041625F146D8}" dt="2023-03-07T09:27:38.530" v="84" actId="14100"/>
          <ac:spMkLst>
            <pc:docMk/>
            <pc:sldMk cId="2951364702" sldId="901"/>
            <ac:spMk id="12" creationId="{EBAF1CAC-3423-4CF1-B63B-6DDA4ABA5CAE}"/>
          </ac:spMkLst>
        </pc:spChg>
      </pc:sldChg>
    </pc:docChg>
  </pc:docChgLst>
  <pc:docChgLst>
    <pc:chgData name="Lucas, Tania" userId="232b37cb-a817-446c-b5f8-6c2be3ba9e7b" providerId="ADAL" clId="{11A430CD-C6BA-451D-8541-D3D3EAB4EEAE}"/>
    <pc:docChg chg="undo custSel delSld modSld">
      <pc:chgData name="Lucas, Tania" userId="232b37cb-a817-446c-b5f8-6c2be3ba9e7b" providerId="ADAL" clId="{11A430CD-C6BA-451D-8541-D3D3EAB4EEAE}" dt="2023-03-21T12:58:00.320" v="526" actId="2711"/>
      <pc:docMkLst>
        <pc:docMk/>
      </pc:docMkLst>
      <pc:sldChg chg="del">
        <pc:chgData name="Lucas, Tania" userId="232b37cb-a817-446c-b5f8-6c2be3ba9e7b" providerId="ADAL" clId="{11A430CD-C6BA-451D-8541-D3D3EAB4EEAE}" dt="2023-03-14T16:05:43.662" v="8" actId="2696"/>
        <pc:sldMkLst>
          <pc:docMk/>
          <pc:sldMk cId="2199394796" sldId="522"/>
        </pc:sldMkLst>
      </pc:sldChg>
      <pc:sldChg chg="del">
        <pc:chgData name="Lucas, Tania" userId="232b37cb-a817-446c-b5f8-6c2be3ba9e7b" providerId="ADAL" clId="{11A430CD-C6BA-451D-8541-D3D3EAB4EEAE}" dt="2023-03-14T16:08:30.619" v="16" actId="2696"/>
        <pc:sldMkLst>
          <pc:docMk/>
          <pc:sldMk cId="3716472841" sldId="705"/>
        </pc:sldMkLst>
      </pc:sldChg>
      <pc:sldChg chg="addSp delSp modSp mod">
        <pc:chgData name="Lucas, Tania" userId="232b37cb-a817-446c-b5f8-6c2be3ba9e7b" providerId="ADAL" clId="{11A430CD-C6BA-451D-8541-D3D3EAB4EEAE}" dt="2023-03-14T16:16:51.355" v="72" actId="20577"/>
        <pc:sldMkLst>
          <pc:docMk/>
          <pc:sldMk cId="1643471483" sldId="715"/>
        </pc:sldMkLst>
        <pc:spChg chg="mod">
          <ac:chgData name="Lucas, Tania" userId="232b37cb-a817-446c-b5f8-6c2be3ba9e7b" providerId="ADAL" clId="{11A430CD-C6BA-451D-8541-D3D3EAB4EEAE}" dt="2023-03-14T16:16:51.355" v="72" actId="20577"/>
          <ac:spMkLst>
            <pc:docMk/>
            <pc:sldMk cId="1643471483" sldId="715"/>
            <ac:spMk id="3" creationId="{CED8EBE1-1839-4118-B69D-7F5F54E34893}"/>
          </ac:spMkLst>
        </pc:spChg>
        <pc:picChg chg="del">
          <ac:chgData name="Lucas, Tania" userId="232b37cb-a817-446c-b5f8-6c2be3ba9e7b" providerId="ADAL" clId="{11A430CD-C6BA-451D-8541-D3D3EAB4EEAE}" dt="2023-03-14T16:14:32.738" v="61" actId="478"/>
          <ac:picMkLst>
            <pc:docMk/>
            <pc:sldMk cId="1643471483" sldId="715"/>
            <ac:picMk id="4" creationId="{E0D1AF2D-550E-88F1-D281-3BC8B1051514}"/>
          </ac:picMkLst>
        </pc:picChg>
        <pc:picChg chg="add mod">
          <ac:chgData name="Lucas, Tania" userId="232b37cb-a817-446c-b5f8-6c2be3ba9e7b" providerId="ADAL" clId="{11A430CD-C6BA-451D-8541-D3D3EAB4EEAE}" dt="2023-03-14T16:15:39.508" v="64" actId="1076"/>
          <ac:picMkLst>
            <pc:docMk/>
            <pc:sldMk cId="1643471483" sldId="715"/>
            <ac:picMk id="5" creationId="{2B4984B4-210F-ABCD-CDA2-6EE1F33F3B34}"/>
          </ac:picMkLst>
        </pc:picChg>
      </pc:sldChg>
      <pc:sldChg chg="addSp delSp modSp mod">
        <pc:chgData name="Lucas, Tania" userId="232b37cb-a817-446c-b5f8-6c2be3ba9e7b" providerId="ADAL" clId="{11A430CD-C6BA-451D-8541-D3D3EAB4EEAE}" dt="2023-03-14T16:43:09.801" v="153" actId="1076"/>
        <pc:sldMkLst>
          <pc:docMk/>
          <pc:sldMk cId="4282325326" sldId="787"/>
        </pc:sldMkLst>
        <pc:spChg chg="add mod">
          <ac:chgData name="Lucas, Tania" userId="232b37cb-a817-446c-b5f8-6c2be3ba9e7b" providerId="ADAL" clId="{11A430CD-C6BA-451D-8541-D3D3EAB4EEAE}" dt="2023-03-14T16:43:09.801" v="153" actId="1076"/>
          <ac:spMkLst>
            <pc:docMk/>
            <pc:sldMk cId="4282325326" sldId="787"/>
            <ac:spMk id="2" creationId="{A7E97AAF-C365-B205-5992-296970A24901}"/>
          </ac:spMkLst>
        </pc:spChg>
        <pc:spChg chg="del">
          <ac:chgData name="Lucas, Tania" userId="232b37cb-a817-446c-b5f8-6c2be3ba9e7b" providerId="ADAL" clId="{11A430CD-C6BA-451D-8541-D3D3EAB4EEAE}" dt="2023-03-14T16:27:25.436" v="130" actId="478"/>
          <ac:spMkLst>
            <pc:docMk/>
            <pc:sldMk cId="4282325326" sldId="787"/>
            <ac:spMk id="5" creationId="{28CC61C6-BA98-4D36-BC0A-F7981648A416}"/>
          </ac:spMkLst>
        </pc:spChg>
      </pc:sldChg>
      <pc:sldChg chg="addSp delSp modSp mod">
        <pc:chgData name="Lucas, Tania" userId="232b37cb-a817-446c-b5f8-6c2be3ba9e7b" providerId="ADAL" clId="{11A430CD-C6BA-451D-8541-D3D3EAB4EEAE}" dt="2023-03-16T17:00:06.007" v="334" actId="255"/>
        <pc:sldMkLst>
          <pc:docMk/>
          <pc:sldMk cId="3508002877" sldId="886"/>
        </pc:sldMkLst>
        <pc:spChg chg="mod">
          <ac:chgData name="Lucas, Tania" userId="232b37cb-a817-446c-b5f8-6c2be3ba9e7b" providerId="ADAL" clId="{11A430CD-C6BA-451D-8541-D3D3EAB4EEAE}" dt="2023-03-14T16:57:03.097" v="196"/>
          <ac:spMkLst>
            <pc:docMk/>
            <pc:sldMk cId="3508002877" sldId="886"/>
            <ac:spMk id="5" creationId="{AFDC9847-F77F-4E99-A23B-CE73B3E12077}"/>
          </ac:spMkLst>
        </pc:spChg>
        <pc:spChg chg="mod">
          <ac:chgData name="Lucas, Tania" userId="232b37cb-a817-446c-b5f8-6c2be3ba9e7b" providerId="ADAL" clId="{11A430CD-C6BA-451D-8541-D3D3EAB4EEAE}" dt="2023-03-14T17:12:44.229" v="258"/>
          <ac:spMkLst>
            <pc:docMk/>
            <pc:sldMk cId="3508002877" sldId="886"/>
            <ac:spMk id="9" creationId="{323288C8-06AF-1614-FAD2-F996BE5BCB37}"/>
          </ac:spMkLst>
        </pc:spChg>
        <pc:spChg chg="mod">
          <ac:chgData name="Lucas, Tania" userId="232b37cb-a817-446c-b5f8-6c2be3ba9e7b" providerId="ADAL" clId="{11A430CD-C6BA-451D-8541-D3D3EAB4EEAE}" dt="2023-03-16T16:59:12.936" v="332" actId="1076"/>
          <ac:spMkLst>
            <pc:docMk/>
            <pc:sldMk cId="3508002877" sldId="886"/>
            <ac:spMk id="11" creationId="{90379855-1EB3-E38E-4741-C57526857039}"/>
          </ac:spMkLst>
        </pc:spChg>
        <pc:spChg chg="mod">
          <ac:chgData name="Lucas, Tania" userId="232b37cb-a817-446c-b5f8-6c2be3ba9e7b" providerId="ADAL" clId="{11A430CD-C6BA-451D-8541-D3D3EAB4EEAE}" dt="2023-03-16T17:00:06.007" v="334" actId="255"/>
          <ac:spMkLst>
            <pc:docMk/>
            <pc:sldMk cId="3508002877" sldId="886"/>
            <ac:spMk id="15" creationId="{5A09CE9C-47F5-14B9-90B0-455767D6A933}"/>
          </ac:spMkLst>
        </pc:spChg>
        <pc:picChg chg="del">
          <ac:chgData name="Lucas, Tania" userId="232b37cb-a817-446c-b5f8-6c2be3ba9e7b" providerId="ADAL" clId="{11A430CD-C6BA-451D-8541-D3D3EAB4EEAE}" dt="2023-03-14T16:17:24.071" v="73" actId="478"/>
          <ac:picMkLst>
            <pc:docMk/>
            <pc:sldMk cId="3508002877" sldId="886"/>
            <ac:picMk id="2" creationId="{C49A472E-DDF9-F14C-EB02-EA350CBE83D9}"/>
          </ac:picMkLst>
        </pc:picChg>
        <pc:picChg chg="add del mod">
          <ac:chgData name="Lucas, Tania" userId="232b37cb-a817-446c-b5f8-6c2be3ba9e7b" providerId="ADAL" clId="{11A430CD-C6BA-451D-8541-D3D3EAB4EEAE}" dt="2023-03-14T16:17:56.706" v="76" actId="478"/>
          <ac:picMkLst>
            <pc:docMk/>
            <pc:sldMk cId="3508002877" sldId="886"/>
            <ac:picMk id="4" creationId="{BB375F1D-34AA-25CF-79C7-E672C6BEED80}"/>
          </ac:picMkLst>
        </pc:picChg>
        <pc:picChg chg="add mod">
          <ac:chgData name="Lucas, Tania" userId="232b37cb-a817-446c-b5f8-6c2be3ba9e7b" providerId="ADAL" clId="{11A430CD-C6BA-451D-8541-D3D3EAB4EEAE}" dt="2023-03-14T16:18:13.572" v="79" actId="14100"/>
          <ac:picMkLst>
            <pc:docMk/>
            <pc:sldMk cId="3508002877" sldId="886"/>
            <ac:picMk id="7" creationId="{606C0512-A89C-8AC5-0F3D-DC639A35AC79}"/>
          </ac:picMkLst>
        </pc:picChg>
      </pc:sldChg>
      <pc:sldChg chg="modSp mod">
        <pc:chgData name="Lucas, Tania" userId="232b37cb-a817-446c-b5f8-6c2be3ba9e7b" providerId="ADAL" clId="{11A430CD-C6BA-451D-8541-D3D3EAB4EEAE}" dt="2023-03-20T17:15:33.274" v="466" actId="114"/>
        <pc:sldMkLst>
          <pc:docMk/>
          <pc:sldMk cId="4189812219" sldId="887"/>
        </pc:sldMkLst>
        <pc:spChg chg="mod">
          <ac:chgData name="Lucas, Tania" userId="232b37cb-a817-446c-b5f8-6c2be3ba9e7b" providerId="ADAL" clId="{11A430CD-C6BA-451D-8541-D3D3EAB4EEAE}" dt="2023-03-20T17:15:33.274" v="466" actId="114"/>
          <ac:spMkLst>
            <pc:docMk/>
            <pc:sldMk cId="4189812219" sldId="887"/>
            <ac:spMk id="4" creationId="{C18BCF2F-D76F-442B-AE71-15AEDBAE1B5D}"/>
          </ac:spMkLst>
        </pc:spChg>
        <pc:spChg chg="mod">
          <ac:chgData name="Lucas, Tania" userId="232b37cb-a817-446c-b5f8-6c2be3ba9e7b" providerId="ADAL" clId="{11A430CD-C6BA-451D-8541-D3D3EAB4EEAE}" dt="2023-03-14T17:14:04.376" v="263" actId="20577"/>
          <ac:spMkLst>
            <pc:docMk/>
            <pc:sldMk cId="4189812219" sldId="887"/>
            <ac:spMk id="13" creationId="{2417EEE8-2744-4E6B-9672-164EA74542FC}"/>
          </ac:spMkLst>
        </pc:spChg>
      </pc:sldChg>
      <pc:sldChg chg="addSp delSp modSp mod">
        <pc:chgData name="Lucas, Tania" userId="232b37cb-a817-446c-b5f8-6c2be3ba9e7b" providerId="ADAL" clId="{11A430CD-C6BA-451D-8541-D3D3EAB4EEAE}" dt="2023-03-16T17:03:16.448" v="348" actId="255"/>
        <pc:sldMkLst>
          <pc:docMk/>
          <pc:sldMk cId="1786808451" sldId="888"/>
        </pc:sldMkLst>
        <pc:spChg chg="mod">
          <ac:chgData name="Lucas, Tania" userId="232b37cb-a817-446c-b5f8-6c2be3ba9e7b" providerId="ADAL" clId="{11A430CD-C6BA-451D-8541-D3D3EAB4EEAE}" dt="2023-03-14T17:06:37.655" v="202" actId="20577"/>
          <ac:spMkLst>
            <pc:docMk/>
            <pc:sldMk cId="1786808451" sldId="888"/>
            <ac:spMk id="5" creationId="{AFDC9847-F77F-4E99-A23B-CE73B3E12077}"/>
          </ac:spMkLst>
        </pc:spChg>
        <pc:spChg chg="mod">
          <ac:chgData name="Lucas, Tania" userId="232b37cb-a817-446c-b5f8-6c2be3ba9e7b" providerId="ADAL" clId="{11A430CD-C6BA-451D-8541-D3D3EAB4EEAE}" dt="2023-03-14T17:12:34.569" v="257"/>
          <ac:spMkLst>
            <pc:docMk/>
            <pc:sldMk cId="1786808451" sldId="888"/>
            <ac:spMk id="9" creationId="{323288C8-06AF-1614-FAD2-F996BE5BCB37}"/>
          </ac:spMkLst>
        </pc:spChg>
        <pc:spChg chg="mod">
          <ac:chgData name="Lucas, Tania" userId="232b37cb-a817-446c-b5f8-6c2be3ba9e7b" providerId="ADAL" clId="{11A430CD-C6BA-451D-8541-D3D3EAB4EEAE}" dt="2023-03-16T17:01:21.127" v="337" actId="1076"/>
          <ac:spMkLst>
            <pc:docMk/>
            <pc:sldMk cId="1786808451" sldId="888"/>
            <ac:spMk id="11" creationId="{BF022675-E4F1-F59F-958F-4D3F89966050}"/>
          </ac:spMkLst>
        </pc:spChg>
        <pc:spChg chg="mod">
          <ac:chgData name="Lucas, Tania" userId="232b37cb-a817-446c-b5f8-6c2be3ba9e7b" providerId="ADAL" clId="{11A430CD-C6BA-451D-8541-D3D3EAB4EEAE}" dt="2023-03-16T17:03:16.448" v="348" actId="255"/>
          <ac:spMkLst>
            <pc:docMk/>
            <pc:sldMk cId="1786808451" sldId="888"/>
            <ac:spMk id="13" creationId="{F18A221B-3264-1AF1-5D15-9A73C568B011}"/>
          </ac:spMkLst>
        </pc:spChg>
        <pc:picChg chg="add del mod">
          <ac:chgData name="Lucas, Tania" userId="232b37cb-a817-446c-b5f8-6c2be3ba9e7b" providerId="ADAL" clId="{11A430CD-C6BA-451D-8541-D3D3EAB4EEAE}" dt="2023-03-14T16:18:53.665" v="84" actId="478"/>
          <ac:picMkLst>
            <pc:docMk/>
            <pc:sldMk cId="1786808451" sldId="888"/>
            <ac:picMk id="3" creationId="{FC31FD7E-B8B3-7C2F-F75D-57941419A2AA}"/>
          </ac:picMkLst>
        </pc:picChg>
        <pc:picChg chg="add mod">
          <ac:chgData name="Lucas, Tania" userId="232b37cb-a817-446c-b5f8-6c2be3ba9e7b" providerId="ADAL" clId="{11A430CD-C6BA-451D-8541-D3D3EAB4EEAE}" dt="2023-03-14T16:19:28.382" v="86" actId="1076"/>
          <ac:picMkLst>
            <pc:docMk/>
            <pc:sldMk cId="1786808451" sldId="888"/>
            <ac:picMk id="6" creationId="{988954B7-27D3-D949-2A8A-859A08633441}"/>
          </ac:picMkLst>
        </pc:picChg>
        <pc:picChg chg="del">
          <ac:chgData name="Lucas, Tania" userId="232b37cb-a817-446c-b5f8-6c2be3ba9e7b" providerId="ADAL" clId="{11A430CD-C6BA-451D-8541-D3D3EAB4EEAE}" dt="2023-03-14T16:18:45.426" v="80" actId="478"/>
          <ac:picMkLst>
            <pc:docMk/>
            <pc:sldMk cId="1786808451" sldId="888"/>
            <ac:picMk id="8" creationId="{40D4A03F-00BE-4147-12BA-AFA23C3692C7}"/>
          </ac:picMkLst>
        </pc:picChg>
      </pc:sldChg>
      <pc:sldChg chg="addSp delSp modSp mod">
        <pc:chgData name="Lucas, Tania" userId="232b37cb-a817-446c-b5f8-6c2be3ba9e7b" providerId="ADAL" clId="{11A430CD-C6BA-451D-8541-D3D3EAB4EEAE}" dt="2023-03-20T17:16:05.936" v="468" actId="207"/>
        <pc:sldMkLst>
          <pc:docMk/>
          <pc:sldMk cId="3819826954" sldId="889"/>
        </pc:sldMkLst>
        <pc:spChg chg="mod">
          <ac:chgData name="Lucas, Tania" userId="232b37cb-a817-446c-b5f8-6c2be3ba9e7b" providerId="ADAL" clId="{11A430CD-C6BA-451D-8541-D3D3EAB4EEAE}" dt="2023-03-20T17:16:05.936" v="468" actId="207"/>
          <ac:spMkLst>
            <pc:docMk/>
            <pc:sldMk cId="3819826954" sldId="889"/>
            <ac:spMk id="4" creationId="{C18BCF2F-D76F-442B-AE71-15AEDBAE1B5D}"/>
          </ac:spMkLst>
        </pc:spChg>
        <pc:spChg chg="add del">
          <ac:chgData name="Lucas, Tania" userId="232b37cb-a817-446c-b5f8-6c2be3ba9e7b" providerId="ADAL" clId="{11A430CD-C6BA-451D-8541-D3D3EAB4EEAE}" dt="2023-03-14T17:14:30.823" v="265" actId="478"/>
          <ac:spMkLst>
            <pc:docMk/>
            <pc:sldMk cId="3819826954" sldId="889"/>
            <ac:spMk id="5" creationId="{AC3CB816-DD44-6F03-62D5-C818F2D69666}"/>
          </ac:spMkLst>
        </pc:spChg>
        <pc:spChg chg="mod">
          <ac:chgData name="Lucas, Tania" userId="232b37cb-a817-446c-b5f8-6c2be3ba9e7b" providerId="ADAL" clId="{11A430CD-C6BA-451D-8541-D3D3EAB4EEAE}" dt="2023-03-14T17:14:57.702" v="270" actId="20577"/>
          <ac:spMkLst>
            <pc:docMk/>
            <pc:sldMk cId="3819826954" sldId="889"/>
            <ac:spMk id="13" creationId="{2417EEE8-2744-4E6B-9672-164EA74542FC}"/>
          </ac:spMkLst>
        </pc:spChg>
      </pc:sldChg>
      <pc:sldChg chg="addSp delSp modSp mod">
        <pc:chgData name="Lucas, Tania" userId="232b37cb-a817-446c-b5f8-6c2be3ba9e7b" providerId="ADAL" clId="{11A430CD-C6BA-451D-8541-D3D3EAB4EEAE}" dt="2023-03-16T17:06:43.697" v="358" actId="1076"/>
        <pc:sldMkLst>
          <pc:docMk/>
          <pc:sldMk cId="3735726321" sldId="890"/>
        </pc:sldMkLst>
        <pc:spChg chg="add del mod">
          <ac:chgData name="Lucas, Tania" userId="232b37cb-a817-446c-b5f8-6c2be3ba9e7b" providerId="ADAL" clId="{11A430CD-C6BA-451D-8541-D3D3EAB4EEAE}" dt="2023-03-16T17:04:51.366" v="351"/>
          <ac:spMkLst>
            <pc:docMk/>
            <pc:sldMk cId="3735726321" sldId="890"/>
            <ac:spMk id="3" creationId="{FFF9652F-DBF8-B36B-237B-8035483EB911}"/>
          </ac:spMkLst>
        </pc:spChg>
        <pc:spChg chg="mod">
          <ac:chgData name="Lucas, Tania" userId="232b37cb-a817-446c-b5f8-6c2be3ba9e7b" providerId="ADAL" clId="{11A430CD-C6BA-451D-8541-D3D3EAB4EEAE}" dt="2023-03-14T17:07:14.249" v="209" actId="1076"/>
          <ac:spMkLst>
            <pc:docMk/>
            <pc:sldMk cId="3735726321" sldId="890"/>
            <ac:spMk id="5" creationId="{AFDC9847-F77F-4E99-A23B-CE73B3E12077}"/>
          </ac:spMkLst>
        </pc:spChg>
        <pc:spChg chg="del">
          <ac:chgData name="Lucas, Tania" userId="232b37cb-a817-446c-b5f8-6c2be3ba9e7b" providerId="ADAL" clId="{11A430CD-C6BA-451D-8541-D3D3EAB4EEAE}" dt="2023-03-16T17:06:36.613" v="357" actId="478"/>
          <ac:spMkLst>
            <pc:docMk/>
            <pc:sldMk cId="3735726321" sldId="890"/>
            <ac:spMk id="6" creationId="{6A535F8B-D165-38D1-F94C-AC16054EBCF3}"/>
          </ac:spMkLst>
        </pc:spChg>
        <pc:spChg chg="mod">
          <ac:chgData name="Lucas, Tania" userId="232b37cb-a817-446c-b5f8-6c2be3ba9e7b" providerId="ADAL" clId="{11A430CD-C6BA-451D-8541-D3D3EAB4EEAE}" dt="2023-03-14T17:12:27.393" v="256"/>
          <ac:spMkLst>
            <pc:docMk/>
            <pc:sldMk cId="3735726321" sldId="890"/>
            <ac:spMk id="9" creationId="{323288C8-06AF-1614-FAD2-F996BE5BCB37}"/>
          </ac:spMkLst>
        </pc:spChg>
        <pc:spChg chg="del">
          <ac:chgData name="Lucas, Tania" userId="232b37cb-a817-446c-b5f8-6c2be3ba9e7b" providerId="ADAL" clId="{11A430CD-C6BA-451D-8541-D3D3EAB4EEAE}" dt="2023-03-16T17:06:30.745" v="356" actId="478"/>
          <ac:spMkLst>
            <pc:docMk/>
            <pc:sldMk cId="3735726321" sldId="890"/>
            <ac:spMk id="11" creationId="{BE5D8C26-2AD6-C717-9B14-169CD197CB30}"/>
          </ac:spMkLst>
        </pc:spChg>
        <pc:graphicFrameChg chg="add del mod">
          <ac:chgData name="Lucas, Tania" userId="232b37cb-a817-446c-b5f8-6c2be3ba9e7b" providerId="ADAL" clId="{11A430CD-C6BA-451D-8541-D3D3EAB4EEAE}" dt="2023-03-16T17:04:51.366" v="351"/>
          <ac:graphicFrameMkLst>
            <pc:docMk/>
            <pc:sldMk cId="3735726321" sldId="890"/>
            <ac:graphicFrameMk id="2" creationId="{23F762E4-9CBC-1298-D895-7BCBEABBAA6C}"/>
          </ac:graphicFrameMkLst>
        </pc:graphicFrameChg>
        <pc:picChg chg="del">
          <ac:chgData name="Lucas, Tania" userId="232b37cb-a817-446c-b5f8-6c2be3ba9e7b" providerId="ADAL" clId="{11A430CD-C6BA-451D-8541-D3D3EAB4EEAE}" dt="2023-03-14T16:20:01.522" v="87" actId="478"/>
          <ac:picMkLst>
            <pc:docMk/>
            <pc:sldMk cId="3735726321" sldId="890"/>
            <ac:picMk id="3" creationId="{79528B7A-D7E7-5F9D-4A2A-CAFA992071FC}"/>
          </ac:picMkLst>
        </pc:picChg>
        <pc:picChg chg="add mod">
          <ac:chgData name="Lucas, Tania" userId="232b37cb-a817-446c-b5f8-6c2be3ba9e7b" providerId="ADAL" clId="{11A430CD-C6BA-451D-8541-D3D3EAB4EEAE}" dt="2023-03-14T16:20:08.316" v="89" actId="1076"/>
          <ac:picMkLst>
            <pc:docMk/>
            <pc:sldMk cId="3735726321" sldId="890"/>
            <ac:picMk id="4" creationId="{1C238EF1-DC13-61C9-8846-9808964F9104}"/>
          </ac:picMkLst>
        </pc:picChg>
        <pc:picChg chg="del">
          <ac:chgData name="Lucas, Tania" userId="232b37cb-a817-446c-b5f8-6c2be3ba9e7b" providerId="ADAL" clId="{11A430CD-C6BA-451D-8541-D3D3EAB4EEAE}" dt="2023-03-16T17:04:32.941" v="349" actId="478"/>
          <ac:picMkLst>
            <pc:docMk/>
            <pc:sldMk cId="3735726321" sldId="890"/>
            <ac:picMk id="8" creationId="{26A5C507-494A-C364-ADDD-86F48A88B47F}"/>
          </ac:picMkLst>
        </pc:picChg>
        <pc:picChg chg="add mod">
          <ac:chgData name="Lucas, Tania" userId="232b37cb-a817-446c-b5f8-6c2be3ba9e7b" providerId="ADAL" clId="{11A430CD-C6BA-451D-8541-D3D3EAB4EEAE}" dt="2023-03-16T17:06:43.697" v="358" actId="1076"/>
          <ac:picMkLst>
            <pc:docMk/>
            <pc:sldMk cId="3735726321" sldId="890"/>
            <ac:picMk id="10" creationId="{9FBA7D20-B9D2-E6EB-5264-2D6DEA100AE1}"/>
          </ac:picMkLst>
        </pc:picChg>
      </pc:sldChg>
      <pc:sldChg chg="modSp mod">
        <pc:chgData name="Lucas, Tania" userId="232b37cb-a817-446c-b5f8-6c2be3ba9e7b" providerId="ADAL" clId="{11A430CD-C6BA-451D-8541-D3D3EAB4EEAE}" dt="2023-03-20T17:17:12.617" v="472" actId="20577"/>
        <pc:sldMkLst>
          <pc:docMk/>
          <pc:sldMk cId="2735806121" sldId="891"/>
        </pc:sldMkLst>
        <pc:spChg chg="mod">
          <ac:chgData name="Lucas, Tania" userId="232b37cb-a817-446c-b5f8-6c2be3ba9e7b" providerId="ADAL" clId="{11A430CD-C6BA-451D-8541-D3D3EAB4EEAE}" dt="2023-03-20T17:17:12.617" v="472" actId="20577"/>
          <ac:spMkLst>
            <pc:docMk/>
            <pc:sldMk cId="2735806121" sldId="891"/>
            <ac:spMk id="4" creationId="{C18BCF2F-D76F-442B-AE71-15AEDBAE1B5D}"/>
          </ac:spMkLst>
        </pc:spChg>
        <pc:spChg chg="mod">
          <ac:chgData name="Lucas, Tania" userId="232b37cb-a817-446c-b5f8-6c2be3ba9e7b" providerId="ADAL" clId="{11A430CD-C6BA-451D-8541-D3D3EAB4EEAE}" dt="2023-03-14T17:15:52.109" v="276" actId="20577"/>
          <ac:spMkLst>
            <pc:docMk/>
            <pc:sldMk cId="2735806121" sldId="891"/>
            <ac:spMk id="13" creationId="{2417EEE8-2744-4E6B-9672-164EA74542FC}"/>
          </ac:spMkLst>
        </pc:spChg>
      </pc:sldChg>
      <pc:sldChg chg="addSp delSp modSp mod">
        <pc:chgData name="Lucas, Tania" userId="232b37cb-a817-446c-b5f8-6c2be3ba9e7b" providerId="ADAL" clId="{11A430CD-C6BA-451D-8541-D3D3EAB4EEAE}" dt="2023-03-16T17:07:43.372" v="360" actId="255"/>
        <pc:sldMkLst>
          <pc:docMk/>
          <pc:sldMk cId="527172694" sldId="892"/>
        </pc:sldMkLst>
        <pc:spChg chg="mod">
          <ac:chgData name="Lucas, Tania" userId="232b37cb-a817-446c-b5f8-6c2be3ba9e7b" providerId="ADAL" clId="{11A430CD-C6BA-451D-8541-D3D3EAB4EEAE}" dt="2023-03-14T17:07:53.962" v="217" actId="1076"/>
          <ac:spMkLst>
            <pc:docMk/>
            <pc:sldMk cId="527172694" sldId="892"/>
            <ac:spMk id="5" creationId="{AFDC9847-F77F-4E99-A23B-CE73B3E12077}"/>
          </ac:spMkLst>
        </pc:spChg>
        <pc:spChg chg="mod">
          <ac:chgData name="Lucas, Tania" userId="232b37cb-a817-446c-b5f8-6c2be3ba9e7b" providerId="ADAL" clId="{11A430CD-C6BA-451D-8541-D3D3EAB4EEAE}" dt="2023-03-16T17:07:43.372" v="360" actId="255"/>
          <ac:spMkLst>
            <pc:docMk/>
            <pc:sldMk cId="527172694" sldId="892"/>
            <ac:spMk id="6" creationId="{0A403659-E397-5891-D62A-4A106117C597}"/>
          </ac:spMkLst>
        </pc:spChg>
        <pc:spChg chg="mod">
          <ac:chgData name="Lucas, Tania" userId="232b37cb-a817-446c-b5f8-6c2be3ba9e7b" providerId="ADAL" clId="{11A430CD-C6BA-451D-8541-D3D3EAB4EEAE}" dt="2023-03-14T17:12:15.375" v="255" actId="20577"/>
          <ac:spMkLst>
            <pc:docMk/>
            <pc:sldMk cId="527172694" sldId="892"/>
            <ac:spMk id="9" creationId="{323288C8-06AF-1614-FAD2-F996BE5BCB37}"/>
          </ac:spMkLst>
        </pc:spChg>
        <pc:picChg chg="del">
          <ac:chgData name="Lucas, Tania" userId="232b37cb-a817-446c-b5f8-6c2be3ba9e7b" providerId="ADAL" clId="{11A430CD-C6BA-451D-8541-D3D3EAB4EEAE}" dt="2023-03-14T16:20:40.117" v="90" actId="478"/>
          <ac:picMkLst>
            <pc:docMk/>
            <pc:sldMk cId="527172694" sldId="892"/>
            <ac:picMk id="3" creationId="{EBC42FFA-A145-AB93-1383-7582A9129F4E}"/>
          </ac:picMkLst>
        </pc:picChg>
        <pc:picChg chg="add mod">
          <ac:chgData name="Lucas, Tania" userId="232b37cb-a817-446c-b5f8-6c2be3ba9e7b" providerId="ADAL" clId="{11A430CD-C6BA-451D-8541-D3D3EAB4EEAE}" dt="2023-03-14T16:20:51.997" v="93" actId="14100"/>
          <ac:picMkLst>
            <pc:docMk/>
            <pc:sldMk cId="527172694" sldId="892"/>
            <ac:picMk id="4" creationId="{A10F8EC3-FE42-7289-C6BD-6E858F2F4532}"/>
          </ac:picMkLst>
        </pc:picChg>
      </pc:sldChg>
      <pc:sldChg chg="modSp mod">
        <pc:chgData name="Lucas, Tania" userId="232b37cb-a817-446c-b5f8-6c2be3ba9e7b" providerId="ADAL" clId="{11A430CD-C6BA-451D-8541-D3D3EAB4EEAE}" dt="2023-03-20T17:18:06.922" v="479" actId="14100"/>
        <pc:sldMkLst>
          <pc:docMk/>
          <pc:sldMk cId="1691348438" sldId="893"/>
        </pc:sldMkLst>
        <pc:spChg chg="mod">
          <ac:chgData name="Lucas, Tania" userId="232b37cb-a817-446c-b5f8-6c2be3ba9e7b" providerId="ADAL" clId="{11A430CD-C6BA-451D-8541-D3D3EAB4EEAE}" dt="2023-03-20T17:18:06.922" v="479" actId="14100"/>
          <ac:spMkLst>
            <pc:docMk/>
            <pc:sldMk cId="1691348438" sldId="893"/>
            <ac:spMk id="4" creationId="{C18BCF2F-D76F-442B-AE71-15AEDBAE1B5D}"/>
          </ac:spMkLst>
        </pc:spChg>
        <pc:spChg chg="mod">
          <ac:chgData name="Lucas, Tania" userId="232b37cb-a817-446c-b5f8-6c2be3ba9e7b" providerId="ADAL" clId="{11A430CD-C6BA-451D-8541-D3D3EAB4EEAE}" dt="2023-03-20T17:17:59.344" v="477" actId="14100"/>
          <ac:spMkLst>
            <pc:docMk/>
            <pc:sldMk cId="1691348438" sldId="893"/>
            <ac:spMk id="12" creationId="{EBAF1CAC-3423-4CF1-B63B-6DDA4ABA5CAE}"/>
          </ac:spMkLst>
        </pc:spChg>
        <pc:spChg chg="mod">
          <ac:chgData name="Lucas, Tania" userId="232b37cb-a817-446c-b5f8-6c2be3ba9e7b" providerId="ADAL" clId="{11A430CD-C6BA-451D-8541-D3D3EAB4EEAE}" dt="2023-03-14T17:16:32.726" v="280" actId="20577"/>
          <ac:spMkLst>
            <pc:docMk/>
            <pc:sldMk cId="1691348438" sldId="893"/>
            <ac:spMk id="13" creationId="{2417EEE8-2744-4E6B-9672-164EA74542FC}"/>
          </ac:spMkLst>
        </pc:spChg>
      </pc:sldChg>
      <pc:sldChg chg="addSp delSp modSp mod">
        <pc:chgData name="Lucas, Tania" userId="232b37cb-a817-446c-b5f8-6c2be3ba9e7b" providerId="ADAL" clId="{11A430CD-C6BA-451D-8541-D3D3EAB4EEAE}" dt="2023-03-20T10:00:35.163" v="454" actId="20577"/>
        <pc:sldMkLst>
          <pc:docMk/>
          <pc:sldMk cId="1180338063" sldId="894"/>
        </pc:sldMkLst>
        <pc:spChg chg="mod">
          <ac:chgData name="Lucas, Tania" userId="232b37cb-a817-446c-b5f8-6c2be3ba9e7b" providerId="ADAL" clId="{11A430CD-C6BA-451D-8541-D3D3EAB4EEAE}" dt="2023-03-14T17:08:29.075" v="225" actId="1076"/>
          <ac:spMkLst>
            <pc:docMk/>
            <pc:sldMk cId="1180338063" sldId="894"/>
            <ac:spMk id="5" creationId="{AFDC9847-F77F-4E99-A23B-CE73B3E12077}"/>
          </ac:spMkLst>
        </pc:spChg>
        <pc:spChg chg="mod">
          <ac:chgData name="Lucas, Tania" userId="232b37cb-a817-446c-b5f8-6c2be3ba9e7b" providerId="ADAL" clId="{11A430CD-C6BA-451D-8541-D3D3EAB4EEAE}" dt="2023-03-20T10:00:35.163" v="454" actId="20577"/>
          <ac:spMkLst>
            <pc:docMk/>
            <pc:sldMk cId="1180338063" sldId="894"/>
            <ac:spMk id="6" creationId="{B73E5163-7F8A-415B-80DD-13B491A70ACE}"/>
          </ac:spMkLst>
        </pc:spChg>
        <pc:spChg chg="mod">
          <ac:chgData name="Lucas, Tania" userId="232b37cb-a817-446c-b5f8-6c2be3ba9e7b" providerId="ADAL" clId="{11A430CD-C6BA-451D-8541-D3D3EAB4EEAE}" dt="2023-03-20T09:59:06.472" v="447" actId="20577"/>
          <ac:spMkLst>
            <pc:docMk/>
            <pc:sldMk cId="1180338063" sldId="894"/>
            <ac:spMk id="8" creationId="{DFB2891D-5A70-8910-8CC4-2E3B17ECBFF0}"/>
          </ac:spMkLst>
        </pc:spChg>
        <pc:spChg chg="mod">
          <ac:chgData name="Lucas, Tania" userId="232b37cb-a817-446c-b5f8-6c2be3ba9e7b" providerId="ADAL" clId="{11A430CD-C6BA-451D-8541-D3D3EAB4EEAE}" dt="2023-03-14T17:11:54.435" v="252"/>
          <ac:spMkLst>
            <pc:docMk/>
            <pc:sldMk cId="1180338063" sldId="894"/>
            <ac:spMk id="9" creationId="{323288C8-06AF-1614-FAD2-F996BE5BCB37}"/>
          </ac:spMkLst>
        </pc:spChg>
        <pc:picChg chg="del">
          <ac:chgData name="Lucas, Tania" userId="232b37cb-a817-446c-b5f8-6c2be3ba9e7b" providerId="ADAL" clId="{11A430CD-C6BA-451D-8541-D3D3EAB4EEAE}" dt="2023-03-14T16:21:33.760" v="94" actId="478"/>
          <ac:picMkLst>
            <pc:docMk/>
            <pc:sldMk cId="1180338063" sldId="894"/>
            <ac:picMk id="3" creationId="{C49EB763-497D-E5D2-D80C-1FBF1B1A8958}"/>
          </ac:picMkLst>
        </pc:picChg>
        <pc:picChg chg="add mod">
          <ac:chgData name="Lucas, Tania" userId="232b37cb-a817-446c-b5f8-6c2be3ba9e7b" providerId="ADAL" clId="{11A430CD-C6BA-451D-8541-D3D3EAB4EEAE}" dt="2023-03-14T16:21:45.996" v="98" actId="14100"/>
          <ac:picMkLst>
            <pc:docMk/>
            <pc:sldMk cId="1180338063" sldId="894"/>
            <ac:picMk id="4" creationId="{61B1AC59-F751-B0C8-7AB4-CC8C8B3E1F7A}"/>
          </ac:picMkLst>
        </pc:picChg>
      </pc:sldChg>
      <pc:sldChg chg="modSp mod">
        <pc:chgData name="Lucas, Tania" userId="232b37cb-a817-446c-b5f8-6c2be3ba9e7b" providerId="ADAL" clId="{11A430CD-C6BA-451D-8541-D3D3EAB4EEAE}" dt="2023-03-20T17:21:41.951" v="486" actId="1076"/>
        <pc:sldMkLst>
          <pc:docMk/>
          <pc:sldMk cId="190287414" sldId="895"/>
        </pc:sldMkLst>
        <pc:spChg chg="mod">
          <ac:chgData name="Lucas, Tania" userId="232b37cb-a817-446c-b5f8-6c2be3ba9e7b" providerId="ADAL" clId="{11A430CD-C6BA-451D-8541-D3D3EAB4EEAE}" dt="2023-03-20T17:21:41.951" v="486" actId="1076"/>
          <ac:spMkLst>
            <pc:docMk/>
            <pc:sldMk cId="190287414" sldId="895"/>
            <ac:spMk id="4" creationId="{C18BCF2F-D76F-442B-AE71-15AEDBAE1B5D}"/>
          </ac:spMkLst>
        </pc:spChg>
        <pc:spChg chg="mod">
          <ac:chgData name="Lucas, Tania" userId="232b37cb-a817-446c-b5f8-6c2be3ba9e7b" providerId="ADAL" clId="{11A430CD-C6BA-451D-8541-D3D3EAB4EEAE}" dt="2023-03-20T17:21:22.265" v="483" actId="14100"/>
          <ac:spMkLst>
            <pc:docMk/>
            <pc:sldMk cId="190287414" sldId="895"/>
            <ac:spMk id="12" creationId="{EBAF1CAC-3423-4CF1-B63B-6DDA4ABA5CAE}"/>
          </ac:spMkLst>
        </pc:spChg>
        <pc:spChg chg="mod">
          <ac:chgData name="Lucas, Tania" userId="232b37cb-a817-446c-b5f8-6c2be3ba9e7b" providerId="ADAL" clId="{11A430CD-C6BA-451D-8541-D3D3EAB4EEAE}" dt="2023-03-14T17:17:07.168" v="285" actId="20577"/>
          <ac:spMkLst>
            <pc:docMk/>
            <pc:sldMk cId="190287414" sldId="895"/>
            <ac:spMk id="13" creationId="{2417EEE8-2744-4E6B-9672-164EA74542FC}"/>
          </ac:spMkLst>
        </pc:spChg>
      </pc:sldChg>
      <pc:sldChg chg="addSp delSp modSp mod">
        <pc:chgData name="Lucas, Tania" userId="232b37cb-a817-446c-b5f8-6c2be3ba9e7b" providerId="ADAL" clId="{11A430CD-C6BA-451D-8541-D3D3EAB4EEAE}" dt="2023-03-16T17:12:28.119" v="370" actId="1076"/>
        <pc:sldMkLst>
          <pc:docMk/>
          <pc:sldMk cId="2628029645" sldId="896"/>
        </pc:sldMkLst>
        <pc:spChg chg="mod">
          <ac:chgData name="Lucas, Tania" userId="232b37cb-a817-446c-b5f8-6c2be3ba9e7b" providerId="ADAL" clId="{11A430CD-C6BA-451D-8541-D3D3EAB4EEAE}" dt="2023-03-14T17:09:10.723" v="233" actId="1076"/>
          <ac:spMkLst>
            <pc:docMk/>
            <pc:sldMk cId="2628029645" sldId="896"/>
            <ac:spMk id="5" creationId="{AFDC9847-F77F-4E99-A23B-CE73B3E12077}"/>
          </ac:spMkLst>
        </pc:spChg>
        <pc:spChg chg="mod">
          <ac:chgData name="Lucas, Tania" userId="232b37cb-a817-446c-b5f8-6c2be3ba9e7b" providerId="ADAL" clId="{11A430CD-C6BA-451D-8541-D3D3EAB4EEAE}" dt="2023-03-16T17:11:41.030" v="366" actId="255"/>
          <ac:spMkLst>
            <pc:docMk/>
            <pc:sldMk cId="2628029645" sldId="896"/>
            <ac:spMk id="6" creationId="{931A7CF6-2C21-7448-BB84-FBF2F7282168}"/>
          </ac:spMkLst>
        </pc:spChg>
        <pc:spChg chg="mod">
          <ac:chgData name="Lucas, Tania" userId="232b37cb-a817-446c-b5f8-6c2be3ba9e7b" providerId="ADAL" clId="{11A430CD-C6BA-451D-8541-D3D3EAB4EEAE}" dt="2023-03-16T17:12:28.119" v="370" actId="1076"/>
          <ac:spMkLst>
            <pc:docMk/>
            <pc:sldMk cId="2628029645" sldId="896"/>
            <ac:spMk id="8" creationId="{8BBA74A5-85E3-A54B-D8FA-BB2349CDD04B}"/>
          </ac:spMkLst>
        </pc:spChg>
        <pc:spChg chg="mod">
          <ac:chgData name="Lucas, Tania" userId="232b37cb-a817-446c-b5f8-6c2be3ba9e7b" providerId="ADAL" clId="{11A430CD-C6BA-451D-8541-D3D3EAB4EEAE}" dt="2023-03-14T17:11:46.931" v="251"/>
          <ac:spMkLst>
            <pc:docMk/>
            <pc:sldMk cId="2628029645" sldId="896"/>
            <ac:spMk id="9" creationId="{323288C8-06AF-1614-FAD2-F996BE5BCB37}"/>
          </ac:spMkLst>
        </pc:spChg>
        <pc:picChg chg="del">
          <ac:chgData name="Lucas, Tania" userId="232b37cb-a817-446c-b5f8-6c2be3ba9e7b" providerId="ADAL" clId="{11A430CD-C6BA-451D-8541-D3D3EAB4EEAE}" dt="2023-03-14T16:22:25.988" v="99" actId="478"/>
          <ac:picMkLst>
            <pc:docMk/>
            <pc:sldMk cId="2628029645" sldId="896"/>
            <ac:picMk id="3" creationId="{AF5131BE-179B-4C14-25AE-39876FE1AEBA}"/>
          </ac:picMkLst>
        </pc:picChg>
        <pc:picChg chg="add mod">
          <ac:chgData name="Lucas, Tania" userId="232b37cb-a817-446c-b5f8-6c2be3ba9e7b" providerId="ADAL" clId="{11A430CD-C6BA-451D-8541-D3D3EAB4EEAE}" dt="2023-03-14T16:22:38.677" v="102" actId="14100"/>
          <ac:picMkLst>
            <pc:docMk/>
            <pc:sldMk cId="2628029645" sldId="896"/>
            <ac:picMk id="4" creationId="{59E9336D-30A3-51B6-A1C9-7043C2C9448B}"/>
          </ac:picMkLst>
        </pc:picChg>
      </pc:sldChg>
      <pc:sldChg chg="modSp mod">
        <pc:chgData name="Lucas, Tania" userId="232b37cb-a817-446c-b5f8-6c2be3ba9e7b" providerId="ADAL" clId="{11A430CD-C6BA-451D-8541-D3D3EAB4EEAE}" dt="2023-03-20T17:22:47.858" v="494" actId="1035"/>
        <pc:sldMkLst>
          <pc:docMk/>
          <pc:sldMk cId="3743488508" sldId="897"/>
        </pc:sldMkLst>
        <pc:spChg chg="mod">
          <ac:chgData name="Lucas, Tania" userId="232b37cb-a817-446c-b5f8-6c2be3ba9e7b" providerId="ADAL" clId="{11A430CD-C6BA-451D-8541-D3D3EAB4EEAE}" dt="2023-03-20T17:22:47.858" v="494" actId="1035"/>
          <ac:spMkLst>
            <pc:docMk/>
            <pc:sldMk cId="3743488508" sldId="897"/>
            <ac:spMk id="4" creationId="{C18BCF2F-D76F-442B-AE71-15AEDBAE1B5D}"/>
          </ac:spMkLst>
        </pc:spChg>
        <pc:spChg chg="mod">
          <ac:chgData name="Lucas, Tania" userId="232b37cb-a817-446c-b5f8-6c2be3ba9e7b" providerId="ADAL" clId="{11A430CD-C6BA-451D-8541-D3D3EAB4EEAE}" dt="2023-03-20T17:22:31.151" v="490" actId="14100"/>
          <ac:spMkLst>
            <pc:docMk/>
            <pc:sldMk cId="3743488508" sldId="897"/>
            <ac:spMk id="12" creationId="{EBAF1CAC-3423-4CF1-B63B-6DDA4ABA5CAE}"/>
          </ac:spMkLst>
        </pc:spChg>
        <pc:spChg chg="mod">
          <ac:chgData name="Lucas, Tania" userId="232b37cb-a817-446c-b5f8-6c2be3ba9e7b" providerId="ADAL" clId="{11A430CD-C6BA-451D-8541-D3D3EAB4EEAE}" dt="2023-03-14T17:17:32.224" v="290"/>
          <ac:spMkLst>
            <pc:docMk/>
            <pc:sldMk cId="3743488508" sldId="897"/>
            <ac:spMk id="13" creationId="{2417EEE8-2744-4E6B-9672-164EA74542FC}"/>
          </ac:spMkLst>
        </pc:spChg>
      </pc:sldChg>
      <pc:sldChg chg="addSp delSp modSp mod">
        <pc:chgData name="Lucas, Tania" userId="232b37cb-a817-446c-b5f8-6c2be3ba9e7b" providerId="ADAL" clId="{11A430CD-C6BA-451D-8541-D3D3EAB4EEAE}" dt="2023-03-16T17:17:18.839" v="398" actId="1076"/>
        <pc:sldMkLst>
          <pc:docMk/>
          <pc:sldMk cId="966841977" sldId="898"/>
        </pc:sldMkLst>
        <pc:spChg chg="mod">
          <ac:chgData name="Lucas, Tania" userId="232b37cb-a817-446c-b5f8-6c2be3ba9e7b" providerId="ADAL" clId="{11A430CD-C6BA-451D-8541-D3D3EAB4EEAE}" dt="2023-03-14T17:09:25.754" v="238" actId="1076"/>
          <ac:spMkLst>
            <pc:docMk/>
            <pc:sldMk cId="966841977" sldId="898"/>
            <ac:spMk id="5" creationId="{AFDC9847-F77F-4E99-A23B-CE73B3E12077}"/>
          </ac:spMkLst>
        </pc:spChg>
        <pc:spChg chg="mod">
          <ac:chgData name="Lucas, Tania" userId="232b37cb-a817-446c-b5f8-6c2be3ba9e7b" providerId="ADAL" clId="{11A430CD-C6BA-451D-8541-D3D3EAB4EEAE}" dt="2023-03-16T17:12:54.780" v="374" actId="207"/>
          <ac:spMkLst>
            <pc:docMk/>
            <pc:sldMk cId="966841977" sldId="898"/>
            <ac:spMk id="9" creationId="{323288C8-06AF-1614-FAD2-F996BE5BCB37}"/>
          </ac:spMkLst>
        </pc:spChg>
        <pc:spChg chg="mod">
          <ac:chgData name="Lucas, Tania" userId="232b37cb-a817-446c-b5f8-6c2be3ba9e7b" providerId="ADAL" clId="{11A430CD-C6BA-451D-8541-D3D3EAB4EEAE}" dt="2023-03-16T17:15:49.627" v="391" actId="20577"/>
          <ac:spMkLst>
            <pc:docMk/>
            <pc:sldMk cId="966841977" sldId="898"/>
            <ac:spMk id="11" creationId="{A611D0F2-ABEB-CD63-6FC5-CC94427F14F7}"/>
          </ac:spMkLst>
        </pc:spChg>
        <pc:spChg chg="mod">
          <ac:chgData name="Lucas, Tania" userId="232b37cb-a817-446c-b5f8-6c2be3ba9e7b" providerId="ADAL" clId="{11A430CD-C6BA-451D-8541-D3D3EAB4EEAE}" dt="2023-03-16T17:17:18.839" v="398" actId="1076"/>
          <ac:spMkLst>
            <pc:docMk/>
            <pc:sldMk cId="966841977" sldId="898"/>
            <ac:spMk id="13" creationId="{D9EE9B8A-036F-A559-EA67-6092B317D7A5}"/>
          </ac:spMkLst>
        </pc:spChg>
        <pc:picChg chg="add mod">
          <ac:chgData name="Lucas, Tania" userId="232b37cb-a817-446c-b5f8-6c2be3ba9e7b" providerId="ADAL" clId="{11A430CD-C6BA-451D-8541-D3D3EAB4EEAE}" dt="2023-03-14T16:23:16.891" v="105" actId="1076"/>
          <ac:picMkLst>
            <pc:docMk/>
            <pc:sldMk cId="966841977" sldId="898"/>
            <ac:picMk id="3" creationId="{5B30EAF1-1E5F-EAE6-7ADC-494AFC6F1079}"/>
          </ac:picMkLst>
        </pc:picChg>
        <pc:picChg chg="del">
          <ac:chgData name="Lucas, Tania" userId="232b37cb-a817-446c-b5f8-6c2be3ba9e7b" providerId="ADAL" clId="{11A430CD-C6BA-451D-8541-D3D3EAB4EEAE}" dt="2023-03-14T16:23:10.216" v="103" actId="478"/>
          <ac:picMkLst>
            <pc:docMk/>
            <pc:sldMk cId="966841977" sldId="898"/>
            <ac:picMk id="8" creationId="{D87CA210-B44E-BB32-81AC-AE02AFDA3F86}"/>
          </ac:picMkLst>
        </pc:picChg>
      </pc:sldChg>
      <pc:sldChg chg="modSp mod">
        <pc:chgData name="Lucas, Tania" userId="232b37cb-a817-446c-b5f8-6c2be3ba9e7b" providerId="ADAL" clId="{11A430CD-C6BA-451D-8541-D3D3EAB4EEAE}" dt="2023-03-20T17:24:24.519" v="500" actId="14100"/>
        <pc:sldMkLst>
          <pc:docMk/>
          <pc:sldMk cId="2126113729" sldId="899"/>
        </pc:sldMkLst>
        <pc:spChg chg="mod">
          <ac:chgData name="Lucas, Tania" userId="232b37cb-a817-446c-b5f8-6c2be3ba9e7b" providerId="ADAL" clId="{11A430CD-C6BA-451D-8541-D3D3EAB4EEAE}" dt="2023-03-20T17:24:18.688" v="499" actId="14100"/>
          <ac:spMkLst>
            <pc:docMk/>
            <pc:sldMk cId="2126113729" sldId="899"/>
            <ac:spMk id="4" creationId="{C18BCF2F-D76F-442B-AE71-15AEDBAE1B5D}"/>
          </ac:spMkLst>
        </pc:spChg>
        <pc:spChg chg="mod">
          <ac:chgData name="Lucas, Tania" userId="232b37cb-a817-446c-b5f8-6c2be3ba9e7b" providerId="ADAL" clId="{11A430CD-C6BA-451D-8541-D3D3EAB4EEAE}" dt="2023-03-20T17:24:24.519" v="500" actId="14100"/>
          <ac:spMkLst>
            <pc:docMk/>
            <pc:sldMk cId="2126113729" sldId="899"/>
            <ac:spMk id="12" creationId="{EBAF1CAC-3423-4CF1-B63B-6DDA4ABA5CAE}"/>
          </ac:spMkLst>
        </pc:spChg>
        <pc:spChg chg="mod">
          <ac:chgData name="Lucas, Tania" userId="232b37cb-a817-446c-b5f8-6c2be3ba9e7b" providerId="ADAL" clId="{11A430CD-C6BA-451D-8541-D3D3EAB4EEAE}" dt="2023-03-14T17:18:04.058" v="300" actId="20577"/>
          <ac:spMkLst>
            <pc:docMk/>
            <pc:sldMk cId="2126113729" sldId="899"/>
            <ac:spMk id="13" creationId="{2417EEE8-2744-4E6B-9672-164EA74542FC}"/>
          </ac:spMkLst>
        </pc:spChg>
      </pc:sldChg>
      <pc:sldChg chg="addSp delSp modSp mod">
        <pc:chgData name="Lucas, Tania" userId="232b37cb-a817-446c-b5f8-6c2be3ba9e7b" providerId="ADAL" clId="{11A430CD-C6BA-451D-8541-D3D3EAB4EEAE}" dt="2023-03-16T17:20:51.905" v="428" actId="255"/>
        <pc:sldMkLst>
          <pc:docMk/>
          <pc:sldMk cId="643661820" sldId="900"/>
        </pc:sldMkLst>
        <pc:spChg chg="mod">
          <ac:chgData name="Lucas, Tania" userId="232b37cb-a817-446c-b5f8-6c2be3ba9e7b" providerId="ADAL" clId="{11A430CD-C6BA-451D-8541-D3D3EAB4EEAE}" dt="2023-03-14T17:09:39.086" v="241" actId="20577"/>
          <ac:spMkLst>
            <pc:docMk/>
            <pc:sldMk cId="643661820" sldId="900"/>
            <ac:spMk id="5" creationId="{AFDC9847-F77F-4E99-A23B-CE73B3E12077}"/>
          </ac:spMkLst>
        </pc:spChg>
        <pc:spChg chg="mod">
          <ac:chgData name="Lucas, Tania" userId="232b37cb-a817-446c-b5f8-6c2be3ba9e7b" providerId="ADAL" clId="{11A430CD-C6BA-451D-8541-D3D3EAB4EEAE}" dt="2023-03-16T17:19:36.271" v="415" actId="1076"/>
          <ac:spMkLst>
            <pc:docMk/>
            <pc:sldMk cId="643661820" sldId="900"/>
            <ac:spMk id="6" creationId="{32BD5AAE-A553-3E45-CB67-DC3A494A3EE2}"/>
          </ac:spMkLst>
        </pc:spChg>
        <pc:spChg chg="mod">
          <ac:chgData name="Lucas, Tania" userId="232b37cb-a817-446c-b5f8-6c2be3ba9e7b" providerId="ADAL" clId="{11A430CD-C6BA-451D-8541-D3D3EAB4EEAE}" dt="2023-03-16T17:20:51.905" v="428" actId="255"/>
          <ac:spMkLst>
            <pc:docMk/>
            <pc:sldMk cId="643661820" sldId="900"/>
            <ac:spMk id="8" creationId="{A5E08D04-3677-F4EC-C940-431692B8B54E}"/>
          </ac:spMkLst>
        </pc:spChg>
        <pc:spChg chg="mod">
          <ac:chgData name="Lucas, Tania" userId="232b37cb-a817-446c-b5f8-6c2be3ba9e7b" providerId="ADAL" clId="{11A430CD-C6BA-451D-8541-D3D3EAB4EEAE}" dt="2023-03-14T17:10:11.626" v="242"/>
          <ac:spMkLst>
            <pc:docMk/>
            <pc:sldMk cId="643661820" sldId="900"/>
            <ac:spMk id="9" creationId="{323288C8-06AF-1614-FAD2-F996BE5BCB37}"/>
          </ac:spMkLst>
        </pc:spChg>
        <pc:picChg chg="del">
          <ac:chgData name="Lucas, Tania" userId="232b37cb-a817-446c-b5f8-6c2be3ba9e7b" providerId="ADAL" clId="{11A430CD-C6BA-451D-8541-D3D3EAB4EEAE}" dt="2023-03-14T16:23:46.803" v="106" actId="478"/>
          <ac:picMkLst>
            <pc:docMk/>
            <pc:sldMk cId="643661820" sldId="900"/>
            <ac:picMk id="3" creationId="{221AA273-749E-A733-65CF-682CE3CFACBF}"/>
          </ac:picMkLst>
        </pc:picChg>
        <pc:picChg chg="add mod">
          <ac:chgData name="Lucas, Tania" userId="232b37cb-a817-446c-b5f8-6c2be3ba9e7b" providerId="ADAL" clId="{11A430CD-C6BA-451D-8541-D3D3EAB4EEAE}" dt="2023-03-16T17:19:43.062" v="420" actId="1035"/>
          <ac:picMkLst>
            <pc:docMk/>
            <pc:sldMk cId="643661820" sldId="900"/>
            <ac:picMk id="4" creationId="{EF3F1BD8-FC6F-F049-2F62-1BE13CCC97A5}"/>
          </ac:picMkLst>
        </pc:picChg>
      </pc:sldChg>
      <pc:sldChg chg="modSp mod">
        <pc:chgData name="Lucas, Tania" userId="232b37cb-a817-446c-b5f8-6c2be3ba9e7b" providerId="ADAL" clId="{11A430CD-C6BA-451D-8541-D3D3EAB4EEAE}" dt="2023-03-20T17:26:32.307" v="511" actId="14100"/>
        <pc:sldMkLst>
          <pc:docMk/>
          <pc:sldMk cId="2951364702" sldId="901"/>
        </pc:sldMkLst>
        <pc:spChg chg="mod">
          <ac:chgData name="Lucas, Tania" userId="232b37cb-a817-446c-b5f8-6c2be3ba9e7b" providerId="ADAL" clId="{11A430CD-C6BA-451D-8541-D3D3EAB4EEAE}" dt="2023-03-20T17:26:32.307" v="511" actId="14100"/>
          <ac:spMkLst>
            <pc:docMk/>
            <pc:sldMk cId="2951364702" sldId="901"/>
            <ac:spMk id="3" creationId="{3C00ACB9-B928-103C-4884-0163E6A084E4}"/>
          </ac:spMkLst>
        </pc:spChg>
        <pc:spChg chg="mod">
          <ac:chgData name="Lucas, Tania" userId="232b37cb-a817-446c-b5f8-6c2be3ba9e7b" providerId="ADAL" clId="{11A430CD-C6BA-451D-8541-D3D3EAB4EEAE}" dt="2023-03-20T17:26:11.069" v="508" actId="1076"/>
          <ac:spMkLst>
            <pc:docMk/>
            <pc:sldMk cId="2951364702" sldId="901"/>
            <ac:spMk id="4" creationId="{C18BCF2F-D76F-442B-AE71-15AEDBAE1B5D}"/>
          </ac:spMkLst>
        </pc:spChg>
        <pc:spChg chg="mod">
          <ac:chgData name="Lucas, Tania" userId="232b37cb-a817-446c-b5f8-6c2be3ba9e7b" providerId="ADAL" clId="{11A430CD-C6BA-451D-8541-D3D3EAB4EEAE}" dt="2023-03-20T17:26:18.107" v="510" actId="14100"/>
          <ac:spMkLst>
            <pc:docMk/>
            <pc:sldMk cId="2951364702" sldId="901"/>
            <ac:spMk id="12" creationId="{EBAF1CAC-3423-4CF1-B63B-6DDA4ABA5CAE}"/>
          </ac:spMkLst>
        </pc:spChg>
        <pc:spChg chg="mod">
          <ac:chgData name="Lucas, Tania" userId="232b37cb-a817-446c-b5f8-6c2be3ba9e7b" providerId="ADAL" clId="{11A430CD-C6BA-451D-8541-D3D3EAB4EEAE}" dt="2023-03-14T17:18:19.237" v="304" actId="20577"/>
          <ac:spMkLst>
            <pc:docMk/>
            <pc:sldMk cId="2951364702" sldId="901"/>
            <ac:spMk id="13" creationId="{2417EEE8-2744-4E6B-9672-164EA74542FC}"/>
          </ac:spMkLst>
        </pc:spChg>
      </pc:sldChg>
      <pc:sldChg chg="modSp mod">
        <pc:chgData name="Lucas, Tania" userId="232b37cb-a817-446c-b5f8-6c2be3ba9e7b" providerId="ADAL" clId="{11A430CD-C6BA-451D-8541-D3D3EAB4EEAE}" dt="2023-03-21T12:27:46.833" v="513" actId="1076"/>
        <pc:sldMkLst>
          <pc:docMk/>
          <pc:sldMk cId="113170278" sldId="902"/>
        </pc:sldMkLst>
        <pc:spChg chg="mod">
          <ac:chgData name="Lucas, Tania" userId="232b37cb-a817-446c-b5f8-6c2be3ba9e7b" providerId="ADAL" clId="{11A430CD-C6BA-451D-8541-D3D3EAB4EEAE}" dt="2023-03-14T16:43:42.386" v="156" actId="20577"/>
          <ac:spMkLst>
            <pc:docMk/>
            <pc:sldMk cId="113170278" sldId="902"/>
            <ac:spMk id="9" creationId="{00000000-0000-0000-0000-000000000000}"/>
          </ac:spMkLst>
        </pc:spChg>
        <pc:picChg chg="mod">
          <ac:chgData name="Lucas, Tania" userId="232b37cb-a817-446c-b5f8-6c2be3ba9e7b" providerId="ADAL" clId="{11A430CD-C6BA-451D-8541-D3D3EAB4EEAE}" dt="2023-03-21T12:27:46.833" v="513" actId="1076"/>
          <ac:picMkLst>
            <pc:docMk/>
            <pc:sldMk cId="113170278" sldId="902"/>
            <ac:picMk id="3" creationId="{FC48A196-5F16-46BB-2014-606AA49D9337}"/>
          </ac:picMkLst>
        </pc:picChg>
      </pc:sldChg>
      <pc:sldChg chg="modSp mod">
        <pc:chgData name="Lucas, Tania" userId="232b37cb-a817-446c-b5f8-6c2be3ba9e7b" providerId="ADAL" clId="{11A430CD-C6BA-451D-8541-D3D3EAB4EEAE}" dt="2023-03-14T16:55:19.452" v="190" actId="20577"/>
        <pc:sldMkLst>
          <pc:docMk/>
          <pc:sldMk cId="2098586122" sldId="904"/>
        </pc:sldMkLst>
        <pc:spChg chg="mod">
          <ac:chgData name="Lucas, Tania" userId="232b37cb-a817-446c-b5f8-6c2be3ba9e7b" providerId="ADAL" clId="{11A430CD-C6BA-451D-8541-D3D3EAB4EEAE}" dt="2023-03-14T16:55:19.452" v="190" actId="20577"/>
          <ac:spMkLst>
            <pc:docMk/>
            <pc:sldMk cId="2098586122" sldId="904"/>
            <ac:spMk id="2" creationId="{37F08C38-BB96-4BE5-B189-238AFC51F29D}"/>
          </ac:spMkLst>
        </pc:spChg>
      </pc:sldChg>
      <pc:sldChg chg="modSp mod">
        <pc:chgData name="Lucas, Tania" userId="232b37cb-a817-446c-b5f8-6c2be3ba9e7b" providerId="ADAL" clId="{11A430CD-C6BA-451D-8541-D3D3EAB4EEAE}" dt="2023-03-15T17:05:01.145" v="323" actId="14100"/>
        <pc:sldMkLst>
          <pc:docMk/>
          <pc:sldMk cId="2015368632" sldId="907"/>
        </pc:sldMkLst>
        <pc:spChg chg="mod">
          <ac:chgData name="Lucas, Tania" userId="232b37cb-a817-446c-b5f8-6c2be3ba9e7b" providerId="ADAL" clId="{11A430CD-C6BA-451D-8541-D3D3EAB4EEAE}" dt="2023-03-15T17:05:01.145" v="323" actId="14100"/>
          <ac:spMkLst>
            <pc:docMk/>
            <pc:sldMk cId="2015368632" sldId="907"/>
            <ac:spMk id="5" creationId="{DF7650FD-EEB3-2245-BEE1-DDB8083A1BEB}"/>
          </ac:spMkLst>
        </pc:spChg>
      </pc:sldChg>
      <pc:sldChg chg="modSp mod">
        <pc:chgData name="Lucas, Tania" userId="232b37cb-a817-446c-b5f8-6c2be3ba9e7b" providerId="ADAL" clId="{11A430CD-C6BA-451D-8541-D3D3EAB4EEAE}" dt="2023-03-14T16:26:59.450" v="129"/>
        <pc:sldMkLst>
          <pc:docMk/>
          <pc:sldMk cId="636152219" sldId="908"/>
        </pc:sldMkLst>
        <pc:spChg chg="mod">
          <ac:chgData name="Lucas, Tania" userId="232b37cb-a817-446c-b5f8-6c2be3ba9e7b" providerId="ADAL" clId="{11A430CD-C6BA-451D-8541-D3D3EAB4EEAE}" dt="2023-03-14T16:26:59.450" v="129"/>
          <ac:spMkLst>
            <pc:docMk/>
            <pc:sldMk cId="636152219" sldId="908"/>
            <ac:spMk id="5" creationId="{DF7650FD-EEB3-2245-BEE1-DDB8083A1BEB}"/>
          </ac:spMkLst>
        </pc:spChg>
      </pc:sldChg>
      <pc:sldChg chg="addSp modSp mod">
        <pc:chgData name="Lucas, Tania" userId="232b37cb-a817-446c-b5f8-6c2be3ba9e7b" providerId="ADAL" clId="{11A430CD-C6BA-451D-8541-D3D3EAB4EEAE}" dt="2023-03-21T12:58:00.320" v="526" actId="2711"/>
        <pc:sldMkLst>
          <pc:docMk/>
          <pc:sldMk cId="4074844053" sldId="909"/>
        </pc:sldMkLst>
        <pc:spChg chg="mod">
          <ac:chgData name="Lucas, Tania" userId="232b37cb-a817-446c-b5f8-6c2be3ba9e7b" providerId="ADAL" clId="{11A430CD-C6BA-451D-8541-D3D3EAB4EEAE}" dt="2023-03-21T11:36:56.737" v="512"/>
          <ac:spMkLst>
            <pc:docMk/>
            <pc:sldMk cId="4074844053" sldId="909"/>
            <ac:spMk id="3" creationId="{87686D06-150E-40AC-8987-32B18EDEF4A1}"/>
          </ac:spMkLst>
        </pc:spChg>
        <pc:spChg chg="mod">
          <ac:chgData name="Lucas, Tania" userId="232b37cb-a817-446c-b5f8-6c2be3ba9e7b" providerId="ADAL" clId="{11A430CD-C6BA-451D-8541-D3D3EAB4EEAE}" dt="2023-03-21T12:58:00.320" v="526" actId="2711"/>
          <ac:spMkLst>
            <pc:docMk/>
            <pc:sldMk cId="4074844053" sldId="909"/>
            <ac:spMk id="10" creationId="{B1E15CB8-3E3B-4D75-AF34-305CA8E68BFE}"/>
          </ac:spMkLst>
        </pc:spChg>
        <pc:graphicFrameChg chg="mod modGraphic">
          <ac:chgData name="Lucas, Tania" userId="232b37cb-a817-446c-b5f8-6c2be3ba9e7b" providerId="ADAL" clId="{11A430CD-C6BA-451D-8541-D3D3EAB4EEAE}" dt="2023-03-21T12:55:55.061" v="518"/>
          <ac:graphicFrameMkLst>
            <pc:docMk/>
            <pc:sldMk cId="4074844053" sldId="909"/>
            <ac:graphicFrameMk id="4" creationId="{3844D600-24CB-4D24-81DF-AD16FA696349}"/>
          </ac:graphicFrameMkLst>
        </pc:graphicFrameChg>
        <pc:picChg chg="add mod">
          <ac:chgData name="Lucas, Tania" userId="232b37cb-a817-446c-b5f8-6c2be3ba9e7b" providerId="ADAL" clId="{11A430CD-C6BA-451D-8541-D3D3EAB4EEAE}" dt="2023-03-21T12:57:08.062" v="524" actId="1038"/>
          <ac:picMkLst>
            <pc:docMk/>
            <pc:sldMk cId="4074844053" sldId="909"/>
            <ac:picMk id="5" creationId="{C85F60E3-23D5-98D6-4AD7-A228D343F1B7}"/>
          </ac:picMkLst>
        </pc:picChg>
        <pc:picChg chg="mod modCrop">
          <ac:chgData name="Lucas, Tania" userId="232b37cb-a817-446c-b5f8-6c2be3ba9e7b" providerId="ADAL" clId="{11A430CD-C6BA-451D-8541-D3D3EAB4EEAE}" dt="2023-03-21T12:56:27.293" v="519" actId="732"/>
          <ac:picMkLst>
            <pc:docMk/>
            <pc:sldMk cId="4074844053" sldId="909"/>
            <ac:picMk id="6" creationId="{98890EF5-DB25-477A-BDA1-F1F3574373EC}"/>
          </ac:picMkLst>
        </pc:picChg>
      </pc:sldChg>
      <pc:sldChg chg="modSp mod">
        <pc:chgData name="Lucas, Tania" userId="232b37cb-a817-446c-b5f8-6c2be3ba9e7b" providerId="ADAL" clId="{11A430CD-C6BA-451D-8541-D3D3EAB4EEAE}" dt="2023-03-14T16:41:32.474" v="151" actId="20577"/>
        <pc:sldMkLst>
          <pc:docMk/>
          <pc:sldMk cId="4124742141" sldId="910"/>
        </pc:sldMkLst>
        <pc:spChg chg="mod">
          <ac:chgData name="Lucas, Tania" userId="232b37cb-a817-446c-b5f8-6c2be3ba9e7b" providerId="ADAL" clId="{11A430CD-C6BA-451D-8541-D3D3EAB4EEAE}" dt="2023-03-14T16:41:32.474" v="151" actId="20577"/>
          <ac:spMkLst>
            <pc:docMk/>
            <pc:sldMk cId="4124742141" sldId="910"/>
            <ac:spMk id="2" creationId="{37F08C38-BB96-4BE5-B189-238AFC51F29D}"/>
          </ac:spMkLst>
        </pc:spChg>
      </pc:sldChg>
      <pc:sldChg chg="addSp delSp modSp mod">
        <pc:chgData name="Lucas, Tania" userId="232b37cb-a817-446c-b5f8-6c2be3ba9e7b" providerId="ADAL" clId="{11A430CD-C6BA-451D-8541-D3D3EAB4EEAE}" dt="2023-03-14T16:12:08.183" v="47" actId="164"/>
        <pc:sldMkLst>
          <pc:docMk/>
          <pc:sldMk cId="2891098517" sldId="911"/>
        </pc:sldMkLst>
        <pc:spChg chg="add mod">
          <ac:chgData name="Lucas, Tania" userId="232b37cb-a817-446c-b5f8-6c2be3ba9e7b" providerId="ADAL" clId="{11A430CD-C6BA-451D-8541-D3D3EAB4EEAE}" dt="2023-03-14T16:09:34.012" v="19" actId="1076"/>
          <ac:spMkLst>
            <pc:docMk/>
            <pc:sldMk cId="2891098517" sldId="911"/>
            <ac:spMk id="4" creationId="{8956312E-29E3-A1CA-B3E7-C1500CFDA4CF}"/>
          </ac:spMkLst>
        </pc:spChg>
        <pc:spChg chg="del">
          <ac:chgData name="Lucas, Tania" userId="232b37cb-a817-446c-b5f8-6c2be3ba9e7b" providerId="ADAL" clId="{11A430CD-C6BA-451D-8541-D3D3EAB4EEAE}" dt="2023-03-14T16:09:27.581" v="17" actId="478"/>
          <ac:spMkLst>
            <pc:docMk/>
            <pc:sldMk cId="2891098517" sldId="911"/>
            <ac:spMk id="5" creationId="{F3386E2E-5A3B-E95D-B27B-945871D306A3}"/>
          </ac:spMkLst>
        </pc:spChg>
        <pc:spChg chg="add mod">
          <ac:chgData name="Lucas, Tania" userId="232b37cb-a817-446c-b5f8-6c2be3ba9e7b" providerId="ADAL" clId="{11A430CD-C6BA-451D-8541-D3D3EAB4EEAE}" dt="2023-03-14T16:12:08.183" v="47" actId="164"/>
          <ac:spMkLst>
            <pc:docMk/>
            <pc:sldMk cId="2891098517" sldId="911"/>
            <ac:spMk id="14" creationId="{6F84C9EE-490E-63F8-282E-C73D645D1693}"/>
          </ac:spMkLst>
        </pc:spChg>
        <pc:spChg chg="add mod">
          <ac:chgData name="Lucas, Tania" userId="232b37cb-a817-446c-b5f8-6c2be3ba9e7b" providerId="ADAL" clId="{11A430CD-C6BA-451D-8541-D3D3EAB4EEAE}" dt="2023-03-14T16:12:08.183" v="47" actId="164"/>
          <ac:spMkLst>
            <pc:docMk/>
            <pc:sldMk cId="2891098517" sldId="911"/>
            <ac:spMk id="15" creationId="{8A38346B-5184-47BE-C85C-EA1E023877F9}"/>
          </ac:spMkLst>
        </pc:spChg>
        <pc:grpChg chg="del">
          <ac:chgData name="Lucas, Tania" userId="232b37cb-a817-446c-b5f8-6c2be3ba9e7b" providerId="ADAL" clId="{11A430CD-C6BA-451D-8541-D3D3EAB4EEAE}" dt="2023-03-14T16:10:40.547" v="24" actId="478"/>
          <ac:grpSpMkLst>
            <pc:docMk/>
            <pc:sldMk cId="2891098517" sldId="911"/>
            <ac:grpSpMk id="10" creationId="{FD350865-3681-7D9D-64A1-5247E2E66584}"/>
          </ac:grpSpMkLst>
        </pc:grpChg>
        <pc:grpChg chg="add mod">
          <ac:chgData name="Lucas, Tania" userId="232b37cb-a817-446c-b5f8-6c2be3ba9e7b" providerId="ADAL" clId="{11A430CD-C6BA-451D-8541-D3D3EAB4EEAE}" dt="2023-03-14T16:12:08.183" v="47" actId="164"/>
          <ac:grpSpMkLst>
            <pc:docMk/>
            <pc:sldMk cId="2891098517" sldId="911"/>
            <ac:grpSpMk id="16" creationId="{72CC55FC-592E-C9DB-DC57-49EFA32D6466}"/>
          </ac:grpSpMkLst>
        </pc:grpChg>
        <pc:picChg chg="del">
          <ac:chgData name="Lucas, Tania" userId="232b37cb-a817-446c-b5f8-6c2be3ba9e7b" providerId="ADAL" clId="{11A430CD-C6BA-451D-8541-D3D3EAB4EEAE}" dt="2023-03-14T16:09:52.471" v="20" actId="478"/>
          <ac:picMkLst>
            <pc:docMk/>
            <pc:sldMk cId="2891098517" sldId="911"/>
            <ac:picMk id="3" creationId="{0FD25F58-290B-5965-CCBA-784CF11F2C11}"/>
          </ac:picMkLst>
        </pc:picChg>
        <pc:picChg chg="add mod">
          <ac:chgData name="Lucas, Tania" userId="232b37cb-a817-446c-b5f8-6c2be3ba9e7b" providerId="ADAL" clId="{11A430CD-C6BA-451D-8541-D3D3EAB4EEAE}" dt="2023-03-14T16:10:01.225" v="23" actId="14100"/>
          <ac:picMkLst>
            <pc:docMk/>
            <pc:sldMk cId="2891098517" sldId="911"/>
            <ac:picMk id="11" creationId="{51CA4EC4-4024-21C4-C052-23D447579DC1}"/>
          </ac:picMkLst>
        </pc:picChg>
        <pc:picChg chg="add mod">
          <ac:chgData name="Lucas, Tania" userId="232b37cb-a817-446c-b5f8-6c2be3ba9e7b" providerId="ADAL" clId="{11A430CD-C6BA-451D-8541-D3D3EAB4EEAE}" dt="2023-03-14T16:12:08.183" v="47" actId="164"/>
          <ac:picMkLst>
            <pc:docMk/>
            <pc:sldMk cId="2891098517" sldId="911"/>
            <ac:picMk id="13" creationId="{6E4483BD-72CE-4DE4-56E4-4AA34492EA95}"/>
          </ac:picMkLst>
        </pc:picChg>
      </pc:sldChg>
      <pc:sldChg chg="modSp mod">
        <pc:chgData name="Lucas, Tania" userId="232b37cb-a817-446c-b5f8-6c2be3ba9e7b" providerId="ADAL" clId="{11A430CD-C6BA-451D-8541-D3D3EAB4EEAE}" dt="2023-03-20T15:14:56.899" v="462" actId="20577"/>
        <pc:sldMkLst>
          <pc:docMk/>
          <pc:sldMk cId="683557139" sldId="912"/>
        </pc:sldMkLst>
        <pc:spChg chg="mod">
          <ac:chgData name="Lucas, Tania" userId="232b37cb-a817-446c-b5f8-6c2be3ba9e7b" providerId="ADAL" clId="{11A430CD-C6BA-451D-8541-D3D3EAB4EEAE}" dt="2023-03-20T15:14:56.899" v="462" actId="20577"/>
          <ac:spMkLst>
            <pc:docMk/>
            <pc:sldMk cId="683557139" sldId="912"/>
            <ac:spMk id="7" creationId="{C0E2F391-10FC-4988-BA0C-B89D23E20D69}"/>
          </ac:spMkLst>
        </pc:spChg>
      </pc:sldChg>
      <pc:sldChg chg="delSp modSp mod">
        <pc:chgData name="Lucas, Tania" userId="232b37cb-a817-446c-b5f8-6c2be3ba9e7b" providerId="ADAL" clId="{11A430CD-C6BA-451D-8541-D3D3EAB4EEAE}" dt="2023-03-14T16:39:05.805" v="140" actId="14100"/>
        <pc:sldMkLst>
          <pc:docMk/>
          <pc:sldMk cId="1198208262" sldId="913"/>
        </pc:sldMkLst>
        <pc:spChg chg="mod">
          <ac:chgData name="Lucas, Tania" userId="232b37cb-a817-446c-b5f8-6c2be3ba9e7b" providerId="ADAL" clId="{11A430CD-C6BA-451D-8541-D3D3EAB4EEAE}" dt="2023-03-14T16:38:20.713" v="137" actId="20577"/>
          <ac:spMkLst>
            <pc:docMk/>
            <pc:sldMk cId="1198208262" sldId="913"/>
            <ac:spMk id="8" creationId="{0EF00CB5-D465-4E24-8CB2-1E0B1A9E3E21}"/>
          </ac:spMkLst>
        </pc:spChg>
        <pc:spChg chg="mod">
          <ac:chgData name="Lucas, Tania" userId="232b37cb-a817-446c-b5f8-6c2be3ba9e7b" providerId="ADAL" clId="{11A430CD-C6BA-451D-8541-D3D3EAB4EEAE}" dt="2023-03-14T16:39:05.805" v="140" actId="14100"/>
          <ac:spMkLst>
            <pc:docMk/>
            <pc:sldMk cId="1198208262" sldId="913"/>
            <ac:spMk id="9" creationId="{480F1C2B-7B6F-46E3-BCF0-D9963E11F227}"/>
          </ac:spMkLst>
        </pc:spChg>
        <pc:spChg chg="del">
          <ac:chgData name="Lucas, Tania" userId="232b37cb-a817-446c-b5f8-6c2be3ba9e7b" providerId="ADAL" clId="{11A430CD-C6BA-451D-8541-D3D3EAB4EEAE}" dt="2023-03-14T16:05:48.616" v="9" actId="478"/>
          <ac:spMkLst>
            <pc:docMk/>
            <pc:sldMk cId="1198208262" sldId="913"/>
            <ac:spMk id="10" creationId="{81D82AF6-53E1-47D8-AE6D-E2E4C6E5B722}"/>
          </ac:spMkLst>
        </pc:spChg>
      </pc:sldChg>
      <pc:sldChg chg="modSp mod">
        <pc:chgData name="Lucas, Tania" userId="232b37cb-a817-446c-b5f8-6c2be3ba9e7b" providerId="ADAL" clId="{11A430CD-C6BA-451D-8541-D3D3EAB4EEAE}" dt="2023-03-14T16:08:20.423" v="15" actId="20577"/>
        <pc:sldMkLst>
          <pc:docMk/>
          <pc:sldMk cId="935062744" sldId="914"/>
        </pc:sldMkLst>
        <pc:spChg chg="mod">
          <ac:chgData name="Lucas, Tania" userId="232b37cb-a817-446c-b5f8-6c2be3ba9e7b" providerId="ADAL" clId="{11A430CD-C6BA-451D-8541-D3D3EAB4EEAE}" dt="2023-03-14T16:08:20.423" v="15" actId="20577"/>
          <ac:spMkLst>
            <pc:docMk/>
            <pc:sldMk cId="935062744" sldId="914"/>
            <ac:spMk id="3" creationId="{810611CA-44AB-4EC9-B7C2-AAF51FDA6C48}"/>
          </ac:spMkLst>
        </pc:spChg>
      </pc:sldChg>
    </pc:docChg>
  </pc:docChgLst>
  <pc:docChgLst>
    <pc:chgData name="Jones, Nia" userId="c8e4cf6e-6852-4dab-8bdb-a66f4fdc7c7a" providerId="ADAL" clId="{434C75D8-107D-441F-8646-B92B904117C6}"/>
    <pc:docChg chg="custSel addSld delSld modSld">
      <pc:chgData name="Jones, Nia" userId="c8e4cf6e-6852-4dab-8bdb-a66f4fdc7c7a" providerId="ADAL" clId="{434C75D8-107D-441F-8646-B92B904117C6}" dt="2023-09-21T19:12:30.648" v="310" actId="1076"/>
      <pc:docMkLst>
        <pc:docMk/>
      </pc:docMkLst>
      <pc:sldChg chg="modSp add mod modNotes">
        <pc:chgData name="Jones, Nia" userId="c8e4cf6e-6852-4dab-8bdb-a66f4fdc7c7a" providerId="ADAL" clId="{434C75D8-107D-441F-8646-B92B904117C6}" dt="2023-09-21T19:12:30.648" v="310" actId="1076"/>
        <pc:sldMkLst>
          <pc:docMk/>
          <pc:sldMk cId="3188486767" sldId="372"/>
        </pc:sldMkLst>
        <pc:spChg chg="mod">
          <ac:chgData name="Jones, Nia" userId="c8e4cf6e-6852-4dab-8bdb-a66f4fdc7c7a" providerId="ADAL" clId="{434C75D8-107D-441F-8646-B92B904117C6}" dt="2023-09-21T19:11:59.014" v="307" actId="14100"/>
          <ac:spMkLst>
            <pc:docMk/>
            <pc:sldMk cId="3188486767" sldId="372"/>
            <ac:spMk id="2" creationId="{6A3D36BA-9F62-0EC5-C6ED-F5D35778FC0D}"/>
          </ac:spMkLst>
        </pc:spChg>
        <pc:spChg chg="mod">
          <ac:chgData name="Jones, Nia" userId="c8e4cf6e-6852-4dab-8bdb-a66f4fdc7c7a" providerId="ADAL" clId="{434C75D8-107D-441F-8646-B92B904117C6}" dt="2023-09-21T19:12:30.648" v="310" actId="1076"/>
          <ac:spMkLst>
            <pc:docMk/>
            <pc:sldMk cId="3188486767" sldId="372"/>
            <ac:spMk id="3" creationId="{CFCE0627-4811-3725-9302-BE5554D24545}"/>
          </ac:spMkLst>
        </pc:spChg>
      </pc:sldChg>
      <pc:sldChg chg="addSp modSp">
        <pc:chgData name="Jones, Nia" userId="c8e4cf6e-6852-4dab-8bdb-a66f4fdc7c7a" providerId="ADAL" clId="{434C75D8-107D-441F-8646-B92B904117C6}" dt="2023-09-21T19:05:59.702" v="82"/>
        <pc:sldMkLst>
          <pc:docMk/>
          <pc:sldMk cId="636152219" sldId="908"/>
        </pc:sldMkLst>
        <pc:spChg chg="add mod">
          <ac:chgData name="Jones, Nia" userId="c8e4cf6e-6852-4dab-8bdb-a66f4fdc7c7a" providerId="ADAL" clId="{434C75D8-107D-441F-8646-B92B904117C6}" dt="2023-09-21T19:05:59.702" v="82"/>
          <ac:spMkLst>
            <pc:docMk/>
            <pc:sldMk cId="636152219" sldId="908"/>
            <ac:spMk id="4" creationId="{3F5A1B2C-FF0C-CF28-7EA9-26D2EC34ED30}"/>
          </ac:spMkLst>
        </pc:spChg>
        <pc:picChg chg="add mod">
          <ac:chgData name="Jones, Nia" userId="c8e4cf6e-6852-4dab-8bdb-a66f4fdc7c7a" providerId="ADAL" clId="{434C75D8-107D-441F-8646-B92B904117C6}" dt="2023-09-21T19:05:51.683" v="81"/>
          <ac:picMkLst>
            <pc:docMk/>
            <pc:sldMk cId="636152219" sldId="908"/>
            <ac:picMk id="3" creationId="{3942C64B-8167-B749-8C3D-24644323DAF7}"/>
          </ac:picMkLst>
        </pc:picChg>
      </pc:sldChg>
      <pc:sldChg chg="addSp delSp modSp mod">
        <pc:chgData name="Jones, Nia" userId="c8e4cf6e-6852-4dab-8bdb-a66f4fdc7c7a" providerId="ADAL" clId="{434C75D8-107D-441F-8646-B92B904117C6}" dt="2023-09-21T19:07:33.310" v="95" actId="478"/>
        <pc:sldMkLst>
          <pc:docMk/>
          <pc:sldMk cId="935062744" sldId="914"/>
        </pc:sldMkLst>
        <pc:spChg chg="del">
          <ac:chgData name="Jones, Nia" userId="c8e4cf6e-6852-4dab-8bdb-a66f4fdc7c7a" providerId="ADAL" clId="{434C75D8-107D-441F-8646-B92B904117C6}" dt="2023-09-21T19:07:03.240" v="85" actId="478"/>
          <ac:spMkLst>
            <pc:docMk/>
            <pc:sldMk cId="935062744" sldId="914"/>
            <ac:spMk id="2" creationId="{C1FED2B8-A94F-4049-A8BE-D3E6DB8651ED}"/>
          </ac:spMkLst>
        </pc:spChg>
        <pc:spChg chg="del">
          <ac:chgData name="Jones, Nia" userId="c8e4cf6e-6852-4dab-8bdb-a66f4fdc7c7a" providerId="ADAL" clId="{434C75D8-107D-441F-8646-B92B904117C6}" dt="2023-09-21T19:07:04.773" v="86" actId="478"/>
          <ac:spMkLst>
            <pc:docMk/>
            <pc:sldMk cId="935062744" sldId="914"/>
            <ac:spMk id="3" creationId="{810611CA-44AB-4EC9-B7C2-AAF51FDA6C48}"/>
          </ac:spMkLst>
        </pc:spChg>
        <pc:spChg chg="add del mod">
          <ac:chgData name="Jones, Nia" userId="c8e4cf6e-6852-4dab-8bdb-a66f4fdc7c7a" providerId="ADAL" clId="{434C75D8-107D-441F-8646-B92B904117C6}" dt="2023-09-21T19:07:33.310" v="95" actId="478"/>
          <ac:spMkLst>
            <pc:docMk/>
            <pc:sldMk cId="935062744" sldId="914"/>
            <ac:spMk id="5" creationId="{728B3384-1AAD-2109-3889-0C39E96FA5C9}"/>
          </ac:spMkLst>
        </pc:spChg>
        <pc:spChg chg="del">
          <ac:chgData name="Jones, Nia" userId="c8e4cf6e-6852-4dab-8bdb-a66f4fdc7c7a" providerId="ADAL" clId="{434C75D8-107D-441F-8646-B92B904117C6}" dt="2023-09-21T19:07:06.375" v="87" actId="478"/>
          <ac:spMkLst>
            <pc:docMk/>
            <pc:sldMk cId="935062744" sldId="914"/>
            <ac:spMk id="6" creationId="{1B1A7F12-4186-4251-91FF-A50FAFCEFBC9}"/>
          </ac:spMkLst>
        </pc:spChg>
        <pc:spChg chg="add del mod">
          <ac:chgData name="Jones, Nia" userId="c8e4cf6e-6852-4dab-8bdb-a66f4fdc7c7a" providerId="ADAL" clId="{434C75D8-107D-441F-8646-B92B904117C6}" dt="2023-09-21T19:07:32.393" v="94" actId="478"/>
          <ac:spMkLst>
            <pc:docMk/>
            <pc:sldMk cId="935062744" sldId="914"/>
            <ac:spMk id="7" creationId="{769A5EC0-DA40-0CFD-E9B1-82F2972E5437}"/>
          </ac:spMkLst>
        </pc:spChg>
        <pc:spChg chg="add del mod">
          <ac:chgData name="Jones, Nia" userId="c8e4cf6e-6852-4dab-8bdb-a66f4fdc7c7a" providerId="ADAL" clId="{434C75D8-107D-441F-8646-B92B904117C6}" dt="2023-09-21T19:07:31.491" v="93" actId="478"/>
          <ac:spMkLst>
            <pc:docMk/>
            <pc:sldMk cId="935062744" sldId="914"/>
            <ac:spMk id="8" creationId="{4E504108-3F91-2540-06F5-868A98F38E87}"/>
          </ac:spMkLst>
        </pc:spChg>
        <pc:spChg chg="add mod">
          <ac:chgData name="Jones, Nia" userId="c8e4cf6e-6852-4dab-8bdb-a66f4fdc7c7a" providerId="ADAL" clId="{434C75D8-107D-441F-8646-B92B904117C6}" dt="2023-09-21T19:07:15.720" v="91" actId="1076"/>
          <ac:spMkLst>
            <pc:docMk/>
            <pc:sldMk cId="935062744" sldId="914"/>
            <ac:spMk id="9" creationId="{EB78E382-9DF3-0EEC-3A21-A4DE34CF22F2}"/>
          </ac:spMkLst>
        </pc:spChg>
        <pc:spChg chg="add mod">
          <ac:chgData name="Jones, Nia" userId="c8e4cf6e-6852-4dab-8bdb-a66f4fdc7c7a" providerId="ADAL" clId="{434C75D8-107D-441F-8646-B92B904117C6}" dt="2023-09-21T19:07:23.241" v="92" actId="255"/>
          <ac:spMkLst>
            <pc:docMk/>
            <pc:sldMk cId="935062744" sldId="914"/>
            <ac:spMk id="10" creationId="{B2A8D84B-D861-D97F-3D15-B37DF02D0541}"/>
          </ac:spMkLst>
        </pc:spChg>
        <pc:spChg chg="add mod">
          <ac:chgData name="Jones, Nia" userId="c8e4cf6e-6852-4dab-8bdb-a66f4fdc7c7a" providerId="ADAL" clId="{434C75D8-107D-441F-8646-B92B904117C6}" dt="2023-09-21T19:07:15.720" v="91" actId="1076"/>
          <ac:spMkLst>
            <pc:docMk/>
            <pc:sldMk cId="935062744" sldId="914"/>
            <ac:spMk id="11" creationId="{51523855-E0E4-5BAA-0754-A00F2B2408D5}"/>
          </ac:spMkLst>
        </pc:spChg>
        <pc:spChg chg="add mod">
          <ac:chgData name="Jones, Nia" userId="c8e4cf6e-6852-4dab-8bdb-a66f4fdc7c7a" providerId="ADAL" clId="{434C75D8-107D-441F-8646-B92B904117C6}" dt="2023-09-21T19:07:15.720" v="91" actId="1076"/>
          <ac:spMkLst>
            <pc:docMk/>
            <pc:sldMk cId="935062744" sldId="914"/>
            <ac:spMk id="12" creationId="{BBE6B98B-2B03-7549-3AA2-884375F71E28}"/>
          </ac:spMkLst>
        </pc:spChg>
        <pc:picChg chg="del">
          <ac:chgData name="Jones, Nia" userId="c8e4cf6e-6852-4dab-8bdb-a66f4fdc7c7a" providerId="ADAL" clId="{434C75D8-107D-441F-8646-B92B904117C6}" dt="2023-09-21T19:07:07.324" v="88" actId="478"/>
          <ac:picMkLst>
            <pc:docMk/>
            <pc:sldMk cId="935062744" sldId="914"/>
            <ac:picMk id="4" creationId="{CA84218F-45E1-4F1D-87E5-07A3674935D9}"/>
          </ac:picMkLst>
        </pc:picChg>
        <pc:picChg chg="add mod">
          <ac:chgData name="Jones, Nia" userId="c8e4cf6e-6852-4dab-8bdb-a66f4fdc7c7a" providerId="ADAL" clId="{434C75D8-107D-441F-8646-B92B904117C6}" dt="2023-09-21T19:07:15.720" v="91" actId="1076"/>
          <ac:picMkLst>
            <pc:docMk/>
            <pc:sldMk cId="935062744" sldId="914"/>
            <ac:picMk id="13" creationId="{75AB54EC-A505-33C2-103E-DBAF4B096D51}"/>
          </ac:picMkLst>
        </pc:picChg>
        <pc:picChg chg="add mod">
          <ac:chgData name="Jones, Nia" userId="c8e4cf6e-6852-4dab-8bdb-a66f4fdc7c7a" providerId="ADAL" clId="{434C75D8-107D-441F-8646-B92B904117C6}" dt="2023-09-21T19:07:15.720" v="91" actId="1076"/>
          <ac:picMkLst>
            <pc:docMk/>
            <pc:sldMk cId="935062744" sldId="914"/>
            <ac:picMk id="14" creationId="{2A8C50E8-3629-0F63-DF1A-EE37DA6B5156}"/>
          </ac:picMkLst>
        </pc:picChg>
        <pc:picChg chg="add mod">
          <ac:chgData name="Jones, Nia" userId="c8e4cf6e-6852-4dab-8bdb-a66f4fdc7c7a" providerId="ADAL" clId="{434C75D8-107D-441F-8646-B92B904117C6}" dt="2023-09-21T19:07:15.720" v="91" actId="1076"/>
          <ac:picMkLst>
            <pc:docMk/>
            <pc:sldMk cId="935062744" sldId="914"/>
            <ac:picMk id="15" creationId="{980C4BDA-7961-5E69-0D27-033349E5363E}"/>
          </ac:picMkLst>
        </pc:picChg>
        <pc:picChg chg="add mod">
          <ac:chgData name="Jones, Nia" userId="c8e4cf6e-6852-4dab-8bdb-a66f4fdc7c7a" providerId="ADAL" clId="{434C75D8-107D-441F-8646-B92B904117C6}" dt="2023-09-21T19:07:15.720" v="91" actId="1076"/>
          <ac:picMkLst>
            <pc:docMk/>
            <pc:sldMk cId="935062744" sldId="914"/>
            <ac:picMk id="16" creationId="{ED869B98-8824-9DFE-2157-F3FA5130FBAA}"/>
          </ac:picMkLst>
        </pc:picChg>
      </pc:sldChg>
      <pc:sldChg chg="modSp mod">
        <pc:chgData name="Jones, Nia" userId="c8e4cf6e-6852-4dab-8bdb-a66f4fdc7c7a" providerId="ADAL" clId="{434C75D8-107D-441F-8646-B92B904117C6}" dt="2023-09-21T19:04:41.934" v="78" actId="20577"/>
        <pc:sldMkLst>
          <pc:docMk/>
          <pc:sldMk cId="2137901772" sldId="931"/>
        </pc:sldMkLst>
        <pc:spChg chg="mod">
          <ac:chgData name="Jones, Nia" userId="c8e4cf6e-6852-4dab-8bdb-a66f4fdc7c7a" providerId="ADAL" clId="{434C75D8-107D-441F-8646-B92B904117C6}" dt="2023-09-21T19:04:41.934" v="78" actId="20577"/>
          <ac:spMkLst>
            <pc:docMk/>
            <pc:sldMk cId="2137901772" sldId="931"/>
            <ac:spMk id="4" creationId="{C18BCF2F-D76F-442B-AE71-15AEDBAE1B5D}"/>
          </ac:spMkLst>
        </pc:spChg>
      </pc:sldChg>
      <pc:sldChg chg="del">
        <pc:chgData name="Jones, Nia" userId="c8e4cf6e-6852-4dab-8bdb-a66f4fdc7c7a" providerId="ADAL" clId="{434C75D8-107D-441F-8646-B92B904117C6}" dt="2023-09-21T19:06:02.091" v="83" actId="47"/>
        <pc:sldMkLst>
          <pc:docMk/>
          <pc:sldMk cId="1245044467" sldId="951"/>
        </pc:sldMkLst>
      </pc:sldChg>
      <pc:sldChg chg="add del setBg">
        <pc:chgData name="Jones, Nia" userId="c8e4cf6e-6852-4dab-8bdb-a66f4fdc7c7a" providerId="ADAL" clId="{434C75D8-107D-441F-8646-B92B904117C6}" dt="2023-09-21T19:05:39.256" v="80"/>
        <pc:sldMkLst>
          <pc:docMk/>
          <pc:sldMk cId="2781204736" sldId="951"/>
        </pc:sldMkLst>
      </pc:sldChg>
      <pc:sldChg chg="add">
        <pc:chgData name="Jones, Nia" userId="c8e4cf6e-6852-4dab-8bdb-a66f4fdc7c7a" providerId="ADAL" clId="{434C75D8-107D-441F-8646-B92B904117C6}" dt="2023-09-21T19:06:37.035" v="84" actId="2890"/>
        <pc:sldMkLst>
          <pc:docMk/>
          <pc:sldMk cId="3301778063" sldId="951"/>
        </pc:sldMkLst>
      </pc:sldChg>
      <pc:sldChg chg="addSp delSp modSp add mod">
        <pc:chgData name="Jones, Nia" userId="c8e4cf6e-6852-4dab-8bdb-a66f4fdc7c7a" providerId="ADAL" clId="{434C75D8-107D-441F-8646-B92B904117C6}" dt="2023-09-21T19:10:07.643" v="303" actId="20577"/>
        <pc:sldMkLst>
          <pc:docMk/>
          <pc:sldMk cId="67598140" sldId="952"/>
        </pc:sldMkLst>
        <pc:spChg chg="add del mod">
          <ac:chgData name="Jones, Nia" userId="c8e4cf6e-6852-4dab-8bdb-a66f4fdc7c7a" providerId="ADAL" clId="{434C75D8-107D-441F-8646-B92B904117C6}" dt="2023-09-21T19:08:45.694" v="109" actId="478"/>
          <ac:spMkLst>
            <pc:docMk/>
            <pc:sldMk cId="67598140" sldId="952"/>
            <ac:spMk id="2" creationId="{5C58A114-EA6D-72C1-24E9-ED323168D243}"/>
          </ac:spMkLst>
        </pc:spChg>
        <pc:spChg chg="add del mod">
          <ac:chgData name="Jones, Nia" userId="c8e4cf6e-6852-4dab-8bdb-a66f4fdc7c7a" providerId="ADAL" clId="{434C75D8-107D-441F-8646-B92B904117C6}" dt="2023-09-21T19:08:46.718" v="110" actId="478"/>
          <ac:spMkLst>
            <pc:docMk/>
            <pc:sldMk cId="67598140" sldId="952"/>
            <ac:spMk id="3" creationId="{03237F4F-CD01-DE58-3A4E-D993BD975CDB}"/>
          </ac:spMkLst>
        </pc:spChg>
        <pc:spChg chg="add del mod">
          <ac:chgData name="Jones, Nia" userId="c8e4cf6e-6852-4dab-8bdb-a66f4fdc7c7a" providerId="ADAL" clId="{434C75D8-107D-441F-8646-B92B904117C6}" dt="2023-09-21T19:08:47.581" v="111" actId="478"/>
          <ac:spMkLst>
            <pc:docMk/>
            <pc:sldMk cId="67598140" sldId="952"/>
            <ac:spMk id="4" creationId="{D648ED5A-5A9A-3A01-3B5D-5FA3FB07C7E5}"/>
          </ac:spMkLst>
        </pc:spChg>
        <pc:spChg chg="add del mod">
          <ac:chgData name="Jones, Nia" userId="c8e4cf6e-6852-4dab-8bdb-a66f4fdc7c7a" providerId="ADAL" clId="{434C75D8-107D-441F-8646-B92B904117C6}" dt="2023-09-21T19:08:44.028" v="108" actId="478"/>
          <ac:spMkLst>
            <pc:docMk/>
            <pc:sldMk cId="67598140" sldId="952"/>
            <ac:spMk id="5" creationId="{A4E505EE-7FAF-7C01-E8BD-0BA4774BB4A4}"/>
          </ac:spMkLst>
        </pc:spChg>
        <pc:spChg chg="add mod">
          <ac:chgData name="Jones, Nia" userId="c8e4cf6e-6852-4dab-8bdb-a66f4fdc7c7a" providerId="ADAL" clId="{434C75D8-107D-441F-8646-B92B904117C6}" dt="2023-09-21T19:08:38.664" v="107" actId="1076"/>
          <ac:spMkLst>
            <pc:docMk/>
            <pc:sldMk cId="67598140" sldId="952"/>
            <ac:spMk id="6" creationId="{BC07291A-6884-485B-4426-D7A35CA9D4DF}"/>
          </ac:spMkLst>
        </pc:spChg>
        <pc:spChg chg="add mod">
          <ac:chgData name="Jones, Nia" userId="c8e4cf6e-6852-4dab-8bdb-a66f4fdc7c7a" providerId="ADAL" clId="{434C75D8-107D-441F-8646-B92B904117C6}" dt="2023-09-21T19:10:07.643" v="303" actId="20577"/>
          <ac:spMkLst>
            <pc:docMk/>
            <pc:sldMk cId="67598140" sldId="952"/>
            <ac:spMk id="7" creationId="{C72B2161-1BF7-31BC-046F-3E2B2BE78913}"/>
          </ac:spMkLst>
        </pc:spChg>
        <pc:spChg chg="del">
          <ac:chgData name="Jones, Nia" userId="c8e4cf6e-6852-4dab-8bdb-a66f4fdc7c7a" providerId="ADAL" clId="{434C75D8-107D-441F-8646-B92B904117C6}" dt="2023-09-21T19:08:16.886" v="97" actId="478"/>
          <ac:spMkLst>
            <pc:docMk/>
            <pc:sldMk cId="67598140" sldId="952"/>
            <ac:spMk id="10" creationId="{B2A8D84B-D861-D97F-3D15-B37DF02D0541}"/>
          </ac:spMkLst>
        </pc:spChg>
        <pc:spChg chg="del">
          <ac:chgData name="Jones, Nia" userId="c8e4cf6e-6852-4dab-8bdb-a66f4fdc7c7a" providerId="ADAL" clId="{434C75D8-107D-441F-8646-B92B904117C6}" dt="2023-09-21T19:08:18.890" v="98" actId="478"/>
          <ac:spMkLst>
            <pc:docMk/>
            <pc:sldMk cId="67598140" sldId="952"/>
            <ac:spMk id="11" creationId="{51523855-E0E4-5BAA-0754-A00F2B2408D5}"/>
          </ac:spMkLst>
        </pc:spChg>
        <pc:spChg chg="del">
          <ac:chgData name="Jones, Nia" userId="c8e4cf6e-6852-4dab-8bdb-a66f4fdc7c7a" providerId="ADAL" clId="{434C75D8-107D-441F-8646-B92B904117C6}" dt="2023-09-21T19:08:26.058" v="103" actId="478"/>
          <ac:spMkLst>
            <pc:docMk/>
            <pc:sldMk cId="67598140" sldId="952"/>
            <ac:spMk id="12" creationId="{BBE6B98B-2B03-7549-3AA2-884375F71E28}"/>
          </ac:spMkLst>
        </pc:spChg>
        <pc:picChg chg="del">
          <ac:chgData name="Jones, Nia" userId="c8e4cf6e-6852-4dab-8bdb-a66f4fdc7c7a" providerId="ADAL" clId="{434C75D8-107D-441F-8646-B92B904117C6}" dt="2023-09-21T19:08:21.496" v="99" actId="478"/>
          <ac:picMkLst>
            <pc:docMk/>
            <pc:sldMk cId="67598140" sldId="952"/>
            <ac:picMk id="13" creationId="{75AB54EC-A505-33C2-103E-DBAF4B096D51}"/>
          </ac:picMkLst>
        </pc:picChg>
        <pc:picChg chg="del">
          <ac:chgData name="Jones, Nia" userId="c8e4cf6e-6852-4dab-8bdb-a66f4fdc7c7a" providerId="ADAL" clId="{434C75D8-107D-441F-8646-B92B904117C6}" dt="2023-09-21T19:08:23.353" v="101" actId="478"/>
          <ac:picMkLst>
            <pc:docMk/>
            <pc:sldMk cId="67598140" sldId="952"/>
            <ac:picMk id="14" creationId="{2A8C50E8-3629-0F63-DF1A-EE37DA6B5156}"/>
          </ac:picMkLst>
        </pc:picChg>
        <pc:picChg chg="del">
          <ac:chgData name="Jones, Nia" userId="c8e4cf6e-6852-4dab-8bdb-a66f4fdc7c7a" providerId="ADAL" clId="{434C75D8-107D-441F-8646-B92B904117C6}" dt="2023-09-21T19:08:24.185" v="102" actId="478"/>
          <ac:picMkLst>
            <pc:docMk/>
            <pc:sldMk cId="67598140" sldId="952"/>
            <ac:picMk id="15" creationId="{980C4BDA-7961-5E69-0D27-033349E5363E}"/>
          </ac:picMkLst>
        </pc:picChg>
        <pc:picChg chg="del">
          <ac:chgData name="Jones, Nia" userId="c8e4cf6e-6852-4dab-8bdb-a66f4fdc7c7a" providerId="ADAL" clId="{434C75D8-107D-441F-8646-B92B904117C6}" dt="2023-09-21T19:08:22.498" v="100" actId="478"/>
          <ac:picMkLst>
            <pc:docMk/>
            <pc:sldMk cId="67598140" sldId="952"/>
            <ac:picMk id="16" creationId="{ED869B98-8824-9DFE-2157-F3FA5130FBAA}"/>
          </ac:picMkLst>
        </pc:picChg>
      </pc:sldChg>
    </pc:docChg>
  </pc:docChgLst>
  <pc:docChgLst>
    <pc:chgData name="Thomas, Amy" userId="f2bb0d6d-8628-413b-a545-3dddc64ed75d" providerId="ADAL" clId="{BA3D7C6D-9714-442E-BA41-E7FFB39930D5}"/>
    <pc:docChg chg="custSel addSld modSld">
      <pc:chgData name="Thomas, Amy" userId="f2bb0d6d-8628-413b-a545-3dddc64ed75d" providerId="ADAL" clId="{BA3D7C6D-9714-442E-BA41-E7FFB39930D5}" dt="2023-03-13T13:02:55.055" v="124"/>
      <pc:docMkLst>
        <pc:docMk/>
      </pc:docMkLst>
      <pc:sldChg chg="setBg">
        <pc:chgData name="Thomas, Amy" userId="f2bb0d6d-8628-413b-a545-3dddc64ed75d" providerId="ADAL" clId="{BA3D7C6D-9714-442E-BA41-E7FFB39930D5}" dt="2023-03-13T13:02:55.055" v="124"/>
        <pc:sldMkLst>
          <pc:docMk/>
          <pc:sldMk cId="113170278" sldId="902"/>
        </pc:sldMkLst>
      </pc:sldChg>
      <pc:sldChg chg="addSp delSp modSp new mod setBg">
        <pc:chgData name="Thomas, Amy" userId="f2bb0d6d-8628-413b-a545-3dddc64ed75d" providerId="ADAL" clId="{BA3D7C6D-9714-442E-BA41-E7FFB39930D5}" dt="2023-03-13T13:02:51.303" v="123"/>
        <pc:sldMkLst>
          <pc:docMk/>
          <pc:sldMk cId="4074844053" sldId="909"/>
        </pc:sldMkLst>
        <pc:spChg chg="del">
          <ac:chgData name="Thomas, Amy" userId="f2bb0d6d-8628-413b-a545-3dddc64ed75d" providerId="ADAL" clId="{BA3D7C6D-9714-442E-BA41-E7FFB39930D5}" dt="2023-03-13T10:18:06.951" v="11" actId="3680"/>
          <ac:spMkLst>
            <pc:docMk/>
            <pc:sldMk cId="4074844053" sldId="909"/>
            <ac:spMk id="2" creationId="{7E67B485-F12E-43A4-8FFE-B6B676477E1F}"/>
          </ac:spMkLst>
        </pc:spChg>
        <pc:spChg chg="mod">
          <ac:chgData name="Thomas, Amy" userId="f2bb0d6d-8628-413b-a545-3dddc64ed75d" providerId="ADAL" clId="{BA3D7C6D-9714-442E-BA41-E7FFB39930D5}" dt="2023-03-13T10:20:23.200" v="91" actId="20577"/>
          <ac:spMkLst>
            <pc:docMk/>
            <pc:sldMk cId="4074844053" sldId="909"/>
            <ac:spMk id="3" creationId="{87686D06-150E-40AC-8987-32B18EDEF4A1}"/>
          </ac:spMkLst>
        </pc:spChg>
        <pc:spChg chg="add mod">
          <ac:chgData name="Thomas, Amy" userId="f2bb0d6d-8628-413b-a545-3dddc64ed75d" providerId="ADAL" clId="{BA3D7C6D-9714-442E-BA41-E7FFB39930D5}" dt="2023-03-13T11:03:31.472" v="102" actId="14100"/>
          <ac:spMkLst>
            <pc:docMk/>
            <pc:sldMk cId="4074844053" sldId="909"/>
            <ac:spMk id="7" creationId="{284D3546-75CF-48B3-AA7B-D3BE8959ACAD}"/>
          </ac:spMkLst>
        </pc:spChg>
        <pc:spChg chg="add mod">
          <ac:chgData name="Thomas, Amy" userId="f2bb0d6d-8628-413b-a545-3dddc64ed75d" providerId="ADAL" clId="{BA3D7C6D-9714-442E-BA41-E7FFB39930D5}" dt="2023-03-13T11:02:58.066" v="99" actId="207"/>
          <ac:spMkLst>
            <pc:docMk/>
            <pc:sldMk cId="4074844053" sldId="909"/>
            <ac:spMk id="8" creationId="{F8FDFC22-893A-4E9D-A52A-6B208E98FEF5}"/>
          </ac:spMkLst>
        </pc:spChg>
        <pc:spChg chg="add mod">
          <ac:chgData name="Thomas, Amy" userId="f2bb0d6d-8628-413b-a545-3dddc64ed75d" providerId="ADAL" clId="{BA3D7C6D-9714-442E-BA41-E7FFB39930D5}" dt="2023-03-13T11:03:14.729" v="101" actId="207"/>
          <ac:spMkLst>
            <pc:docMk/>
            <pc:sldMk cId="4074844053" sldId="909"/>
            <ac:spMk id="9" creationId="{26B8BECC-81C2-4594-AD0F-1991FF2368B7}"/>
          </ac:spMkLst>
        </pc:spChg>
        <pc:spChg chg="add mod">
          <ac:chgData name="Thomas, Amy" userId="f2bb0d6d-8628-413b-a545-3dddc64ed75d" providerId="ADAL" clId="{BA3D7C6D-9714-442E-BA41-E7FFB39930D5}" dt="2023-03-13T11:31:33.615" v="120" actId="20577"/>
          <ac:spMkLst>
            <pc:docMk/>
            <pc:sldMk cId="4074844053" sldId="909"/>
            <ac:spMk id="10" creationId="{B1E15CB8-3E3B-4D75-AF34-305CA8E68BFE}"/>
          </ac:spMkLst>
        </pc:spChg>
        <pc:graphicFrameChg chg="add mod ord modGraphic">
          <ac:chgData name="Thomas, Amy" userId="f2bb0d6d-8628-413b-a545-3dddc64ed75d" providerId="ADAL" clId="{BA3D7C6D-9714-442E-BA41-E7FFB39930D5}" dt="2023-03-13T10:20:17.148" v="77" actId="122"/>
          <ac:graphicFrameMkLst>
            <pc:docMk/>
            <pc:sldMk cId="4074844053" sldId="909"/>
            <ac:graphicFrameMk id="4" creationId="{3844D600-24CB-4D24-81DF-AD16FA696349}"/>
          </ac:graphicFrameMkLst>
        </pc:graphicFrameChg>
        <pc:picChg chg="add mod">
          <ac:chgData name="Thomas, Amy" userId="f2bb0d6d-8628-413b-a545-3dddc64ed75d" providerId="ADAL" clId="{BA3D7C6D-9714-442E-BA41-E7FFB39930D5}" dt="2023-03-13T10:22:09.441" v="95" actId="1076"/>
          <ac:picMkLst>
            <pc:docMk/>
            <pc:sldMk cId="4074844053" sldId="909"/>
            <ac:picMk id="6" creationId="{98890EF5-DB25-477A-BDA1-F1F3574373E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1CD03-E86D-44F2-9044-8D5C980016B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E8AC7D41-362E-4D1A-A2DE-246A57F72B8C}">
      <dgm:prSet/>
      <dgm:spPr/>
      <dgm:t>
        <a:bodyPr/>
        <a:lstStyle/>
        <a:p>
          <a:r>
            <a:rPr lang="en-GB" b="0" i="0" baseline="0" dirty="0" err="1"/>
            <a:t>Roedd</a:t>
          </a:r>
          <a:r>
            <a:rPr lang="en-GB" b="0" i="0" baseline="0" dirty="0"/>
            <a:t> </a:t>
          </a:r>
          <a:r>
            <a:rPr lang="en-GB" b="0" i="0" baseline="0" dirty="0" err="1"/>
            <a:t>cynnwys</a:t>
          </a:r>
          <a:r>
            <a:rPr lang="en-GB" b="0" i="0" baseline="0" dirty="0"/>
            <a:t> y </a:t>
          </a:r>
          <a:r>
            <a:rPr lang="en-GB" b="0" i="0" baseline="0" dirty="0" err="1"/>
            <a:t>papur</a:t>
          </a:r>
          <a:r>
            <a:rPr lang="en-GB" b="0" i="0" baseline="0" dirty="0"/>
            <a:t> </a:t>
          </a:r>
          <a:r>
            <a:rPr lang="en-GB" b="0" i="0" baseline="0" dirty="0" err="1"/>
            <a:t>hwn</a:t>
          </a:r>
          <a:r>
            <a:rPr lang="en-GB" b="0" i="0" baseline="0" dirty="0"/>
            <a:t> </a:t>
          </a:r>
          <a:r>
            <a:rPr lang="en-GB" b="0" i="0" baseline="0" dirty="0" err="1"/>
            <a:t>yn</a:t>
          </a:r>
          <a:r>
            <a:rPr lang="en-GB" b="0" i="0" baseline="0" dirty="0"/>
            <a:t> </a:t>
          </a:r>
          <a:r>
            <a:rPr lang="en-GB" b="0" i="0" baseline="0" dirty="0" err="1"/>
            <a:t>cyflwyno</a:t>
          </a:r>
          <a:r>
            <a:rPr lang="en-GB" b="0" i="0" baseline="0" dirty="0"/>
            <a:t> </a:t>
          </a:r>
          <a:r>
            <a:rPr lang="en-GB" b="0" i="0" baseline="0" dirty="0" err="1"/>
            <a:t>amrywiaeth</a:t>
          </a:r>
          <a:r>
            <a:rPr lang="en-GB" b="0" i="0" baseline="0" dirty="0"/>
            <a:t> o </a:t>
          </a:r>
          <a:r>
            <a:rPr lang="en-GB" b="0" i="0" baseline="0" dirty="0" err="1"/>
            <a:t>fathau</a:t>
          </a:r>
          <a:r>
            <a:rPr lang="en-GB" b="0" i="0" baseline="0" dirty="0"/>
            <a:t> o </a:t>
          </a:r>
          <a:r>
            <a:rPr lang="en-GB" b="0" i="0" baseline="0" dirty="0" err="1"/>
            <a:t>gwestiynau</a:t>
          </a:r>
          <a:r>
            <a:rPr lang="en-GB" b="0" i="0" baseline="0" dirty="0"/>
            <a:t> </a:t>
          </a:r>
          <a:r>
            <a:rPr lang="en-GB" b="0" i="0" baseline="0" dirty="0" err="1"/>
            <a:t>yn</a:t>
          </a:r>
          <a:r>
            <a:rPr lang="en-GB" b="0" i="0" baseline="0" dirty="0"/>
            <a:t> </a:t>
          </a:r>
          <a:r>
            <a:rPr lang="en-GB" b="0" i="0" baseline="0" dirty="0" err="1"/>
            <a:t>ymdrin</a:t>
          </a:r>
          <a:r>
            <a:rPr lang="en-GB" b="0" i="0" baseline="0" dirty="0"/>
            <a:t> â </a:t>
          </a:r>
          <a:r>
            <a:rPr lang="en-GB" b="0" i="0" baseline="0" dirty="0" err="1"/>
            <a:t>chynnwys</a:t>
          </a:r>
          <a:r>
            <a:rPr lang="en-GB" b="0" i="0" baseline="0" dirty="0"/>
            <a:t> </a:t>
          </a:r>
          <a:r>
            <a:rPr lang="en-GB" b="0" i="0" baseline="0" dirty="0" err="1"/>
            <a:t>Uned</a:t>
          </a:r>
          <a:r>
            <a:rPr lang="en-GB" b="0" i="0" baseline="0" dirty="0"/>
            <a:t> 216 </a:t>
          </a:r>
          <a:r>
            <a:rPr lang="en-GB" b="0" i="0" baseline="0" dirty="0" err="1"/>
            <a:t>fel</a:t>
          </a:r>
          <a:r>
            <a:rPr lang="en-GB" b="0" i="0" baseline="0" dirty="0"/>
            <a:t> y </a:t>
          </a:r>
          <a:r>
            <a:rPr lang="en-GB" b="0" i="0" baseline="0" dirty="0" err="1"/>
            <a:t>nodir</a:t>
          </a:r>
          <a:r>
            <a:rPr lang="en-GB" b="0" i="0" baseline="0" dirty="0"/>
            <a:t> </a:t>
          </a:r>
          <a:r>
            <a:rPr lang="en-GB" b="0" i="0" baseline="0" dirty="0" err="1"/>
            <a:t>yn</a:t>
          </a:r>
          <a:r>
            <a:rPr lang="en-GB" b="0" i="0" baseline="0" dirty="0"/>
            <a:t> y </a:t>
          </a:r>
          <a:r>
            <a:rPr lang="en-GB" b="0" i="0" baseline="0" dirty="0" err="1"/>
            <a:t>fanyleb</a:t>
          </a:r>
          <a:r>
            <a:rPr lang="en-GB" b="0" i="0" baseline="0" dirty="0"/>
            <a:t>.</a:t>
          </a:r>
          <a:endParaRPr lang="en-US" dirty="0"/>
        </a:p>
      </dgm:t>
    </dgm:pt>
    <dgm:pt modelId="{6D3B4252-399D-4F0D-B600-9B8782209E89}" type="parTrans" cxnId="{861F86AE-045E-4E5C-AE2D-21C78771658D}">
      <dgm:prSet/>
      <dgm:spPr/>
      <dgm:t>
        <a:bodyPr/>
        <a:lstStyle/>
        <a:p>
          <a:endParaRPr lang="en-US"/>
        </a:p>
      </dgm:t>
    </dgm:pt>
    <dgm:pt modelId="{CEAD2884-AFF5-4CA5-A686-EBBF5559603D}" type="sibTrans" cxnId="{861F86AE-045E-4E5C-AE2D-21C78771658D}">
      <dgm:prSet/>
      <dgm:spPr/>
      <dgm:t>
        <a:bodyPr/>
        <a:lstStyle/>
        <a:p>
          <a:endParaRPr lang="en-US"/>
        </a:p>
      </dgm:t>
    </dgm:pt>
    <dgm:pt modelId="{E323B9A6-944A-4EE3-8578-F1FCA7BF5B04}">
      <dgm:prSet/>
      <dgm:spPr/>
      <dgm:t>
        <a:bodyPr/>
        <a:lstStyle/>
        <a:p>
          <a:r>
            <a:rPr lang="en-GB" b="0" i="0" baseline="0" dirty="0" err="1"/>
            <a:t>Rhoddwyd</a:t>
          </a:r>
          <a:r>
            <a:rPr lang="en-GB" b="0" i="0" baseline="0" dirty="0"/>
            <a:t> </a:t>
          </a:r>
          <a:r>
            <a:rPr lang="en-GB" b="0" i="0" baseline="0" dirty="0" err="1"/>
            <a:t>cynnig</a:t>
          </a:r>
          <a:r>
            <a:rPr lang="en-GB" b="0" i="0" baseline="0" dirty="0"/>
            <a:t> </a:t>
          </a:r>
          <a:r>
            <a:rPr lang="en-GB" b="0" i="0" baseline="0" dirty="0" err="1"/>
            <a:t>ar</a:t>
          </a:r>
          <a:r>
            <a:rPr lang="en-GB" b="0" i="0" baseline="0" dirty="0"/>
            <a:t> </a:t>
          </a:r>
          <a:r>
            <a:rPr lang="en-GB" b="0" i="0" baseline="0" dirty="0" err="1"/>
            <a:t>gymhwyso</a:t>
          </a:r>
          <a:r>
            <a:rPr lang="en-GB" b="0" i="0" baseline="0" dirty="0"/>
            <a:t> </a:t>
          </a:r>
          <a:r>
            <a:rPr lang="en-GB" b="0" i="0" baseline="0" dirty="0" err="1"/>
            <a:t>gwybodaeth</a:t>
          </a:r>
          <a:r>
            <a:rPr lang="en-GB" b="0" i="0" baseline="0" dirty="0"/>
            <a:t> a </a:t>
          </a:r>
          <a:r>
            <a:rPr lang="en-GB" b="0" i="0" baseline="0" dirty="0" err="1"/>
            <a:t>dealltwriaeth</a:t>
          </a:r>
          <a:r>
            <a:rPr lang="en-GB" b="0" i="0" baseline="0" dirty="0"/>
            <a:t> </a:t>
          </a:r>
          <a:r>
            <a:rPr lang="en-GB" b="0" i="0" baseline="0" dirty="0" err="1"/>
            <a:t>yn</a:t>
          </a:r>
          <a:r>
            <a:rPr lang="en-GB" b="0" i="0" baseline="0" dirty="0"/>
            <a:t> </a:t>
          </a:r>
          <a:r>
            <a:rPr lang="en-GB" b="0" i="0" baseline="0" dirty="0" err="1"/>
            <a:t>rhai</a:t>
          </a:r>
          <a:r>
            <a:rPr lang="en-GB" b="0" i="0" baseline="0" dirty="0"/>
            <a:t> </a:t>
          </a:r>
          <a:r>
            <a:rPr lang="en-GB" b="0" i="0" baseline="0" dirty="0" err="1"/>
            <a:t>o'r</a:t>
          </a:r>
          <a:r>
            <a:rPr lang="en-GB" b="0" i="0" baseline="0" dirty="0"/>
            <a:t> </a:t>
          </a:r>
          <a:r>
            <a:rPr lang="en-GB" b="0" i="0" baseline="0" dirty="0" err="1"/>
            <a:t>cwestiynau</a:t>
          </a:r>
          <a:r>
            <a:rPr lang="en-GB" b="0" i="0" baseline="0" dirty="0"/>
            <a:t> a </a:t>
          </a:r>
          <a:r>
            <a:rPr lang="en-GB" b="0" i="0" baseline="0" dirty="0" err="1"/>
            <a:t>gyflwynwyd</a:t>
          </a:r>
          <a:r>
            <a:rPr lang="en-GB" b="0" i="0" baseline="0" dirty="0"/>
            <a:t>. </a:t>
          </a:r>
          <a:r>
            <a:rPr lang="en-GB" b="0" i="0" baseline="0" dirty="0" err="1"/>
            <a:t>Fodd</a:t>
          </a:r>
          <a:r>
            <a:rPr lang="en-GB" b="0" i="0" baseline="0" dirty="0"/>
            <a:t> </a:t>
          </a:r>
          <a:r>
            <a:rPr lang="en-GB" b="0" i="0" baseline="0" dirty="0" err="1"/>
            <a:t>bynnag</a:t>
          </a:r>
          <a:r>
            <a:rPr lang="en-GB" b="0" i="0" baseline="0" dirty="0"/>
            <a:t>, </a:t>
          </a:r>
          <a:r>
            <a:rPr lang="en-GB" b="0" i="0" baseline="0" dirty="0" err="1"/>
            <a:t>roedd</a:t>
          </a:r>
          <a:r>
            <a:rPr lang="en-GB" b="0" i="0" baseline="0" dirty="0"/>
            <a:t> </a:t>
          </a:r>
          <a:r>
            <a:rPr lang="en-GB" b="0" i="0" baseline="0" dirty="0" err="1"/>
            <a:t>yn</a:t>
          </a:r>
          <a:r>
            <a:rPr lang="en-GB" b="0" i="0" baseline="0" dirty="0"/>
            <a:t> </a:t>
          </a:r>
          <a:r>
            <a:rPr lang="en-GB" b="0" i="0" baseline="0" dirty="0" err="1"/>
            <a:t>ymddangos</a:t>
          </a:r>
          <a:r>
            <a:rPr lang="en-GB" b="0" i="0" baseline="0" dirty="0"/>
            <a:t> bod </a:t>
          </a:r>
          <a:r>
            <a:rPr lang="en-GB" b="0" i="0" baseline="0" dirty="0" err="1"/>
            <a:t>hyn</a:t>
          </a:r>
          <a:r>
            <a:rPr lang="en-GB" b="0" i="0" baseline="0" dirty="0"/>
            <a:t> </a:t>
          </a:r>
          <a:r>
            <a:rPr lang="en-GB" b="0" i="0" baseline="0" dirty="0" err="1"/>
            <a:t>wedi</a:t>
          </a:r>
          <a:r>
            <a:rPr lang="en-GB" b="0" i="0" baseline="0" dirty="0"/>
            <a:t> bod </a:t>
          </a:r>
          <a:r>
            <a:rPr lang="en-GB" b="0" i="0" baseline="0" dirty="0" err="1"/>
            <a:t>yn</a:t>
          </a:r>
          <a:r>
            <a:rPr lang="en-GB" b="0" i="0" baseline="0" dirty="0"/>
            <a:t> </a:t>
          </a:r>
          <a:r>
            <a:rPr lang="en-GB" b="0" i="0" baseline="0" dirty="0" err="1"/>
            <a:t>anodd</a:t>
          </a:r>
          <a:r>
            <a:rPr lang="en-GB" b="0" i="0" baseline="0" dirty="0"/>
            <a:t> </a:t>
          </a:r>
          <a:r>
            <a:rPr lang="en-GB" b="0" i="0" baseline="0" dirty="0" err="1"/>
            <a:t>i</a:t>
          </a:r>
          <a:r>
            <a:rPr lang="en-GB" b="0" i="0" baseline="0" dirty="0"/>
            <a:t> rai </a:t>
          </a:r>
          <a:r>
            <a:rPr lang="en-GB" b="0" i="0" baseline="0" dirty="0" err="1"/>
            <a:t>dysgwyr</a:t>
          </a:r>
          <a:r>
            <a:rPr lang="en-GB" b="0" i="0" baseline="0" dirty="0"/>
            <a:t> </a:t>
          </a:r>
          <a:r>
            <a:rPr lang="en-GB" b="0" i="0" baseline="0" dirty="0" err="1"/>
            <a:t>mewn</a:t>
          </a:r>
          <a:r>
            <a:rPr lang="en-GB" b="0" i="0" baseline="0" dirty="0"/>
            <a:t> </a:t>
          </a:r>
          <a:r>
            <a:rPr lang="en-GB" b="0" i="0" baseline="0" dirty="0" err="1"/>
            <a:t>mannau</a:t>
          </a:r>
          <a:r>
            <a:rPr lang="en-GB" b="0" i="0" baseline="0" dirty="0"/>
            <a:t>.. </a:t>
          </a:r>
          <a:endParaRPr lang="en-US" dirty="0"/>
        </a:p>
      </dgm:t>
    </dgm:pt>
    <dgm:pt modelId="{FBA9E5C1-C020-4F42-8D9F-8DDA40CD8BF7}" type="parTrans" cxnId="{121EFCFA-8600-449A-8A2B-ED91FCADA4D8}">
      <dgm:prSet/>
      <dgm:spPr/>
      <dgm:t>
        <a:bodyPr/>
        <a:lstStyle/>
        <a:p>
          <a:endParaRPr lang="en-US"/>
        </a:p>
      </dgm:t>
    </dgm:pt>
    <dgm:pt modelId="{4D4BA2B3-7FD2-4BBE-9574-40308216621B}" type="sibTrans" cxnId="{121EFCFA-8600-449A-8A2B-ED91FCADA4D8}">
      <dgm:prSet/>
      <dgm:spPr/>
      <dgm:t>
        <a:bodyPr/>
        <a:lstStyle/>
        <a:p>
          <a:endParaRPr lang="en-US"/>
        </a:p>
      </dgm:t>
    </dgm:pt>
    <dgm:pt modelId="{D376C5E1-9344-4981-A3BD-14CE683FD3D6}">
      <dgm:prSet/>
      <dgm:spPr/>
      <dgm:t>
        <a:bodyPr/>
        <a:lstStyle/>
        <a:p>
          <a:r>
            <a:rPr lang="en-GB" b="0" i="0" baseline="0" dirty="0" err="1"/>
            <a:t>Roedd</a:t>
          </a:r>
          <a:r>
            <a:rPr lang="en-GB" b="0" i="0" baseline="0" dirty="0"/>
            <a:t> </a:t>
          </a:r>
          <a:r>
            <a:rPr lang="en-GB" b="0" i="0" baseline="0" dirty="0" err="1"/>
            <a:t>ychwanegiadau</a:t>
          </a:r>
          <a:r>
            <a:rPr lang="en-GB" b="0" i="0" baseline="0" dirty="0"/>
            <a:t> neu </a:t>
          </a:r>
          <a:r>
            <a:rPr lang="en-GB" b="0" i="0" baseline="0" dirty="0" err="1"/>
            <a:t>newidiadau</a:t>
          </a:r>
          <a:r>
            <a:rPr lang="en-GB" b="0" i="0" baseline="0" dirty="0"/>
            <a:t> a </a:t>
          </a:r>
          <a:r>
            <a:rPr lang="en-GB" b="0" i="0" baseline="0" dirty="0" err="1"/>
            <a:t>wnaed</a:t>
          </a:r>
          <a:r>
            <a:rPr lang="en-GB" b="0" i="0" baseline="0" dirty="0"/>
            <a:t> </a:t>
          </a:r>
          <a:r>
            <a:rPr lang="en-GB" b="0" i="0" baseline="0" dirty="0" err="1"/>
            <a:t>i'r</a:t>
          </a:r>
          <a:r>
            <a:rPr lang="en-GB" b="0" i="0" baseline="0" dirty="0"/>
            <a:t> </a:t>
          </a:r>
          <a:r>
            <a:rPr lang="en-GB" b="0" i="0" baseline="0" dirty="0" err="1"/>
            <a:t>cynllun</a:t>
          </a:r>
          <a:r>
            <a:rPr lang="en-GB" b="0" i="0" baseline="0" dirty="0"/>
            <a:t> </a:t>
          </a:r>
          <a:r>
            <a:rPr lang="en-GB" b="0" i="0" baseline="0" dirty="0" err="1"/>
            <a:t>marcio</a:t>
          </a:r>
          <a:r>
            <a:rPr lang="en-GB" b="0" i="0" baseline="0" dirty="0"/>
            <a:t> </a:t>
          </a:r>
          <a:r>
            <a:rPr lang="en-GB" b="0" i="0" baseline="0" dirty="0" err="1"/>
            <a:t>yn</a:t>
          </a:r>
          <a:r>
            <a:rPr lang="en-GB" b="0" i="0" baseline="0" dirty="0"/>
            <a:t> </a:t>
          </a:r>
          <a:r>
            <a:rPr lang="en-GB" b="0" i="0" baseline="0" dirty="0" err="1"/>
            <a:t>ystod</a:t>
          </a:r>
          <a:r>
            <a:rPr lang="en-GB" b="0" i="0" baseline="0" dirty="0"/>
            <a:t> y </a:t>
          </a:r>
          <a:r>
            <a:rPr lang="en-GB" b="0" i="0" baseline="0" dirty="0" err="1"/>
            <a:t>gynhadledd</a:t>
          </a:r>
          <a:r>
            <a:rPr lang="en-GB" b="0" i="0" baseline="0" dirty="0"/>
            <a:t> </a:t>
          </a:r>
          <a:r>
            <a:rPr lang="en-GB" b="0" i="0" baseline="0" dirty="0" err="1"/>
            <a:t>wedi</a:t>
          </a:r>
          <a:r>
            <a:rPr lang="en-GB" b="0" i="0" baseline="0" dirty="0"/>
            <a:t> </a:t>
          </a:r>
          <a:r>
            <a:rPr lang="en-GB" b="0" i="0" baseline="0" dirty="0" err="1"/>
            <a:t>cyfrannu</a:t>
          </a:r>
          <a:r>
            <a:rPr lang="en-GB" b="0" i="0" baseline="0" dirty="0"/>
            <a:t> at </a:t>
          </a:r>
          <a:r>
            <a:rPr lang="en-GB" b="0" i="0" baseline="0" dirty="0" err="1"/>
            <a:t>farcio</a:t>
          </a:r>
          <a:r>
            <a:rPr lang="en-GB" b="0" i="0" baseline="0" dirty="0"/>
            <a:t> </a:t>
          </a:r>
          <a:r>
            <a:rPr lang="en-GB" b="0" i="0" baseline="0" dirty="0" err="1"/>
            <a:t>cadarnhaol</a:t>
          </a:r>
          <a:r>
            <a:rPr lang="en-GB" b="0" i="0" baseline="0" dirty="0"/>
            <a:t>, </a:t>
          </a:r>
          <a:r>
            <a:rPr lang="en-GB" b="0" i="0" baseline="0" dirty="0" err="1"/>
            <a:t>gan</a:t>
          </a:r>
          <a:r>
            <a:rPr lang="en-GB" b="0" i="0" baseline="0" dirty="0"/>
            <a:t> </a:t>
          </a:r>
          <a:r>
            <a:rPr lang="en-GB" b="0" i="0" baseline="0" dirty="0" err="1"/>
            <a:t>ganiatáu</a:t>
          </a:r>
          <a:r>
            <a:rPr lang="en-GB" b="0" i="0" baseline="0" dirty="0"/>
            <a:t> </a:t>
          </a:r>
          <a:r>
            <a:rPr lang="en-GB" b="0" i="0" baseline="0" dirty="0" err="1"/>
            <a:t>ar</a:t>
          </a:r>
          <a:r>
            <a:rPr lang="en-GB" b="0" i="0" baseline="0" dirty="0"/>
            <a:t> </a:t>
          </a:r>
          <a:r>
            <a:rPr lang="en-GB" b="0" i="0" baseline="0" dirty="0" err="1"/>
            <a:t>gyfer</a:t>
          </a:r>
          <a:r>
            <a:rPr lang="en-GB" b="0" i="0" baseline="0" dirty="0"/>
            <a:t> </a:t>
          </a:r>
          <a:r>
            <a:rPr lang="en-GB" b="0" i="0" baseline="0" dirty="0" err="1"/>
            <a:t>rhoi</a:t>
          </a:r>
          <a:r>
            <a:rPr lang="en-GB" b="0" i="0" baseline="0" dirty="0"/>
            <a:t> </a:t>
          </a:r>
          <a:r>
            <a:rPr lang="en-GB" b="0" i="0" baseline="0" dirty="0" err="1"/>
            <a:t>marciau</a:t>
          </a:r>
          <a:r>
            <a:rPr lang="en-GB" b="0" i="0" baseline="0" dirty="0"/>
            <a:t> </a:t>
          </a:r>
          <a:r>
            <a:rPr lang="en-GB" b="0" i="0" baseline="0" dirty="0" err="1"/>
            <a:t>ychwanegol</a:t>
          </a:r>
          <a:r>
            <a:rPr lang="en-GB" b="0" i="0" baseline="0" dirty="0"/>
            <a:t> </a:t>
          </a:r>
          <a:r>
            <a:rPr lang="en-GB" b="0" i="0" baseline="0" dirty="0" err="1"/>
            <a:t>gan</a:t>
          </a:r>
          <a:r>
            <a:rPr lang="en-GB" b="0" i="0" baseline="0" dirty="0"/>
            <a:t> </a:t>
          </a:r>
          <a:r>
            <a:rPr lang="en-GB" b="0" i="0" baseline="0" dirty="0" err="1"/>
            <a:t>ddefnyddio'r</a:t>
          </a:r>
          <a:r>
            <a:rPr lang="en-GB" b="0" i="0" baseline="0" dirty="0"/>
            <a:t> </a:t>
          </a:r>
          <a:r>
            <a:rPr lang="en-GB" b="0" i="0" baseline="0" dirty="0" err="1"/>
            <a:t>canllawiau</a:t>
          </a:r>
          <a:r>
            <a:rPr lang="en-GB" b="0" i="0" baseline="0" dirty="0"/>
            <a:t> </a:t>
          </a:r>
          <a:r>
            <a:rPr lang="en-GB" b="0" i="0" baseline="0" dirty="0" err="1"/>
            <a:t>i</a:t>
          </a:r>
          <a:r>
            <a:rPr lang="en-GB" b="0" i="0" baseline="0" dirty="0"/>
            <a:t> </a:t>
          </a:r>
          <a:r>
            <a:rPr lang="en-GB" b="0" i="0" baseline="0" dirty="0" err="1"/>
            <a:t>roi</a:t>
          </a:r>
          <a:r>
            <a:rPr lang="en-GB" b="0" i="0" baseline="0" dirty="0"/>
            <a:t> </a:t>
          </a:r>
          <a:r>
            <a:rPr lang="en-GB" b="0" i="0" baseline="0" dirty="0" err="1"/>
            <a:t>credyd</a:t>
          </a:r>
          <a:r>
            <a:rPr lang="en-GB" b="0" i="0" baseline="0" dirty="0"/>
            <a:t> am </a:t>
          </a:r>
          <a:r>
            <a:rPr lang="en-GB" b="0" i="0" baseline="0" dirty="0" err="1"/>
            <a:t>unrhyw</a:t>
          </a:r>
          <a:r>
            <a:rPr lang="en-GB" b="0" i="0" baseline="0" dirty="0"/>
            <a:t> </a:t>
          </a:r>
          <a:r>
            <a:rPr lang="en-GB" b="0" i="0" baseline="0" dirty="0" err="1"/>
            <a:t>ymateb</a:t>
          </a:r>
          <a:r>
            <a:rPr lang="en-GB" b="0" i="0" baseline="0" dirty="0"/>
            <a:t> </a:t>
          </a:r>
          <a:r>
            <a:rPr lang="en-GB" b="0" i="0" baseline="0" dirty="0" err="1"/>
            <a:t>arall</a:t>
          </a:r>
          <a:r>
            <a:rPr lang="en-GB" b="0" i="0" baseline="0" dirty="0"/>
            <a:t>.</a:t>
          </a:r>
          <a:endParaRPr lang="en-US" dirty="0"/>
        </a:p>
      </dgm:t>
    </dgm:pt>
    <dgm:pt modelId="{7F732EA7-26FE-4C95-83F2-719251EE47F4}" type="parTrans" cxnId="{8A708B90-621F-4F9A-9E92-7B8F9D57FFF0}">
      <dgm:prSet/>
      <dgm:spPr/>
      <dgm:t>
        <a:bodyPr/>
        <a:lstStyle/>
        <a:p>
          <a:endParaRPr lang="en-US"/>
        </a:p>
      </dgm:t>
    </dgm:pt>
    <dgm:pt modelId="{895B09B2-9270-419F-AB0E-BC34314204B7}" type="sibTrans" cxnId="{8A708B90-621F-4F9A-9E92-7B8F9D57FFF0}">
      <dgm:prSet/>
      <dgm:spPr/>
      <dgm:t>
        <a:bodyPr/>
        <a:lstStyle/>
        <a:p>
          <a:endParaRPr lang="en-US"/>
        </a:p>
      </dgm:t>
    </dgm:pt>
    <dgm:pt modelId="{3EFBF1EE-E888-4157-9EEE-BE457BB7303C}">
      <dgm:prSet/>
      <dgm:spPr/>
      <dgm:t>
        <a:bodyPr/>
        <a:lstStyle/>
        <a:p>
          <a:r>
            <a:rPr lang="en-GB" b="0" i="0" baseline="0" dirty="0"/>
            <a:t>Dim </a:t>
          </a:r>
          <a:r>
            <a:rPr lang="en-GB" b="0" i="0" baseline="0" dirty="0" err="1"/>
            <a:t>ond</a:t>
          </a:r>
          <a:r>
            <a:rPr lang="en-GB" b="0" i="0" baseline="0" dirty="0"/>
            <a:t> </a:t>
          </a:r>
          <a:r>
            <a:rPr lang="en-GB" b="0" i="0" baseline="0" dirty="0" err="1"/>
            <a:t>rhai</a:t>
          </a:r>
          <a:r>
            <a:rPr lang="en-GB" b="0" i="0" baseline="0" dirty="0"/>
            <a:t> </a:t>
          </a:r>
          <a:r>
            <a:rPr lang="en-GB" b="0" i="0" baseline="0" dirty="0" err="1"/>
            <a:t>dysgwyr</a:t>
          </a:r>
          <a:r>
            <a:rPr lang="en-GB" b="0" i="0" baseline="0" dirty="0"/>
            <a:t> </a:t>
          </a:r>
          <a:r>
            <a:rPr lang="en-GB" b="0" i="0" baseline="0" dirty="0" err="1"/>
            <a:t>wnaeth</a:t>
          </a:r>
          <a:r>
            <a:rPr lang="en-GB" b="0" i="0" baseline="0" dirty="0"/>
            <a:t> </a:t>
          </a:r>
          <a:r>
            <a:rPr lang="en-GB" b="0" i="0" baseline="0" dirty="0" err="1"/>
            <a:t>geisio</a:t>
          </a:r>
          <a:r>
            <a:rPr lang="en-GB" b="0" i="0" baseline="0" dirty="0"/>
            <a:t> </a:t>
          </a:r>
          <a:r>
            <a:rPr lang="en-GB" b="0" i="0" baseline="0" dirty="0" err="1"/>
            <a:t>ateb</a:t>
          </a:r>
          <a:r>
            <a:rPr lang="en-GB" b="0" i="0" baseline="0" dirty="0"/>
            <a:t> </a:t>
          </a:r>
          <a:r>
            <a:rPr lang="en-GB" b="0" i="0" baseline="0" dirty="0" err="1"/>
            <a:t>pob</a:t>
          </a:r>
          <a:r>
            <a:rPr lang="en-GB" b="0" i="0" baseline="0" dirty="0"/>
            <a:t> </a:t>
          </a:r>
          <a:r>
            <a:rPr lang="en-GB" b="0" i="0" baseline="0" dirty="0" err="1"/>
            <a:t>cwestiwn</a:t>
          </a:r>
          <a:r>
            <a:rPr lang="en-GB" b="0" i="0" baseline="0" dirty="0"/>
            <a:t> </a:t>
          </a:r>
          <a:r>
            <a:rPr lang="en-GB" b="0" i="0" baseline="0" dirty="0" err="1"/>
            <a:t>gan</a:t>
          </a:r>
          <a:r>
            <a:rPr lang="en-GB" b="0" i="0" baseline="0" dirty="0"/>
            <a:t> </a:t>
          </a:r>
          <a:r>
            <a:rPr lang="en-GB" b="0" i="0" baseline="0" dirty="0" err="1"/>
            <a:t>adael</a:t>
          </a:r>
          <a:r>
            <a:rPr lang="en-GB" b="0" i="0" baseline="0" dirty="0"/>
            <a:t> </a:t>
          </a:r>
          <a:r>
            <a:rPr lang="en-GB" b="0" i="0" baseline="0" dirty="0" err="1"/>
            <a:t>rhai</a:t>
          </a:r>
          <a:r>
            <a:rPr lang="en-GB" b="0" i="0" baseline="0" dirty="0"/>
            <a:t> </a:t>
          </a:r>
          <a:r>
            <a:rPr lang="en-GB" b="0" i="0" baseline="0" dirty="0" err="1"/>
            <a:t>cwestiynau</a:t>
          </a:r>
          <a:r>
            <a:rPr lang="en-GB" b="0" i="0" baseline="0" dirty="0"/>
            <a:t> </a:t>
          </a:r>
          <a:r>
            <a:rPr lang="en-GB" b="0" i="0" baseline="0" dirty="0" err="1"/>
            <a:t>yn</a:t>
          </a:r>
          <a:r>
            <a:rPr lang="en-GB" b="0" i="0" baseline="0" dirty="0"/>
            <a:t> wag. </a:t>
          </a:r>
          <a:r>
            <a:rPr lang="en-GB" b="0" i="0" baseline="0" dirty="0" err="1"/>
            <a:t>Roedd</a:t>
          </a:r>
          <a:r>
            <a:rPr lang="en-GB" b="0" i="0" baseline="0" dirty="0"/>
            <a:t> </a:t>
          </a:r>
          <a:r>
            <a:rPr lang="en-GB" b="0" i="0" baseline="0" dirty="0" err="1"/>
            <a:t>hyn</a:t>
          </a:r>
          <a:r>
            <a:rPr lang="en-GB" b="0" i="0" baseline="0" dirty="0"/>
            <a:t> </a:t>
          </a:r>
          <a:r>
            <a:rPr lang="en-GB" b="0" i="0" baseline="0" dirty="0" err="1"/>
            <a:t>yn</a:t>
          </a:r>
          <a:r>
            <a:rPr lang="en-GB" b="0" i="0" baseline="0" dirty="0"/>
            <a:t> </a:t>
          </a:r>
          <a:r>
            <a:rPr lang="en-GB" b="0" i="0" baseline="0" dirty="0" err="1"/>
            <a:t>ddangosydd</a:t>
          </a:r>
          <a:r>
            <a:rPr lang="en-GB" b="0" i="0" baseline="0" dirty="0"/>
            <a:t> o </a:t>
          </a:r>
          <a:r>
            <a:rPr lang="en-GB" b="0" i="0" baseline="0" dirty="0" err="1"/>
            <a:t>ddealltwriaeth</a:t>
          </a:r>
          <a:r>
            <a:rPr lang="en-GB" b="0" i="0" baseline="0" dirty="0"/>
            <a:t> </a:t>
          </a:r>
          <a:r>
            <a:rPr lang="en-GB" b="0" i="0" baseline="0" dirty="0" err="1"/>
            <a:t>cyfyngedig</a:t>
          </a:r>
          <a:r>
            <a:rPr lang="en-GB" b="0" i="0" baseline="0" dirty="0"/>
            <a:t> o rai </a:t>
          </a:r>
          <a:r>
            <a:rPr lang="en-GB" b="0" i="0" baseline="0" dirty="0" err="1"/>
            <a:t>meysydd</a:t>
          </a:r>
          <a:r>
            <a:rPr lang="en-GB" b="0" i="0" baseline="0" dirty="0"/>
            <a:t> </a:t>
          </a:r>
          <a:r>
            <a:rPr lang="en-GB" b="0" i="0" baseline="0" dirty="0" err="1"/>
            <a:t>o'r</a:t>
          </a:r>
          <a:r>
            <a:rPr lang="en-GB" b="0" i="0" baseline="0" dirty="0"/>
            <a:t> </a:t>
          </a:r>
          <a:r>
            <a:rPr lang="en-GB" b="0" i="0" baseline="0" dirty="0" err="1"/>
            <a:t>fanyleb</a:t>
          </a:r>
          <a:r>
            <a:rPr lang="en-GB" b="0" i="0" baseline="0" dirty="0"/>
            <a:t>.</a:t>
          </a:r>
          <a:endParaRPr lang="en-US" dirty="0"/>
        </a:p>
      </dgm:t>
    </dgm:pt>
    <dgm:pt modelId="{B472FD44-5440-4611-A915-A72107226C45}" type="parTrans" cxnId="{1E8EDE90-87F7-432C-B99D-F85A906BDEEE}">
      <dgm:prSet/>
      <dgm:spPr/>
      <dgm:t>
        <a:bodyPr/>
        <a:lstStyle/>
        <a:p>
          <a:endParaRPr lang="en-US"/>
        </a:p>
      </dgm:t>
    </dgm:pt>
    <dgm:pt modelId="{9D794BCD-68AF-4B48-887E-FF5FCB1BB7EC}" type="sibTrans" cxnId="{1E8EDE90-87F7-432C-B99D-F85A906BDEEE}">
      <dgm:prSet/>
      <dgm:spPr/>
      <dgm:t>
        <a:bodyPr/>
        <a:lstStyle/>
        <a:p>
          <a:endParaRPr lang="en-US"/>
        </a:p>
      </dgm:t>
    </dgm:pt>
    <dgm:pt modelId="{E981466B-D4DE-4D78-B4AA-6AD26F5B0666}">
      <dgm:prSet/>
      <dgm:spPr/>
      <dgm:t>
        <a:bodyPr/>
        <a:lstStyle/>
        <a:p>
          <a:r>
            <a:rPr lang="en-GB" b="0" i="0" baseline="0" dirty="0"/>
            <a:t>Er bod </a:t>
          </a:r>
          <a:r>
            <a:rPr lang="en-GB" b="0" i="0" baseline="0" dirty="0" err="1"/>
            <a:t>dealltwriaeth</a:t>
          </a:r>
          <a:r>
            <a:rPr lang="en-GB" b="0" i="0" baseline="0" dirty="0"/>
            <a:t> </a:t>
          </a:r>
          <a:r>
            <a:rPr lang="en-GB" b="0" i="0" baseline="0" dirty="0" err="1"/>
            <a:t>gyffredinol</a:t>
          </a:r>
          <a:r>
            <a:rPr lang="en-GB" b="0" i="0" baseline="0" dirty="0"/>
            <a:t> o </a:t>
          </a:r>
          <a:r>
            <a:rPr lang="en-GB" b="0" i="0" baseline="0" dirty="0" err="1"/>
            <a:t>ferfau</a:t>
          </a:r>
          <a:r>
            <a:rPr lang="en-GB" b="0" i="0" baseline="0" dirty="0"/>
            <a:t> </a:t>
          </a:r>
          <a:r>
            <a:rPr lang="en-GB" b="0" i="0" baseline="0" dirty="0" err="1"/>
            <a:t>gorchymyn</a:t>
          </a:r>
          <a:r>
            <a:rPr lang="en-GB" b="0" i="0" baseline="0" dirty="0"/>
            <a:t>, </a:t>
          </a:r>
          <a:r>
            <a:rPr lang="en-GB" b="0" i="0" baseline="0" dirty="0" err="1"/>
            <a:t>collodd</a:t>
          </a:r>
          <a:r>
            <a:rPr lang="en-GB" b="0" i="0" baseline="0" dirty="0"/>
            <a:t> </a:t>
          </a:r>
          <a:r>
            <a:rPr lang="en-GB" b="0" i="0" baseline="0" dirty="0" err="1"/>
            <a:t>rhai</a:t>
          </a:r>
          <a:r>
            <a:rPr lang="en-GB" b="0" i="0" baseline="0" dirty="0"/>
            <a:t> </a:t>
          </a:r>
          <a:r>
            <a:rPr lang="en-GB" b="0" i="0" baseline="0" dirty="0" err="1"/>
            <a:t>dysgwyr</a:t>
          </a:r>
          <a:r>
            <a:rPr lang="en-GB" b="0" i="0" baseline="0" dirty="0"/>
            <a:t> </a:t>
          </a:r>
          <a:r>
            <a:rPr lang="en-GB" b="0" i="0" baseline="0" dirty="0" err="1"/>
            <a:t>farciau</a:t>
          </a:r>
          <a:r>
            <a:rPr lang="en-GB" b="0" i="0" baseline="0" dirty="0"/>
            <a:t> </a:t>
          </a:r>
          <a:r>
            <a:rPr lang="en-GB" b="0" i="0" baseline="0" dirty="0" err="1"/>
            <a:t>gwerthfawr</a:t>
          </a:r>
          <a:r>
            <a:rPr lang="en-GB" b="0" i="0" baseline="0" dirty="0"/>
            <a:t> </a:t>
          </a:r>
          <a:r>
            <a:rPr lang="en-GB" b="0" i="0" baseline="0" dirty="0" err="1"/>
            <a:t>lle</a:t>
          </a:r>
          <a:r>
            <a:rPr lang="en-GB" b="0" i="0" baseline="0" dirty="0"/>
            <a:t> </a:t>
          </a:r>
          <a:r>
            <a:rPr lang="en-GB" b="0" i="0" baseline="0" dirty="0" err="1"/>
            <a:t>na</a:t>
          </a:r>
          <a:r>
            <a:rPr lang="en-GB" b="0" i="0" baseline="0" dirty="0"/>
            <a:t> </a:t>
          </a:r>
          <a:r>
            <a:rPr lang="en-GB" b="0" i="0" baseline="0" dirty="0" err="1"/>
            <a:t>ddilynwyd</a:t>
          </a:r>
          <a:r>
            <a:rPr lang="en-GB" b="0" i="0" baseline="0" dirty="0"/>
            <a:t> </a:t>
          </a:r>
          <a:r>
            <a:rPr lang="en-GB" b="0" i="0" baseline="0" dirty="0" err="1"/>
            <a:t>berfau</a:t>
          </a:r>
          <a:r>
            <a:rPr lang="en-GB" b="0" i="0" baseline="0" dirty="0"/>
            <a:t> </a:t>
          </a:r>
          <a:r>
            <a:rPr lang="en-GB" b="0" i="0" baseline="0" dirty="0" err="1"/>
            <a:t>gorchymyn</a:t>
          </a:r>
          <a:r>
            <a:rPr lang="en-GB" b="0" i="0" baseline="0" dirty="0"/>
            <a:t>, </a:t>
          </a:r>
          <a:r>
            <a:rPr lang="en-GB" b="0" i="0" baseline="0" dirty="0" err="1"/>
            <a:t>gan</a:t>
          </a:r>
          <a:r>
            <a:rPr lang="en-GB" b="0" i="0" baseline="0" dirty="0"/>
            <a:t> </a:t>
          </a:r>
          <a:r>
            <a:rPr lang="en-GB" b="0" i="0" baseline="0" dirty="0" err="1"/>
            <a:t>arwain</a:t>
          </a:r>
          <a:r>
            <a:rPr lang="en-GB" b="0" i="0" baseline="0" dirty="0"/>
            <a:t> at </a:t>
          </a:r>
          <a:r>
            <a:rPr lang="en-GB" b="0" i="0" baseline="0" dirty="0" err="1"/>
            <a:t>ymatebion</a:t>
          </a:r>
          <a:r>
            <a:rPr lang="en-GB" b="0" i="0" baseline="0" dirty="0"/>
            <a:t> </a:t>
          </a:r>
          <a:r>
            <a:rPr lang="en-GB" b="0" i="0" baseline="0" dirty="0" err="1"/>
            <a:t>ar</a:t>
          </a:r>
          <a:r>
            <a:rPr lang="en-GB" b="0" i="0" baseline="0" dirty="0"/>
            <a:t> </a:t>
          </a:r>
          <a:r>
            <a:rPr lang="en-GB" b="0" i="0" baseline="0" dirty="0" err="1"/>
            <a:t>ffurf</a:t>
          </a:r>
          <a:r>
            <a:rPr lang="en-GB" b="0" i="0" baseline="0" dirty="0"/>
            <a:t> </a:t>
          </a:r>
          <a:r>
            <a:rPr lang="en-GB" b="0" i="0" baseline="0" dirty="0" err="1"/>
            <a:t>pwyntiau</a:t>
          </a:r>
          <a:r>
            <a:rPr lang="en-GB" b="0" i="0" baseline="0" dirty="0"/>
            <a:t> </a:t>
          </a:r>
          <a:r>
            <a:rPr lang="en-GB" b="0" i="0" baseline="0" dirty="0" err="1"/>
            <a:t>bwled</a:t>
          </a:r>
          <a:r>
            <a:rPr lang="en-GB" b="0" i="0" baseline="0" dirty="0"/>
            <a:t>.</a:t>
          </a:r>
          <a:endParaRPr lang="en-US" dirty="0"/>
        </a:p>
      </dgm:t>
    </dgm:pt>
    <dgm:pt modelId="{B4CBEF42-8DAB-4E58-A98C-703D7DFD02CD}" type="parTrans" cxnId="{C43D58E7-3C8F-4DF7-82DA-38E9FFC5CAE4}">
      <dgm:prSet/>
      <dgm:spPr/>
      <dgm:t>
        <a:bodyPr/>
        <a:lstStyle/>
        <a:p>
          <a:endParaRPr lang="en-US"/>
        </a:p>
      </dgm:t>
    </dgm:pt>
    <dgm:pt modelId="{B7A06241-800F-4116-B3F6-EA783CE3EEFC}" type="sibTrans" cxnId="{C43D58E7-3C8F-4DF7-82DA-38E9FFC5CAE4}">
      <dgm:prSet/>
      <dgm:spPr/>
      <dgm:t>
        <a:bodyPr/>
        <a:lstStyle/>
        <a:p>
          <a:endParaRPr lang="en-US"/>
        </a:p>
      </dgm:t>
    </dgm:pt>
    <dgm:pt modelId="{CDE39C49-096E-4D19-BB01-27CCE08642D6}">
      <dgm:prSet/>
      <dgm:spPr/>
      <dgm:t>
        <a:bodyPr/>
        <a:lstStyle/>
        <a:p>
          <a:r>
            <a:rPr lang="cy-GB" dirty="0"/>
            <a:t>Unwaith eto, roedd yr ymgeiswyr hynny oedd yn cwblhau papurau ar-lein yn gallu ymestyn eu hymatebion ac ennill marciau yn y bandiau uwch yn aml. Roedd sawl arholwr yn ei chael hi’n anodd darllen papurau wedi’u hysgrifennu â llaw. Mae’n bosibl bod hyn wedi cyfrannu at roi marciau is.</a:t>
          </a:r>
          <a:endParaRPr lang="en-US" dirty="0"/>
        </a:p>
      </dgm:t>
    </dgm:pt>
    <dgm:pt modelId="{9B595653-0164-439F-B5E9-3BFB3E4E7DC6}" type="parTrans" cxnId="{AF259D05-6C2F-487F-B9CF-9A6F8C80BB72}">
      <dgm:prSet/>
      <dgm:spPr/>
      <dgm:t>
        <a:bodyPr/>
        <a:lstStyle/>
        <a:p>
          <a:endParaRPr lang="en-US"/>
        </a:p>
      </dgm:t>
    </dgm:pt>
    <dgm:pt modelId="{70B7E6FB-29AD-4C93-83E3-420E27BE875F}" type="sibTrans" cxnId="{AF259D05-6C2F-487F-B9CF-9A6F8C80BB72}">
      <dgm:prSet/>
      <dgm:spPr/>
      <dgm:t>
        <a:bodyPr/>
        <a:lstStyle/>
        <a:p>
          <a:endParaRPr lang="en-US"/>
        </a:p>
      </dgm:t>
    </dgm:pt>
    <dgm:pt modelId="{DF712771-E058-4444-9B56-385A8F5E073B}" type="pres">
      <dgm:prSet presAssocID="{3991CD03-E86D-44F2-9044-8D5C980016BE}" presName="root" presStyleCnt="0">
        <dgm:presLayoutVars>
          <dgm:dir/>
          <dgm:resizeHandles val="exact"/>
        </dgm:presLayoutVars>
      </dgm:prSet>
      <dgm:spPr/>
    </dgm:pt>
    <dgm:pt modelId="{4D7198AC-A77B-48A4-9DF1-5FA484A9C657}" type="pres">
      <dgm:prSet presAssocID="{E8AC7D41-362E-4D1A-A2DE-246A57F72B8C}" presName="compNode" presStyleCnt="0"/>
      <dgm:spPr/>
    </dgm:pt>
    <dgm:pt modelId="{20916F57-10F9-4B08-A094-79DA71F45678}" type="pres">
      <dgm:prSet presAssocID="{E8AC7D41-362E-4D1A-A2DE-246A57F72B8C}" presName="bgRect" presStyleLbl="bgShp" presStyleIdx="0" presStyleCnt="6"/>
      <dgm:spPr/>
    </dgm:pt>
    <dgm:pt modelId="{69B756AF-1107-456B-9345-33F2C46EFA47}" type="pres">
      <dgm:prSet presAssocID="{E8AC7D41-362E-4D1A-A2DE-246A57F72B8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EC8C134A-D8D6-4EEF-8CEC-AB7CE22AE7A6}" type="pres">
      <dgm:prSet presAssocID="{E8AC7D41-362E-4D1A-A2DE-246A57F72B8C}" presName="spaceRect" presStyleCnt="0"/>
      <dgm:spPr/>
    </dgm:pt>
    <dgm:pt modelId="{A4446A61-2191-4781-967D-D49811C7800D}" type="pres">
      <dgm:prSet presAssocID="{E8AC7D41-362E-4D1A-A2DE-246A57F72B8C}" presName="parTx" presStyleLbl="revTx" presStyleIdx="0" presStyleCnt="6">
        <dgm:presLayoutVars>
          <dgm:chMax val="0"/>
          <dgm:chPref val="0"/>
        </dgm:presLayoutVars>
      </dgm:prSet>
      <dgm:spPr/>
    </dgm:pt>
    <dgm:pt modelId="{E0B9E311-91F1-4C54-97BA-74F4D09E5F7C}" type="pres">
      <dgm:prSet presAssocID="{CEAD2884-AFF5-4CA5-A686-EBBF5559603D}" presName="sibTrans" presStyleCnt="0"/>
      <dgm:spPr/>
    </dgm:pt>
    <dgm:pt modelId="{746887B8-E437-423F-BC3D-1E1908E2C8C5}" type="pres">
      <dgm:prSet presAssocID="{E323B9A6-944A-4EE3-8578-F1FCA7BF5B04}" presName="compNode" presStyleCnt="0"/>
      <dgm:spPr/>
    </dgm:pt>
    <dgm:pt modelId="{16B20F91-0D09-4C7E-925E-95EBA4BE8EDF}" type="pres">
      <dgm:prSet presAssocID="{E323B9A6-944A-4EE3-8578-F1FCA7BF5B04}" presName="bgRect" presStyleLbl="bgShp" presStyleIdx="1" presStyleCnt="6"/>
      <dgm:spPr/>
    </dgm:pt>
    <dgm:pt modelId="{9896E62C-7F98-4B6D-9DAB-29201DD60D04}" type="pres">
      <dgm:prSet presAssocID="{E323B9A6-944A-4EE3-8578-F1FCA7BF5B0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40FDD131-D89D-4EA8-96E1-52482010D3A6}" type="pres">
      <dgm:prSet presAssocID="{E323B9A6-944A-4EE3-8578-F1FCA7BF5B04}" presName="spaceRect" presStyleCnt="0"/>
      <dgm:spPr/>
    </dgm:pt>
    <dgm:pt modelId="{03539172-A630-41D4-BCD1-44B846E52C5A}" type="pres">
      <dgm:prSet presAssocID="{E323B9A6-944A-4EE3-8578-F1FCA7BF5B04}" presName="parTx" presStyleLbl="revTx" presStyleIdx="1" presStyleCnt="6">
        <dgm:presLayoutVars>
          <dgm:chMax val="0"/>
          <dgm:chPref val="0"/>
        </dgm:presLayoutVars>
      </dgm:prSet>
      <dgm:spPr/>
    </dgm:pt>
    <dgm:pt modelId="{DD80F4B9-7E44-46E7-9488-ECFAE00B1EAF}" type="pres">
      <dgm:prSet presAssocID="{4D4BA2B3-7FD2-4BBE-9574-40308216621B}" presName="sibTrans" presStyleCnt="0"/>
      <dgm:spPr/>
    </dgm:pt>
    <dgm:pt modelId="{E3EF55F3-497A-45F9-B0F6-B30E0F9724F2}" type="pres">
      <dgm:prSet presAssocID="{D376C5E1-9344-4981-A3BD-14CE683FD3D6}" presName="compNode" presStyleCnt="0"/>
      <dgm:spPr/>
    </dgm:pt>
    <dgm:pt modelId="{4E5F7D51-9C50-42F0-8F58-37BD32470ADB}" type="pres">
      <dgm:prSet presAssocID="{D376C5E1-9344-4981-A3BD-14CE683FD3D6}" presName="bgRect" presStyleLbl="bgShp" presStyleIdx="2" presStyleCnt="6"/>
      <dgm:spPr/>
    </dgm:pt>
    <dgm:pt modelId="{305EC66A-2123-4EA5-88D4-208D9DAC6F04}" type="pres">
      <dgm:prSet presAssocID="{D376C5E1-9344-4981-A3BD-14CE683FD3D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28EF79A-8241-49A4-AA64-18E50C621ABF}" type="pres">
      <dgm:prSet presAssocID="{D376C5E1-9344-4981-A3BD-14CE683FD3D6}" presName="spaceRect" presStyleCnt="0"/>
      <dgm:spPr/>
    </dgm:pt>
    <dgm:pt modelId="{F9C003B6-5420-4F5A-B969-AEEDEF28A608}" type="pres">
      <dgm:prSet presAssocID="{D376C5E1-9344-4981-A3BD-14CE683FD3D6}" presName="parTx" presStyleLbl="revTx" presStyleIdx="2" presStyleCnt="6">
        <dgm:presLayoutVars>
          <dgm:chMax val="0"/>
          <dgm:chPref val="0"/>
        </dgm:presLayoutVars>
      </dgm:prSet>
      <dgm:spPr/>
    </dgm:pt>
    <dgm:pt modelId="{C7FA9E5A-7972-442D-9E68-C854E6424D5E}" type="pres">
      <dgm:prSet presAssocID="{895B09B2-9270-419F-AB0E-BC34314204B7}" presName="sibTrans" presStyleCnt="0"/>
      <dgm:spPr/>
    </dgm:pt>
    <dgm:pt modelId="{21E46227-5CB4-4718-A310-C8E633079F1A}" type="pres">
      <dgm:prSet presAssocID="{3EFBF1EE-E888-4157-9EEE-BE457BB7303C}" presName="compNode" presStyleCnt="0"/>
      <dgm:spPr/>
    </dgm:pt>
    <dgm:pt modelId="{F687C950-7771-4771-A2ED-35F19A115C57}" type="pres">
      <dgm:prSet presAssocID="{3EFBF1EE-E888-4157-9EEE-BE457BB7303C}" presName="bgRect" presStyleLbl="bgShp" presStyleIdx="3" presStyleCnt="6"/>
      <dgm:spPr/>
    </dgm:pt>
    <dgm:pt modelId="{4202F075-00DB-405E-8D15-B963059E22C7}" type="pres">
      <dgm:prSet presAssocID="{3EFBF1EE-E888-4157-9EEE-BE457BB730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B07796C-7062-4621-886F-8D0FCF8856CE}" type="pres">
      <dgm:prSet presAssocID="{3EFBF1EE-E888-4157-9EEE-BE457BB7303C}" presName="spaceRect" presStyleCnt="0"/>
      <dgm:spPr/>
    </dgm:pt>
    <dgm:pt modelId="{8426BA48-BC57-487B-80F3-59EEFD8079C8}" type="pres">
      <dgm:prSet presAssocID="{3EFBF1EE-E888-4157-9EEE-BE457BB7303C}" presName="parTx" presStyleLbl="revTx" presStyleIdx="3" presStyleCnt="6">
        <dgm:presLayoutVars>
          <dgm:chMax val="0"/>
          <dgm:chPref val="0"/>
        </dgm:presLayoutVars>
      </dgm:prSet>
      <dgm:spPr/>
    </dgm:pt>
    <dgm:pt modelId="{8B0E3408-8F16-4DA8-9AAC-D06B0C69C3F3}" type="pres">
      <dgm:prSet presAssocID="{9D794BCD-68AF-4B48-887E-FF5FCB1BB7EC}" presName="sibTrans" presStyleCnt="0"/>
      <dgm:spPr/>
    </dgm:pt>
    <dgm:pt modelId="{24E94E68-E255-4028-A203-544999F5F46D}" type="pres">
      <dgm:prSet presAssocID="{E981466B-D4DE-4D78-B4AA-6AD26F5B0666}" presName="compNode" presStyleCnt="0"/>
      <dgm:spPr/>
    </dgm:pt>
    <dgm:pt modelId="{9070F05D-2CA5-4629-8FCF-61534B9F15B6}" type="pres">
      <dgm:prSet presAssocID="{E981466B-D4DE-4D78-B4AA-6AD26F5B0666}" presName="bgRect" presStyleLbl="bgShp" presStyleIdx="4" presStyleCnt="6"/>
      <dgm:spPr/>
    </dgm:pt>
    <dgm:pt modelId="{778CCEA9-FA60-4D45-A82B-FBD74A8B598F}" type="pres">
      <dgm:prSet presAssocID="{E981466B-D4DE-4D78-B4AA-6AD26F5B06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3B2EBF21-54DD-4213-B7FB-EB4E6462FC67}" type="pres">
      <dgm:prSet presAssocID="{E981466B-D4DE-4D78-B4AA-6AD26F5B0666}" presName="spaceRect" presStyleCnt="0"/>
      <dgm:spPr/>
    </dgm:pt>
    <dgm:pt modelId="{BB1FDB9C-8A3F-4656-B5B2-473EDA153026}" type="pres">
      <dgm:prSet presAssocID="{E981466B-D4DE-4D78-B4AA-6AD26F5B0666}" presName="parTx" presStyleLbl="revTx" presStyleIdx="4" presStyleCnt="6">
        <dgm:presLayoutVars>
          <dgm:chMax val="0"/>
          <dgm:chPref val="0"/>
        </dgm:presLayoutVars>
      </dgm:prSet>
      <dgm:spPr/>
    </dgm:pt>
    <dgm:pt modelId="{4A60D6D3-D557-415E-BC3F-37ED17094946}" type="pres">
      <dgm:prSet presAssocID="{B7A06241-800F-4116-B3F6-EA783CE3EEFC}" presName="sibTrans" presStyleCnt="0"/>
      <dgm:spPr/>
    </dgm:pt>
    <dgm:pt modelId="{DDFD949C-557F-4C15-B360-B3165FFC6D5D}" type="pres">
      <dgm:prSet presAssocID="{CDE39C49-096E-4D19-BB01-27CCE08642D6}" presName="compNode" presStyleCnt="0"/>
      <dgm:spPr/>
    </dgm:pt>
    <dgm:pt modelId="{B9D7BC41-21E2-4D98-8D2D-C2FEF1A158EE}" type="pres">
      <dgm:prSet presAssocID="{CDE39C49-096E-4D19-BB01-27CCE08642D6}" presName="bgRect" presStyleLbl="bgShp" presStyleIdx="5" presStyleCnt="6" custScaleY="195333"/>
      <dgm:spPr/>
    </dgm:pt>
    <dgm:pt modelId="{973094D9-2CB6-47B0-BCC2-351879DA4B5E}" type="pres">
      <dgm:prSet presAssocID="{CDE39C49-096E-4D19-BB01-27CCE08642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ks"/>
        </a:ext>
      </dgm:extLst>
    </dgm:pt>
    <dgm:pt modelId="{81281AEA-5124-4D05-BCDF-0E5B5A97D0B2}" type="pres">
      <dgm:prSet presAssocID="{CDE39C49-096E-4D19-BB01-27CCE08642D6}" presName="spaceRect" presStyleCnt="0"/>
      <dgm:spPr/>
    </dgm:pt>
    <dgm:pt modelId="{C86F06D6-EA1A-4143-A4B1-979EDCCD8BEB}" type="pres">
      <dgm:prSet presAssocID="{CDE39C49-096E-4D19-BB01-27CCE08642D6}" presName="parTx" presStyleLbl="revTx" presStyleIdx="5" presStyleCnt="6">
        <dgm:presLayoutVars>
          <dgm:chMax val="0"/>
          <dgm:chPref val="0"/>
        </dgm:presLayoutVars>
      </dgm:prSet>
      <dgm:spPr/>
    </dgm:pt>
  </dgm:ptLst>
  <dgm:cxnLst>
    <dgm:cxn modelId="{AF259D05-6C2F-487F-B9CF-9A6F8C80BB72}" srcId="{3991CD03-E86D-44F2-9044-8D5C980016BE}" destId="{CDE39C49-096E-4D19-BB01-27CCE08642D6}" srcOrd="5" destOrd="0" parTransId="{9B595653-0164-439F-B5E9-3BFB3E4E7DC6}" sibTransId="{70B7E6FB-29AD-4C93-83E3-420E27BE875F}"/>
    <dgm:cxn modelId="{C38D2A1D-43F3-4B38-B780-033A79348A84}" type="presOf" srcId="{E8AC7D41-362E-4D1A-A2DE-246A57F72B8C}" destId="{A4446A61-2191-4781-967D-D49811C7800D}" srcOrd="0" destOrd="0" presId="urn:microsoft.com/office/officeart/2018/2/layout/IconVerticalSolidList"/>
    <dgm:cxn modelId="{D8F6FB5D-6819-40D0-9B01-6C41810E0D40}" type="presOf" srcId="{D376C5E1-9344-4981-A3BD-14CE683FD3D6}" destId="{F9C003B6-5420-4F5A-B969-AEEDEF28A608}" srcOrd="0" destOrd="0" presId="urn:microsoft.com/office/officeart/2018/2/layout/IconVerticalSolidList"/>
    <dgm:cxn modelId="{59E3B642-C95C-4962-B5A0-E3D87E3E93EE}" type="presOf" srcId="{E323B9A6-944A-4EE3-8578-F1FCA7BF5B04}" destId="{03539172-A630-41D4-BCD1-44B846E52C5A}" srcOrd="0" destOrd="0" presId="urn:microsoft.com/office/officeart/2018/2/layout/IconVerticalSolidList"/>
    <dgm:cxn modelId="{28FF1F57-9D53-4121-AE17-E950E68BDF31}" type="presOf" srcId="{3EFBF1EE-E888-4157-9EEE-BE457BB7303C}" destId="{8426BA48-BC57-487B-80F3-59EEFD8079C8}" srcOrd="0" destOrd="0" presId="urn:microsoft.com/office/officeart/2018/2/layout/IconVerticalSolidList"/>
    <dgm:cxn modelId="{8A708B90-621F-4F9A-9E92-7B8F9D57FFF0}" srcId="{3991CD03-E86D-44F2-9044-8D5C980016BE}" destId="{D376C5E1-9344-4981-A3BD-14CE683FD3D6}" srcOrd="2" destOrd="0" parTransId="{7F732EA7-26FE-4C95-83F2-719251EE47F4}" sibTransId="{895B09B2-9270-419F-AB0E-BC34314204B7}"/>
    <dgm:cxn modelId="{1E8EDE90-87F7-432C-B99D-F85A906BDEEE}" srcId="{3991CD03-E86D-44F2-9044-8D5C980016BE}" destId="{3EFBF1EE-E888-4157-9EEE-BE457BB7303C}" srcOrd="3" destOrd="0" parTransId="{B472FD44-5440-4611-A915-A72107226C45}" sibTransId="{9D794BCD-68AF-4B48-887E-FF5FCB1BB7EC}"/>
    <dgm:cxn modelId="{99D6B097-1EFF-40F6-B750-F618C71C6588}" type="presOf" srcId="{E981466B-D4DE-4D78-B4AA-6AD26F5B0666}" destId="{BB1FDB9C-8A3F-4656-B5B2-473EDA153026}" srcOrd="0" destOrd="0" presId="urn:microsoft.com/office/officeart/2018/2/layout/IconVerticalSolidList"/>
    <dgm:cxn modelId="{861F86AE-045E-4E5C-AE2D-21C78771658D}" srcId="{3991CD03-E86D-44F2-9044-8D5C980016BE}" destId="{E8AC7D41-362E-4D1A-A2DE-246A57F72B8C}" srcOrd="0" destOrd="0" parTransId="{6D3B4252-399D-4F0D-B600-9B8782209E89}" sibTransId="{CEAD2884-AFF5-4CA5-A686-EBBF5559603D}"/>
    <dgm:cxn modelId="{DD40E8B0-EFCA-419C-921D-8B00A8AF440E}" type="presOf" srcId="{3991CD03-E86D-44F2-9044-8D5C980016BE}" destId="{DF712771-E058-4444-9B56-385A8F5E073B}" srcOrd="0" destOrd="0" presId="urn:microsoft.com/office/officeart/2018/2/layout/IconVerticalSolidList"/>
    <dgm:cxn modelId="{B2EB88C4-8A35-437A-B877-01F22DD0E954}" type="presOf" srcId="{CDE39C49-096E-4D19-BB01-27CCE08642D6}" destId="{C86F06D6-EA1A-4143-A4B1-979EDCCD8BEB}" srcOrd="0" destOrd="0" presId="urn:microsoft.com/office/officeart/2018/2/layout/IconVerticalSolidList"/>
    <dgm:cxn modelId="{C43D58E7-3C8F-4DF7-82DA-38E9FFC5CAE4}" srcId="{3991CD03-E86D-44F2-9044-8D5C980016BE}" destId="{E981466B-D4DE-4D78-B4AA-6AD26F5B0666}" srcOrd="4" destOrd="0" parTransId="{B4CBEF42-8DAB-4E58-A98C-703D7DFD02CD}" sibTransId="{B7A06241-800F-4116-B3F6-EA783CE3EEFC}"/>
    <dgm:cxn modelId="{121EFCFA-8600-449A-8A2B-ED91FCADA4D8}" srcId="{3991CD03-E86D-44F2-9044-8D5C980016BE}" destId="{E323B9A6-944A-4EE3-8578-F1FCA7BF5B04}" srcOrd="1" destOrd="0" parTransId="{FBA9E5C1-C020-4F42-8D9F-8DDA40CD8BF7}" sibTransId="{4D4BA2B3-7FD2-4BBE-9574-40308216621B}"/>
    <dgm:cxn modelId="{232497CD-E650-4C5B-9A88-E6265A4FAB2D}" type="presParOf" srcId="{DF712771-E058-4444-9B56-385A8F5E073B}" destId="{4D7198AC-A77B-48A4-9DF1-5FA484A9C657}" srcOrd="0" destOrd="0" presId="urn:microsoft.com/office/officeart/2018/2/layout/IconVerticalSolidList"/>
    <dgm:cxn modelId="{09A0D337-1295-450D-BA0E-7FE024DD402A}" type="presParOf" srcId="{4D7198AC-A77B-48A4-9DF1-5FA484A9C657}" destId="{20916F57-10F9-4B08-A094-79DA71F45678}" srcOrd="0" destOrd="0" presId="urn:microsoft.com/office/officeart/2018/2/layout/IconVerticalSolidList"/>
    <dgm:cxn modelId="{9591BC62-2EF9-45FA-9D22-020991794C42}" type="presParOf" srcId="{4D7198AC-A77B-48A4-9DF1-5FA484A9C657}" destId="{69B756AF-1107-456B-9345-33F2C46EFA47}" srcOrd="1" destOrd="0" presId="urn:microsoft.com/office/officeart/2018/2/layout/IconVerticalSolidList"/>
    <dgm:cxn modelId="{C4518525-8A51-4EF2-A0A9-8FAFE3154E4F}" type="presParOf" srcId="{4D7198AC-A77B-48A4-9DF1-5FA484A9C657}" destId="{EC8C134A-D8D6-4EEF-8CEC-AB7CE22AE7A6}" srcOrd="2" destOrd="0" presId="urn:microsoft.com/office/officeart/2018/2/layout/IconVerticalSolidList"/>
    <dgm:cxn modelId="{1E398BDA-A3B4-4DFE-88F6-FD166308AE7C}" type="presParOf" srcId="{4D7198AC-A77B-48A4-9DF1-5FA484A9C657}" destId="{A4446A61-2191-4781-967D-D49811C7800D}" srcOrd="3" destOrd="0" presId="urn:microsoft.com/office/officeart/2018/2/layout/IconVerticalSolidList"/>
    <dgm:cxn modelId="{56F3B3E5-7D9C-44FE-8ED1-B239EB5DF3D5}" type="presParOf" srcId="{DF712771-E058-4444-9B56-385A8F5E073B}" destId="{E0B9E311-91F1-4C54-97BA-74F4D09E5F7C}" srcOrd="1" destOrd="0" presId="urn:microsoft.com/office/officeart/2018/2/layout/IconVerticalSolidList"/>
    <dgm:cxn modelId="{6CE75082-77CB-4A39-B139-E2ED882B3E8D}" type="presParOf" srcId="{DF712771-E058-4444-9B56-385A8F5E073B}" destId="{746887B8-E437-423F-BC3D-1E1908E2C8C5}" srcOrd="2" destOrd="0" presId="urn:microsoft.com/office/officeart/2018/2/layout/IconVerticalSolidList"/>
    <dgm:cxn modelId="{EC1CB9A0-5B34-4EA4-8EA6-265A9B4D0498}" type="presParOf" srcId="{746887B8-E437-423F-BC3D-1E1908E2C8C5}" destId="{16B20F91-0D09-4C7E-925E-95EBA4BE8EDF}" srcOrd="0" destOrd="0" presId="urn:microsoft.com/office/officeart/2018/2/layout/IconVerticalSolidList"/>
    <dgm:cxn modelId="{10BAB718-D088-484D-AD7C-BADB3A5D1D14}" type="presParOf" srcId="{746887B8-E437-423F-BC3D-1E1908E2C8C5}" destId="{9896E62C-7F98-4B6D-9DAB-29201DD60D04}" srcOrd="1" destOrd="0" presId="urn:microsoft.com/office/officeart/2018/2/layout/IconVerticalSolidList"/>
    <dgm:cxn modelId="{C5459A62-A3AE-4729-B362-F2FEF8B093ED}" type="presParOf" srcId="{746887B8-E437-423F-BC3D-1E1908E2C8C5}" destId="{40FDD131-D89D-4EA8-96E1-52482010D3A6}" srcOrd="2" destOrd="0" presId="urn:microsoft.com/office/officeart/2018/2/layout/IconVerticalSolidList"/>
    <dgm:cxn modelId="{8F5E3B51-AC3E-49BB-B6C8-BA2D93F86F28}" type="presParOf" srcId="{746887B8-E437-423F-BC3D-1E1908E2C8C5}" destId="{03539172-A630-41D4-BCD1-44B846E52C5A}" srcOrd="3" destOrd="0" presId="urn:microsoft.com/office/officeart/2018/2/layout/IconVerticalSolidList"/>
    <dgm:cxn modelId="{300B2B59-BE13-470B-9FFA-F76731E4BF18}" type="presParOf" srcId="{DF712771-E058-4444-9B56-385A8F5E073B}" destId="{DD80F4B9-7E44-46E7-9488-ECFAE00B1EAF}" srcOrd="3" destOrd="0" presId="urn:microsoft.com/office/officeart/2018/2/layout/IconVerticalSolidList"/>
    <dgm:cxn modelId="{832F8FFF-BA32-49DC-8111-E388AD4F989C}" type="presParOf" srcId="{DF712771-E058-4444-9B56-385A8F5E073B}" destId="{E3EF55F3-497A-45F9-B0F6-B30E0F9724F2}" srcOrd="4" destOrd="0" presId="urn:microsoft.com/office/officeart/2018/2/layout/IconVerticalSolidList"/>
    <dgm:cxn modelId="{3F573EA3-B6DC-40FE-87B1-0349CD04FE7F}" type="presParOf" srcId="{E3EF55F3-497A-45F9-B0F6-B30E0F9724F2}" destId="{4E5F7D51-9C50-42F0-8F58-37BD32470ADB}" srcOrd="0" destOrd="0" presId="urn:microsoft.com/office/officeart/2018/2/layout/IconVerticalSolidList"/>
    <dgm:cxn modelId="{3C7E6F29-B9E0-409D-AB4F-CF1011A44F08}" type="presParOf" srcId="{E3EF55F3-497A-45F9-B0F6-B30E0F9724F2}" destId="{305EC66A-2123-4EA5-88D4-208D9DAC6F04}" srcOrd="1" destOrd="0" presId="urn:microsoft.com/office/officeart/2018/2/layout/IconVerticalSolidList"/>
    <dgm:cxn modelId="{18853E0C-6BA3-410C-BF23-9FD1134F57AC}" type="presParOf" srcId="{E3EF55F3-497A-45F9-B0F6-B30E0F9724F2}" destId="{428EF79A-8241-49A4-AA64-18E50C621ABF}" srcOrd="2" destOrd="0" presId="urn:microsoft.com/office/officeart/2018/2/layout/IconVerticalSolidList"/>
    <dgm:cxn modelId="{E31E27CE-856F-4DF7-93AE-8C8CEEBD19C3}" type="presParOf" srcId="{E3EF55F3-497A-45F9-B0F6-B30E0F9724F2}" destId="{F9C003B6-5420-4F5A-B969-AEEDEF28A608}" srcOrd="3" destOrd="0" presId="urn:microsoft.com/office/officeart/2018/2/layout/IconVerticalSolidList"/>
    <dgm:cxn modelId="{07BD517F-5497-4C70-BCB9-BC3E17FABA32}" type="presParOf" srcId="{DF712771-E058-4444-9B56-385A8F5E073B}" destId="{C7FA9E5A-7972-442D-9E68-C854E6424D5E}" srcOrd="5" destOrd="0" presId="urn:microsoft.com/office/officeart/2018/2/layout/IconVerticalSolidList"/>
    <dgm:cxn modelId="{1C37F52C-FF6A-4291-A0FB-178828CC5485}" type="presParOf" srcId="{DF712771-E058-4444-9B56-385A8F5E073B}" destId="{21E46227-5CB4-4718-A310-C8E633079F1A}" srcOrd="6" destOrd="0" presId="urn:microsoft.com/office/officeart/2018/2/layout/IconVerticalSolidList"/>
    <dgm:cxn modelId="{D64EBA77-5D5C-43A6-9951-196B51491C05}" type="presParOf" srcId="{21E46227-5CB4-4718-A310-C8E633079F1A}" destId="{F687C950-7771-4771-A2ED-35F19A115C57}" srcOrd="0" destOrd="0" presId="urn:microsoft.com/office/officeart/2018/2/layout/IconVerticalSolidList"/>
    <dgm:cxn modelId="{53768C68-EA73-4290-8630-B56008A20283}" type="presParOf" srcId="{21E46227-5CB4-4718-A310-C8E633079F1A}" destId="{4202F075-00DB-405E-8D15-B963059E22C7}" srcOrd="1" destOrd="0" presId="urn:microsoft.com/office/officeart/2018/2/layout/IconVerticalSolidList"/>
    <dgm:cxn modelId="{38036A87-01F5-4795-BE2D-C139DB88081D}" type="presParOf" srcId="{21E46227-5CB4-4718-A310-C8E633079F1A}" destId="{8B07796C-7062-4621-886F-8D0FCF8856CE}" srcOrd="2" destOrd="0" presId="urn:microsoft.com/office/officeart/2018/2/layout/IconVerticalSolidList"/>
    <dgm:cxn modelId="{053B53A6-27CE-4D46-A295-DD3C0DE106EA}" type="presParOf" srcId="{21E46227-5CB4-4718-A310-C8E633079F1A}" destId="{8426BA48-BC57-487B-80F3-59EEFD8079C8}" srcOrd="3" destOrd="0" presId="urn:microsoft.com/office/officeart/2018/2/layout/IconVerticalSolidList"/>
    <dgm:cxn modelId="{B5BF547D-A597-4908-91B7-2538CC9B32A5}" type="presParOf" srcId="{DF712771-E058-4444-9B56-385A8F5E073B}" destId="{8B0E3408-8F16-4DA8-9AAC-D06B0C69C3F3}" srcOrd="7" destOrd="0" presId="urn:microsoft.com/office/officeart/2018/2/layout/IconVerticalSolidList"/>
    <dgm:cxn modelId="{18AB855D-F9B1-43E3-A98C-E897331A8282}" type="presParOf" srcId="{DF712771-E058-4444-9B56-385A8F5E073B}" destId="{24E94E68-E255-4028-A203-544999F5F46D}" srcOrd="8" destOrd="0" presId="urn:microsoft.com/office/officeart/2018/2/layout/IconVerticalSolidList"/>
    <dgm:cxn modelId="{CF1A7D8E-221C-4E0E-AADA-B72FFD9BB14A}" type="presParOf" srcId="{24E94E68-E255-4028-A203-544999F5F46D}" destId="{9070F05D-2CA5-4629-8FCF-61534B9F15B6}" srcOrd="0" destOrd="0" presId="urn:microsoft.com/office/officeart/2018/2/layout/IconVerticalSolidList"/>
    <dgm:cxn modelId="{32989A47-B666-4C1C-AF0F-342B2B9FFFEF}" type="presParOf" srcId="{24E94E68-E255-4028-A203-544999F5F46D}" destId="{778CCEA9-FA60-4D45-A82B-FBD74A8B598F}" srcOrd="1" destOrd="0" presId="urn:microsoft.com/office/officeart/2018/2/layout/IconVerticalSolidList"/>
    <dgm:cxn modelId="{E737E1FA-DE2F-446A-8F82-983E57A7C1D4}" type="presParOf" srcId="{24E94E68-E255-4028-A203-544999F5F46D}" destId="{3B2EBF21-54DD-4213-B7FB-EB4E6462FC67}" srcOrd="2" destOrd="0" presId="urn:microsoft.com/office/officeart/2018/2/layout/IconVerticalSolidList"/>
    <dgm:cxn modelId="{8F8EBF18-B29A-41F3-A7A8-0B4CE9E11236}" type="presParOf" srcId="{24E94E68-E255-4028-A203-544999F5F46D}" destId="{BB1FDB9C-8A3F-4656-B5B2-473EDA153026}" srcOrd="3" destOrd="0" presId="urn:microsoft.com/office/officeart/2018/2/layout/IconVerticalSolidList"/>
    <dgm:cxn modelId="{34C1EF53-7011-4BFB-94A1-66870D521E03}" type="presParOf" srcId="{DF712771-E058-4444-9B56-385A8F5E073B}" destId="{4A60D6D3-D557-415E-BC3F-37ED17094946}" srcOrd="9" destOrd="0" presId="urn:microsoft.com/office/officeart/2018/2/layout/IconVerticalSolidList"/>
    <dgm:cxn modelId="{4380EE98-60D7-4440-8F6B-5A5CAA0AE5EE}" type="presParOf" srcId="{DF712771-E058-4444-9B56-385A8F5E073B}" destId="{DDFD949C-557F-4C15-B360-B3165FFC6D5D}" srcOrd="10" destOrd="0" presId="urn:microsoft.com/office/officeart/2018/2/layout/IconVerticalSolidList"/>
    <dgm:cxn modelId="{FF677D2B-1310-4AB1-8AEF-E0AE5CBAFD11}" type="presParOf" srcId="{DDFD949C-557F-4C15-B360-B3165FFC6D5D}" destId="{B9D7BC41-21E2-4D98-8D2D-C2FEF1A158EE}" srcOrd="0" destOrd="0" presId="urn:microsoft.com/office/officeart/2018/2/layout/IconVerticalSolidList"/>
    <dgm:cxn modelId="{DAA2CD1C-6D8A-4E60-B3B0-3A35CF99A7C7}" type="presParOf" srcId="{DDFD949C-557F-4C15-B360-B3165FFC6D5D}" destId="{973094D9-2CB6-47B0-BCC2-351879DA4B5E}" srcOrd="1" destOrd="0" presId="urn:microsoft.com/office/officeart/2018/2/layout/IconVerticalSolidList"/>
    <dgm:cxn modelId="{6869A321-C846-4E72-9540-DFCED2BF7A9B}" type="presParOf" srcId="{DDFD949C-557F-4C15-B360-B3165FFC6D5D}" destId="{81281AEA-5124-4D05-BCDF-0E5B5A97D0B2}" srcOrd="2" destOrd="0" presId="urn:microsoft.com/office/officeart/2018/2/layout/IconVerticalSolidList"/>
    <dgm:cxn modelId="{014D8636-D56E-4904-B68F-FC64913CBEEF}" type="presParOf" srcId="{DDFD949C-557F-4C15-B360-B3165FFC6D5D}" destId="{C86F06D6-EA1A-4143-A4B1-979EDCCD8B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A858A-0ED5-441C-9B85-E1BBC58380B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77BE138-DD16-4F28-9EA2-88F31987811A}">
      <dgm:prSet/>
      <dgm:spPr/>
      <dgm:t>
        <a:bodyPr/>
        <a:lstStyle/>
        <a:p>
          <a:pPr>
            <a:defRPr cap="all"/>
          </a:pPr>
          <a:r>
            <a:rPr lang="cy-GB" dirty="0"/>
            <a:t>Pryderon</a:t>
          </a:r>
          <a:r>
            <a:rPr lang="en-GB" b="0" dirty="0"/>
            <a:t> </a:t>
          </a:r>
          <a:endParaRPr lang="en-US" dirty="0"/>
        </a:p>
      </dgm:t>
    </dgm:pt>
    <dgm:pt modelId="{19A72D9E-D9F2-42EE-9759-1FA07B07469A}" type="parTrans" cxnId="{AB7C4056-ABDE-4F5C-B55C-B68EE084A595}">
      <dgm:prSet/>
      <dgm:spPr/>
      <dgm:t>
        <a:bodyPr/>
        <a:lstStyle/>
        <a:p>
          <a:endParaRPr lang="en-US"/>
        </a:p>
      </dgm:t>
    </dgm:pt>
    <dgm:pt modelId="{8825C49C-0AB3-4D03-BD2A-847E1DD41247}" type="sibTrans" cxnId="{AB7C4056-ABDE-4F5C-B55C-B68EE084A595}">
      <dgm:prSet/>
      <dgm:spPr/>
      <dgm:t>
        <a:bodyPr/>
        <a:lstStyle/>
        <a:p>
          <a:endParaRPr lang="en-US"/>
        </a:p>
      </dgm:t>
    </dgm:pt>
    <dgm:pt modelId="{0563074F-7C25-4A44-95F4-F0C27C1A304A}">
      <dgm:prSet/>
      <dgm:spPr/>
      <dgm:t>
        <a:bodyPr/>
        <a:lstStyle/>
        <a:p>
          <a:pPr>
            <a:defRPr cap="all"/>
          </a:pPr>
          <a:r>
            <a:rPr lang="cy-GB"/>
            <a:t>Atebion</a:t>
          </a:r>
          <a:r>
            <a:rPr lang="en-GB" b="0"/>
            <a:t> </a:t>
          </a:r>
          <a:endParaRPr lang="en-US" dirty="0"/>
        </a:p>
      </dgm:t>
    </dgm:pt>
    <dgm:pt modelId="{89B55419-9881-4130-84DC-2640CDDDA0EC}" type="parTrans" cxnId="{48BCFFB5-A6EC-4028-AB00-1EEA54AD11D1}">
      <dgm:prSet/>
      <dgm:spPr/>
      <dgm:t>
        <a:bodyPr/>
        <a:lstStyle/>
        <a:p>
          <a:endParaRPr lang="en-US"/>
        </a:p>
      </dgm:t>
    </dgm:pt>
    <dgm:pt modelId="{18163E7D-571B-4736-BADA-FB4A3213D7B9}" type="sibTrans" cxnId="{48BCFFB5-A6EC-4028-AB00-1EEA54AD11D1}">
      <dgm:prSet/>
      <dgm:spPr/>
      <dgm:t>
        <a:bodyPr/>
        <a:lstStyle/>
        <a:p>
          <a:endParaRPr lang="en-US"/>
        </a:p>
      </dgm:t>
    </dgm:pt>
    <dgm:pt modelId="{DCC54A70-95A9-4744-BC9B-ED7061DDEEE9}" type="pres">
      <dgm:prSet presAssocID="{A51A858A-0ED5-441C-9B85-E1BBC58380B6}" presName="root" presStyleCnt="0">
        <dgm:presLayoutVars>
          <dgm:dir/>
          <dgm:resizeHandles val="exact"/>
        </dgm:presLayoutVars>
      </dgm:prSet>
      <dgm:spPr/>
    </dgm:pt>
    <dgm:pt modelId="{D43152D2-7531-49FF-81BC-7B06B8D799F7}" type="pres">
      <dgm:prSet presAssocID="{877BE138-DD16-4F28-9EA2-88F31987811A}" presName="compNode" presStyleCnt="0"/>
      <dgm:spPr/>
    </dgm:pt>
    <dgm:pt modelId="{2B1C3823-4092-40D2-929F-B14D7CA000C2}" type="pres">
      <dgm:prSet presAssocID="{877BE138-DD16-4F28-9EA2-88F31987811A}" presName="iconBgRect" presStyleLbl="bgShp" presStyleIdx="0" presStyleCnt="2"/>
      <dgm:spPr/>
    </dgm:pt>
    <dgm:pt modelId="{D19D1628-8BA1-4A09-AEFA-A8DDBE2DDBAA}" type="pres">
      <dgm:prSet presAssocID="{877BE138-DD16-4F28-9EA2-88F3198781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9E63F71-9480-4AB9-B9F3-AE248E9CD2FD}" type="pres">
      <dgm:prSet presAssocID="{877BE138-DD16-4F28-9EA2-88F31987811A}" presName="spaceRect" presStyleCnt="0"/>
      <dgm:spPr/>
    </dgm:pt>
    <dgm:pt modelId="{96C12570-A540-4E1D-B2B2-94D1D998B446}" type="pres">
      <dgm:prSet presAssocID="{877BE138-DD16-4F28-9EA2-88F31987811A}" presName="textRect" presStyleLbl="revTx" presStyleIdx="0" presStyleCnt="2">
        <dgm:presLayoutVars>
          <dgm:chMax val="1"/>
          <dgm:chPref val="1"/>
        </dgm:presLayoutVars>
      </dgm:prSet>
      <dgm:spPr/>
    </dgm:pt>
    <dgm:pt modelId="{B7017E42-464C-4DB1-9B63-971B9BE30D59}" type="pres">
      <dgm:prSet presAssocID="{8825C49C-0AB3-4D03-BD2A-847E1DD41247}" presName="sibTrans" presStyleCnt="0"/>
      <dgm:spPr/>
    </dgm:pt>
    <dgm:pt modelId="{374C851E-9913-4B5C-BF53-6167171634C6}" type="pres">
      <dgm:prSet presAssocID="{0563074F-7C25-4A44-95F4-F0C27C1A304A}" presName="compNode" presStyleCnt="0"/>
      <dgm:spPr/>
    </dgm:pt>
    <dgm:pt modelId="{1C1BFEB8-D1E5-42E7-92BA-65857A742A36}" type="pres">
      <dgm:prSet presAssocID="{0563074F-7C25-4A44-95F4-F0C27C1A304A}" presName="iconBgRect" presStyleLbl="bgShp" presStyleIdx="1" presStyleCnt="2"/>
      <dgm:spPr/>
    </dgm:pt>
    <dgm:pt modelId="{E9A74B03-2929-44C5-90EE-300903D5EC0C}" type="pres">
      <dgm:prSet presAssocID="{0563074F-7C25-4A44-95F4-F0C27C1A30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72BE0FF5-F7F5-4468-96BB-AC801F2CA730}" type="pres">
      <dgm:prSet presAssocID="{0563074F-7C25-4A44-95F4-F0C27C1A304A}" presName="spaceRect" presStyleCnt="0"/>
      <dgm:spPr/>
    </dgm:pt>
    <dgm:pt modelId="{9808B506-6EA6-4A3E-A3E4-F0665C96C262}" type="pres">
      <dgm:prSet presAssocID="{0563074F-7C25-4A44-95F4-F0C27C1A304A}" presName="textRect" presStyleLbl="revTx" presStyleIdx="1" presStyleCnt="2">
        <dgm:presLayoutVars>
          <dgm:chMax val="1"/>
          <dgm:chPref val="1"/>
        </dgm:presLayoutVars>
      </dgm:prSet>
      <dgm:spPr/>
    </dgm:pt>
  </dgm:ptLst>
  <dgm:cxnLst>
    <dgm:cxn modelId="{DC8AE133-78F7-4E2C-B651-7C83C4ABD751}" type="presOf" srcId="{0563074F-7C25-4A44-95F4-F0C27C1A304A}" destId="{9808B506-6EA6-4A3E-A3E4-F0665C96C262}" srcOrd="0" destOrd="0" presId="urn:microsoft.com/office/officeart/2018/5/layout/IconCircleLabelList"/>
    <dgm:cxn modelId="{AB7C4056-ABDE-4F5C-B55C-B68EE084A595}" srcId="{A51A858A-0ED5-441C-9B85-E1BBC58380B6}" destId="{877BE138-DD16-4F28-9EA2-88F31987811A}" srcOrd="0" destOrd="0" parTransId="{19A72D9E-D9F2-42EE-9759-1FA07B07469A}" sibTransId="{8825C49C-0AB3-4D03-BD2A-847E1DD41247}"/>
    <dgm:cxn modelId="{AFED3479-BB9A-40DD-9CA3-414A85567776}" type="presOf" srcId="{877BE138-DD16-4F28-9EA2-88F31987811A}" destId="{96C12570-A540-4E1D-B2B2-94D1D998B446}" srcOrd="0" destOrd="0" presId="urn:microsoft.com/office/officeart/2018/5/layout/IconCircleLabelList"/>
    <dgm:cxn modelId="{48BCFFB5-A6EC-4028-AB00-1EEA54AD11D1}" srcId="{A51A858A-0ED5-441C-9B85-E1BBC58380B6}" destId="{0563074F-7C25-4A44-95F4-F0C27C1A304A}" srcOrd="1" destOrd="0" parTransId="{89B55419-9881-4130-84DC-2640CDDDA0EC}" sibTransId="{18163E7D-571B-4736-BADA-FB4A3213D7B9}"/>
    <dgm:cxn modelId="{0B62B9C7-539C-48CB-9535-B5F0AFC5BD7A}" type="presOf" srcId="{A51A858A-0ED5-441C-9B85-E1BBC58380B6}" destId="{DCC54A70-95A9-4744-BC9B-ED7061DDEEE9}" srcOrd="0" destOrd="0" presId="urn:microsoft.com/office/officeart/2018/5/layout/IconCircleLabelList"/>
    <dgm:cxn modelId="{7B2DDE91-BE4E-4F30-ABC4-83E1830E6CD1}" type="presParOf" srcId="{DCC54A70-95A9-4744-BC9B-ED7061DDEEE9}" destId="{D43152D2-7531-49FF-81BC-7B06B8D799F7}" srcOrd="0" destOrd="0" presId="urn:microsoft.com/office/officeart/2018/5/layout/IconCircleLabelList"/>
    <dgm:cxn modelId="{33D367E1-3FEB-43FE-98C2-F63034A91A63}" type="presParOf" srcId="{D43152D2-7531-49FF-81BC-7B06B8D799F7}" destId="{2B1C3823-4092-40D2-929F-B14D7CA000C2}" srcOrd="0" destOrd="0" presId="urn:microsoft.com/office/officeart/2018/5/layout/IconCircleLabelList"/>
    <dgm:cxn modelId="{1142B070-2F6C-4951-AD64-05C47CD71DC5}" type="presParOf" srcId="{D43152D2-7531-49FF-81BC-7B06B8D799F7}" destId="{D19D1628-8BA1-4A09-AEFA-A8DDBE2DDBAA}" srcOrd="1" destOrd="0" presId="urn:microsoft.com/office/officeart/2018/5/layout/IconCircleLabelList"/>
    <dgm:cxn modelId="{DD879A90-E4BF-46B3-9984-E5F15A7A48B8}" type="presParOf" srcId="{D43152D2-7531-49FF-81BC-7B06B8D799F7}" destId="{C9E63F71-9480-4AB9-B9F3-AE248E9CD2FD}" srcOrd="2" destOrd="0" presId="urn:microsoft.com/office/officeart/2018/5/layout/IconCircleLabelList"/>
    <dgm:cxn modelId="{8973A02D-014F-4EC3-A423-26BF2F992D3D}" type="presParOf" srcId="{D43152D2-7531-49FF-81BC-7B06B8D799F7}" destId="{96C12570-A540-4E1D-B2B2-94D1D998B446}" srcOrd="3" destOrd="0" presId="urn:microsoft.com/office/officeart/2018/5/layout/IconCircleLabelList"/>
    <dgm:cxn modelId="{E0F16A28-B19E-4F80-A0D7-F20EB3CE9E75}" type="presParOf" srcId="{DCC54A70-95A9-4744-BC9B-ED7061DDEEE9}" destId="{B7017E42-464C-4DB1-9B63-971B9BE30D59}" srcOrd="1" destOrd="0" presId="urn:microsoft.com/office/officeart/2018/5/layout/IconCircleLabelList"/>
    <dgm:cxn modelId="{F998AFF0-6E58-482A-9B3D-7E554055083B}" type="presParOf" srcId="{DCC54A70-95A9-4744-BC9B-ED7061DDEEE9}" destId="{374C851E-9913-4B5C-BF53-6167171634C6}" srcOrd="2" destOrd="0" presId="urn:microsoft.com/office/officeart/2018/5/layout/IconCircleLabelList"/>
    <dgm:cxn modelId="{A46B862C-8C99-44FA-8735-D0A6F5DAD745}" type="presParOf" srcId="{374C851E-9913-4B5C-BF53-6167171634C6}" destId="{1C1BFEB8-D1E5-42E7-92BA-65857A742A36}" srcOrd="0" destOrd="0" presId="urn:microsoft.com/office/officeart/2018/5/layout/IconCircleLabelList"/>
    <dgm:cxn modelId="{CB890422-B78D-4D33-9181-8B047CE6FF5D}" type="presParOf" srcId="{374C851E-9913-4B5C-BF53-6167171634C6}" destId="{E9A74B03-2929-44C5-90EE-300903D5EC0C}" srcOrd="1" destOrd="0" presId="urn:microsoft.com/office/officeart/2018/5/layout/IconCircleLabelList"/>
    <dgm:cxn modelId="{BB8EEAA6-B594-42E3-B64A-DB6164511C2A}" type="presParOf" srcId="{374C851E-9913-4B5C-BF53-6167171634C6}" destId="{72BE0FF5-F7F5-4468-96BB-AC801F2CA730}" srcOrd="2" destOrd="0" presId="urn:microsoft.com/office/officeart/2018/5/layout/IconCircleLabelList"/>
    <dgm:cxn modelId="{040961FF-D8FA-45AB-997C-BAECA0D5394F}" type="presParOf" srcId="{374C851E-9913-4B5C-BF53-6167171634C6}" destId="{9808B506-6EA6-4A3E-A3E4-F0665C96C2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16F57-10F9-4B08-A094-79DA71F45678}">
      <dsp:nvSpPr>
        <dsp:cNvPr id="0" name=""/>
        <dsp:cNvSpPr/>
      </dsp:nvSpPr>
      <dsp:spPr>
        <a:xfrm>
          <a:off x="0" y="57129"/>
          <a:ext cx="10416469" cy="5893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756AF-1107-456B-9345-33F2C46EFA47}">
      <dsp:nvSpPr>
        <dsp:cNvPr id="0" name=""/>
        <dsp:cNvSpPr/>
      </dsp:nvSpPr>
      <dsp:spPr>
        <a:xfrm>
          <a:off x="178287" y="189740"/>
          <a:ext cx="324475" cy="324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446A61-2191-4781-967D-D49811C7800D}">
      <dsp:nvSpPr>
        <dsp:cNvPr id="0" name=""/>
        <dsp:cNvSpPr/>
      </dsp:nvSpPr>
      <dsp:spPr>
        <a:xfrm>
          <a:off x="681050" y="57129"/>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Roedd</a:t>
          </a:r>
          <a:r>
            <a:rPr lang="en-GB" sz="1400" b="0" i="0" kern="1200" baseline="0" dirty="0"/>
            <a:t> </a:t>
          </a:r>
          <a:r>
            <a:rPr lang="en-GB" sz="1400" b="0" i="0" kern="1200" baseline="0" dirty="0" err="1"/>
            <a:t>cynnwys</a:t>
          </a:r>
          <a:r>
            <a:rPr lang="en-GB" sz="1400" b="0" i="0" kern="1200" baseline="0" dirty="0"/>
            <a:t> y </a:t>
          </a:r>
          <a:r>
            <a:rPr lang="en-GB" sz="1400" b="0" i="0" kern="1200" baseline="0" dirty="0" err="1"/>
            <a:t>papur</a:t>
          </a:r>
          <a:r>
            <a:rPr lang="en-GB" sz="1400" b="0" i="0" kern="1200" baseline="0" dirty="0"/>
            <a:t> </a:t>
          </a:r>
          <a:r>
            <a:rPr lang="en-GB" sz="1400" b="0" i="0" kern="1200" baseline="0" dirty="0" err="1"/>
            <a:t>hwn</a:t>
          </a:r>
          <a:r>
            <a:rPr lang="en-GB" sz="1400" b="0" i="0" kern="1200" baseline="0" dirty="0"/>
            <a:t> </a:t>
          </a:r>
          <a:r>
            <a:rPr lang="en-GB" sz="1400" b="0" i="0" kern="1200" baseline="0" dirty="0" err="1"/>
            <a:t>yn</a:t>
          </a:r>
          <a:r>
            <a:rPr lang="en-GB" sz="1400" b="0" i="0" kern="1200" baseline="0" dirty="0"/>
            <a:t> </a:t>
          </a:r>
          <a:r>
            <a:rPr lang="en-GB" sz="1400" b="0" i="0" kern="1200" baseline="0" dirty="0" err="1"/>
            <a:t>cyflwyno</a:t>
          </a:r>
          <a:r>
            <a:rPr lang="en-GB" sz="1400" b="0" i="0" kern="1200" baseline="0" dirty="0"/>
            <a:t> </a:t>
          </a:r>
          <a:r>
            <a:rPr lang="en-GB" sz="1400" b="0" i="0" kern="1200" baseline="0" dirty="0" err="1"/>
            <a:t>amrywiaeth</a:t>
          </a:r>
          <a:r>
            <a:rPr lang="en-GB" sz="1400" b="0" i="0" kern="1200" baseline="0" dirty="0"/>
            <a:t> o </a:t>
          </a:r>
          <a:r>
            <a:rPr lang="en-GB" sz="1400" b="0" i="0" kern="1200" baseline="0" dirty="0" err="1"/>
            <a:t>fathau</a:t>
          </a:r>
          <a:r>
            <a:rPr lang="en-GB" sz="1400" b="0" i="0" kern="1200" baseline="0" dirty="0"/>
            <a:t> o </a:t>
          </a:r>
          <a:r>
            <a:rPr lang="en-GB" sz="1400" b="0" i="0" kern="1200" baseline="0" dirty="0" err="1"/>
            <a:t>gwestiynau</a:t>
          </a:r>
          <a:r>
            <a:rPr lang="en-GB" sz="1400" b="0" i="0" kern="1200" baseline="0" dirty="0"/>
            <a:t> </a:t>
          </a:r>
          <a:r>
            <a:rPr lang="en-GB" sz="1400" b="0" i="0" kern="1200" baseline="0" dirty="0" err="1"/>
            <a:t>yn</a:t>
          </a:r>
          <a:r>
            <a:rPr lang="en-GB" sz="1400" b="0" i="0" kern="1200" baseline="0" dirty="0"/>
            <a:t> </a:t>
          </a:r>
          <a:r>
            <a:rPr lang="en-GB" sz="1400" b="0" i="0" kern="1200" baseline="0" dirty="0" err="1"/>
            <a:t>ymdrin</a:t>
          </a:r>
          <a:r>
            <a:rPr lang="en-GB" sz="1400" b="0" i="0" kern="1200" baseline="0" dirty="0"/>
            <a:t> â </a:t>
          </a:r>
          <a:r>
            <a:rPr lang="en-GB" sz="1400" b="0" i="0" kern="1200" baseline="0" dirty="0" err="1"/>
            <a:t>chynnwys</a:t>
          </a:r>
          <a:r>
            <a:rPr lang="en-GB" sz="1400" b="0" i="0" kern="1200" baseline="0" dirty="0"/>
            <a:t> </a:t>
          </a:r>
          <a:r>
            <a:rPr lang="en-GB" sz="1400" b="0" i="0" kern="1200" baseline="0" dirty="0" err="1"/>
            <a:t>Uned</a:t>
          </a:r>
          <a:r>
            <a:rPr lang="en-GB" sz="1400" b="0" i="0" kern="1200" baseline="0" dirty="0"/>
            <a:t> 216 </a:t>
          </a:r>
          <a:r>
            <a:rPr lang="en-GB" sz="1400" b="0" i="0" kern="1200" baseline="0" dirty="0" err="1"/>
            <a:t>fel</a:t>
          </a:r>
          <a:r>
            <a:rPr lang="en-GB" sz="1400" b="0" i="0" kern="1200" baseline="0" dirty="0"/>
            <a:t> y </a:t>
          </a:r>
          <a:r>
            <a:rPr lang="en-GB" sz="1400" b="0" i="0" kern="1200" baseline="0" dirty="0" err="1"/>
            <a:t>nodir</a:t>
          </a:r>
          <a:r>
            <a:rPr lang="en-GB" sz="1400" b="0" i="0" kern="1200" baseline="0" dirty="0"/>
            <a:t> </a:t>
          </a:r>
          <a:r>
            <a:rPr lang="en-GB" sz="1400" b="0" i="0" kern="1200" baseline="0" dirty="0" err="1"/>
            <a:t>yn</a:t>
          </a:r>
          <a:r>
            <a:rPr lang="en-GB" sz="1400" b="0" i="0" kern="1200" baseline="0" dirty="0"/>
            <a:t> y </a:t>
          </a:r>
          <a:r>
            <a:rPr lang="en-GB" sz="1400" b="0" i="0" kern="1200" baseline="0" dirty="0" err="1"/>
            <a:t>fanyleb</a:t>
          </a:r>
          <a:r>
            <a:rPr lang="en-GB" sz="1400" b="0" i="0" kern="1200" baseline="0" dirty="0"/>
            <a:t>.</a:t>
          </a:r>
          <a:endParaRPr lang="en-US" sz="1400" kern="1200" dirty="0"/>
        </a:p>
      </dsp:txBody>
      <dsp:txXfrm>
        <a:off x="681050" y="57129"/>
        <a:ext cx="9704650" cy="644633"/>
      </dsp:txXfrm>
    </dsp:sp>
    <dsp:sp modelId="{16B20F91-0D09-4C7E-925E-95EBA4BE8EDF}">
      <dsp:nvSpPr>
        <dsp:cNvPr id="0" name=""/>
        <dsp:cNvSpPr/>
      </dsp:nvSpPr>
      <dsp:spPr>
        <a:xfrm>
          <a:off x="0" y="862921"/>
          <a:ext cx="10416469" cy="5893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6E62C-7F98-4B6D-9DAB-29201DD60D04}">
      <dsp:nvSpPr>
        <dsp:cNvPr id="0" name=""/>
        <dsp:cNvSpPr/>
      </dsp:nvSpPr>
      <dsp:spPr>
        <a:xfrm>
          <a:off x="178287" y="995532"/>
          <a:ext cx="324475" cy="324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39172-A630-41D4-BCD1-44B846E52C5A}">
      <dsp:nvSpPr>
        <dsp:cNvPr id="0" name=""/>
        <dsp:cNvSpPr/>
      </dsp:nvSpPr>
      <dsp:spPr>
        <a:xfrm>
          <a:off x="681050" y="862921"/>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Rhoddwyd</a:t>
          </a:r>
          <a:r>
            <a:rPr lang="en-GB" sz="1400" b="0" i="0" kern="1200" baseline="0" dirty="0"/>
            <a:t> </a:t>
          </a:r>
          <a:r>
            <a:rPr lang="en-GB" sz="1400" b="0" i="0" kern="1200" baseline="0" dirty="0" err="1"/>
            <a:t>cynnig</a:t>
          </a:r>
          <a:r>
            <a:rPr lang="en-GB" sz="1400" b="0" i="0" kern="1200" baseline="0" dirty="0"/>
            <a:t> </a:t>
          </a:r>
          <a:r>
            <a:rPr lang="en-GB" sz="1400" b="0" i="0" kern="1200" baseline="0" dirty="0" err="1"/>
            <a:t>ar</a:t>
          </a:r>
          <a:r>
            <a:rPr lang="en-GB" sz="1400" b="0" i="0" kern="1200" baseline="0" dirty="0"/>
            <a:t> </a:t>
          </a:r>
          <a:r>
            <a:rPr lang="en-GB" sz="1400" b="0" i="0" kern="1200" baseline="0" dirty="0" err="1"/>
            <a:t>gymhwyso</a:t>
          </a:r>
          <a:r>
            <a:rPr lang="en-GB" sz="1400" b="0" i="0" kern="1200" baseline="0" dirty="0"/>
            <a:t> </a:t>
          </a:r>
          <a:r>
            <a:rPr lang="en-GB" sz="1400" b="0" i="0" kern="1200" baseline="0" dirty="0" err="1"/>
            <a:t>gwybodaeth</a:t>
          </a:r>
          <a:r>
            <a:rPr lang="en-GB" sz="1400" b="0" i="0" kern="1200" baseline="0" dirty="0"/>
            <a:t> a </a:t>
          </a:r>
          <a:r>
            <a:rPr lang="en-GB" sz="1400" b="0" i="0" kern="1200" baseline="0" dirty="0" err="1"/>
            <a:t>dealltwriaeth</a:t>
          </a:r>
          <a:r>
            <a:rPr lang="en-GB" sz="1400" b="0" i="0" kern="1200" baseline="0" dirty="0"/>
            <a:t> </a:t>
          </a:r>
          <a:r>
            <a:rPr lang="en-GB" sz="1400" b="0" i="0" kern="1200" baseline="0" dirty="0" err="1"/>
            <a:t>yn</a:t>
          </a:r>
          <a:r>
            <a:rPr lang="en-GB" sz="1400" b="0" i="0" kern="1200" baseline="0" dirty="0"/>
            <a:t> </a:t>
          </a:r>
          <a:r>
            <a:rPr lang="en-GB" sz="1400" b="0" i="0" kern="1200" baseline="0" dirty="0" err="1"/>
            <a:t>rhai</a:t>
          </a:r>
          <a:r>
            <a:rPr lang="en-GB" sz="1400" b="0" i="0" kern="1200" baseline="0" dirty="0"/>
            <a:t> </a:t>
          </a:r>
          <a:r>
            <a:rPr lang="en-GB" sz="1400" b="0" i="0" kern="1200" baseline="0" dirty="0" err="1"/>
            <a:t>o'r</a:t>
          </a:r>
          <a:r>
            <a:rPr lang="en-GB" sz="1400" b="0" i="0" kern="1200" baseline="0" dirty="0"/>
            <a:t> </a:t>
          </a:r>
          <a:r>
            <a:rPr lang="en-GB" sz="1400" b="0" i="0" kern="1200" baseline="0" dirty="0" err="1"/>
            <a:t>cwestiynau</a:t>
          </a:r>
          <a:r>
            <a:rPr lang="en-GB" sz="1400" b="0" i="0" kern="1200" baseline="0" dirty="0"/>
            <a:t> a </a:t>
          </a:r>
          <a:r>
            <a:rPr lang="en-GB" sz="1400" b="0" i="0" kern="1200" baseline="0" dirty="0" err="1"/>
            <a:t>gyflwynwyd</a:t>
          </a:r>
          <a:r>
            <a:rPr lang="en-GB" sz="1400" b="0" i="0" kern="1200" baseline="0" dirty="0"/>
            <a:t>. </a:t>
          </a:r>
          <a:r>
            <a:rPr lang="en-GB" sz="1400" b="0" i="0" kern="1200" baseline="0" dirty="0" err="1"/>
            <a:t>Fodd</a:t>
          </a:r>
          <a:r>
            <a:rPr lang="en-GB" sz="1400" b="0" i="0" kern="1200" baseline="0" dirty="0"/>
            <a:t> </a:t>
          </a:r>
          <a:r>
            <a:rPr lang="en-GB" sz="1400" b="0" i="0" kern="1200" baseline="0" dirty="0" err="1"/>
            <a:t>bynnag</a:t>
          </a:r>
          <a:r>
            <a:rPr lang="en-GB" sz="1400" b="0" i="0" kern="1200" baseline="0" dirty="0"/>
            <a:t>, </a:t>
          </a:r>
          <a:r>
            <a:rPr lang="en-GB" sz="1400" b="0" i="0" kern="1200" baseline="0" dirty="0" err="1"/>
            <a:t>roedd</a:t>
          </a:r>
          <a:r>
            <a:rPr lang="en-GB" sz="1400" b="0" i="0" kern="1200" baseline="0" dirty="0"/>
            <a:t> </a:t>
          </a:r>
          <a:r>
            <a:rPr lang="en-GB" sz="1400" b="0" i="0" kern="1200" baseline="0" dirty="0" err="1"/>
            <a:t>yn</a:t>
          </a:r>
          <a:r>
            <a:rPr lang="en-GB" sz="1400" b="0" i="0" kern="1200" baseline="0" dirty="0"/>
            <a:t> </a:t>
          </a:r>
          <a:r>
            <a:rPr lang="en-GB" sz="1400" b="0" i="0" kern="1200" baseline="0" dirty="0" err="1"/>
            <a:t>ymddangos</a:t>
          </a:r>
          <a:r>
            <a:rPr lang="en-GB" sz="1400" b="0" i="0" kern="1200" baseline="0" dirty="0"/>
            <a:t> bod </a:t>
          </a:r>
          <a:r>
            <a:rPr lang="en-GB" sz="1400" b="0" i="0" kern="1200" baseline="0" dirty="0" err="1"/>
            <a:t>hyn</a:t>
          </a:r>
          <a:r>
            <a:rPr lang="en-GB" sz="1400" b="0" i="0" kern="1200" baseline="0" dirty="0"/>
            <a:t> </a:t>
          </a:r>
          <a:r>
            <a:rPr lang="en-GB" sz="1400" b="0" i="0" kern="1200" baseline="0" dirty="0" err="1"/>
            <a:t>wedi</a:t>
          </a:r>
          <a:r>
            <a:rPr lang="en-GB" sz="1400" b="0" i="0" kern="1200" baseline="0" dirty="0"/>
            <a:t> bod </a:t>
          </a:r>
          <a:r>
            <a:rPr lang="en-GB" sz="1400" b="0" i="0" kern="1200" baseline="0" dirty="0" err="1"/>
            <a:t>yn</a:t>
          </a:r>
          <a:r>
            <a:rPr lang="en-GB" sz="1400" b="0" i="0" kern="1200" baseline="0" dirty="0"/>
            <a:t> </a:t>
          </a:r>
          <a:r>
            <a:rPr lang="en-GB" sz="1400" b="0" i="0" kern="1200" baseline="0" dirty="0" err="1"/>
            <a:t>anodd</a:t>
          </a:r>
          <a:r>
            <a:rPr lang="en-GB" sz="1400" b="0" i="0" kern="1200" baseline="0" dirty="0"/>
            <a:t> </a:t>
          </a:r>
          <a:r>
            <a:rPr lang="en-GB" sz="1400" b="0" i="0" kern="1200" baseline="0" dirty="0" err="1"/>
            <a:t>i</a:t>
          </a:r>
          <a:r>
            <a:rPr lang="en-GB" sz="1400" b="0" i="0" kern="1200" baseline="0" dirty="0"/>
            <a:t> rai </a:t>
          </a:r>
          <a:r>
            <a:rPr lang="en-GB" sz="1400" b="0" i="0" kern="1200" baseline="0" dirty="0" err="1"/>
            <a:t>dysgwyr</a:t>
          </a:r>
          <a:r>
            <a:rPr lang="en-GB" sz="1400" b="0" i="0" kern="1200" baseline="0" dirty="0"/>
            <a:t> </a:t>
          </a:r>
          <a:r>
            <a:rPr lang="en-GB" sz="1400" b="0" i="0" kern="1200" baseline="0" dirty="0" err="1"/>
            <a:t>mewn</a:t>
          </a:r>
          <a:r>
            <a:rPr lang="en-GB" sz="1400" b="0" i="0" kern="1200" baseline="0" dirty="0"/>
            <a:t> </a:t>
          </a:r>
          <a:r>
            <a:rPr lang="en-GB" sz="1400" b="0" i="0" kern="1200" baseline="0" dirty="0" err="1"/>
            <a:t>mannau</a:t>
          </a:r>
          <a:r>
            <a:rPr lang="en-GB" sz="1400" b="0" i="0" kern="1200" baseline="0" dirty="0"/>
            <a:t>.. </a:t>
          </a:r>
          <a:endParaRPr lang="en-US" sz="1400" kern="1200" dirty="0"/>
        </a:p>
      </dsp:txBody>
      <dsp:txXfrm>
        <a:off x="681050" y="862921"/>
        <a:ext cx="9704650" cy="644633"/>
      </dsp:txXfrm>
    </dsp:sp>
    <dsp:sp modelId="{4E5F7D51-9C50-42F0-8F58-37BD32470ADB}">
      <dsp:nvSpPr>
        <dsp:cNvPr id="0" name=""/>
        <dsp:cNvSpPr/>
      </dsp:nvSpPr>
      <dsp:spPr>
        <a:xfrm>
          <a:off x="0" y="1668714"/>
          <a:ext cx="10416469" cy="5893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5EC66A-2123-4EA5-88D4-208D9DAC6F04}">
      <dsp:nvSpPr>
        <dsp:cNvPr id="0" name=""/>
        <dsp:cNvSpPr/>
      </dsp:nvSpPr>
      <dsp:spPr>
        <a:xfrm>
          <a:off x="178287" y="1801324"/>
          <a:ext cx="324475" cy="324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C003B6-5420-4F5A-B969-AEEDEF28A608}">
      <dsp:nvSpPr>
        <dsp:cNvPr id="0" name=""/>
        <dsp:cNvSpPr/>
      </dsp:nvSpPr>
      <dsp:spPr>
        <a:xfrm>
          <a:off x="681050" y="1668714"/>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err="1"/>
            <a:t>Roedd</a:t>
          </a:r>
          <a:r>
            <a:rPr lang="en-GB" sz="1400" b="0" i="0" kern="1200" baseline="0" dirty="0"/>
            <a:t> </a:t>
          </a:r>
          <a:r>
            <a:rPr lang="en-GB" sz="1400" b="0" i="0" kern="1200" baseline="0" dirty="0" err="1"/>
            <a:t>ychwanegiadau</a:t>
          </a:r>
          <a:r>
            <a:rPr lang="en-GB" sz="1400" b="0" i="0" kern="1200" baseline="0" dirty="0"/>
            <a:t> neu </a:t>
          </a:r>
          <a:r>
            <a:rPr lang="en-GB" sz="1400" b="0" i="0" kern="1200" baseline="0" dirty="0" err="1"/>
            <a:t>newidiadau</a:t>
          </a:r>
          <a:r>
            <a:rPr lang="en-GB" sz="1400" b="0" i="0" kern="1200" baseline="0" dirty="0"/>
            <a:t> a </a:t>
          </a:r>
          <a:r>
            <a:rPr lang="en-GB" sz="1400" b="0" i="0" kern="1200" baseline="0" dirty="0" err="1"/>
            <a:t>wnaed</a:t>
          </a:r>
          <a:r>
            <a:rPr lang="en-GB" sz="1400" b="0" i="0" kern="1200" baseline="0" dirty="0"/>
            <a:t> </a:t>
          </a:r>
          <a:r>
            <a:rPr lang="en-GB" sz="1400" b="0" i="0" kern="1200" baseline="0" dirty="0" err="1"/>
            <a:t>i'r</a:t>
          </a:r>
          <a:r>
            <a:rPr lang="en-GB" sz="1400" b="0" i="0" kern="1200" baseline="0" dirty="0"/>
            <a:t> </a:t>
          </a:r>
          <a:r>
            <a:rPr lang="en-GB" sz="1400" b="0" i="0" kern="1200" baseline="0" dirty="0" err="1"/>
            <a:t>cynllun</a:t>
          </a:r>
          <a:r>
            <a:rPr lang="en-GB" sz="1400" b="0" i="0" kern="1200" baseline="0" dirty="0"/>
            <a:t> </a:t>
          </a:r>
          <a:r>
            <a:rPr lang="en-GB" sz="1400" b="0" i="0" kern="1200" baseline="0" dirty="0" err="1"/>
            <a:t>marcio</a:t>
          </a:r>
          <a:r>
            <a:rPr lang="en-GB" sz="1400" b="0" i="0" kern="1200" baseline="0" dirty="0"/>
            <a:t> </a:t>
          </a:r>
          <a:r>
            <a:rPr lang="en-GB" sz="1400" b="0" i="0" kern="1200" baseline="0" dirty="0" err="1"/>
            <a:t>yn</a:t>
          </a:r>
          <a:r>
            <a:rPr lang="en-GB" sz="1400" b="0" i="0" kern="1200" baseline="0" dirty="0"/>
            <a:t> </a:t>
          </a:r>
          <a:r>
            <a:rPr lang="en-GB" sz="1400" b="0" i="0" kern="1200" baseline="0" dirty="0" err="1"/>
            <a:t>ystod</a:t>
          </a:r>
          <a:r>
            <a:rPr lang="en-GB" sz="1400" b="0" i="0" kern="1200" baseline="0" dirty="0"/>
            <a:t> y </a:t>
          </a:r>
          <a:r>
            <a:rPr lang="en-GB" sz="1400" b="0" i="0" kern="1200" baseline="0" dirty="0" err="1"/>
            <a:t>gynhadledd</a:t>
          </a:r>
          <a:r>
            <a:rPr lang="en-GB" sz="1400" b="0" i="0" kern="1200" baseline="0" dirty="0"/>
            <a:t> </a:t>
          </a:r>
          <a:r>
            <a:rPr lang="en-GB" sz="1400" b="0" i="0" kern="1200" baseline="0" dirty="0" err="1"/>
            <a:t>wedi</a:t>
          </a:r>
          <a:r>
            <a:rPr lang="en-GB" sz="1400" b="0" i="0" kern="1200" baseline="0" dirty="0"/>
            <a:t> </a:t>
          </a:r>
          <a:r>
            <a:rPr lang="en-GB" sz="1400" b="0" i="0" kern="1200" baseline="0" dirty="0" err="1"/>
            <a:t>cyfrannu</a:t>
          </a:r>
          <a:r>
            <a:rPr lang="en-GB" sz="1400" b="0" i="0" kern="1200" baseline="0" dirty="0"/>
            <a:t> at </a:t>
          </a:r>
          <a:r>
            <a:rPr lang="en-GB" sz="1400" b="0" i="0" kern="1200" baseline="0" dirty="0" err="1"/>
            <a:t>farcio</a:t>
          </a:r>
          <a:r>
            <a:rPr lang="en-GB" sz="1400" b="0" i="0" kern="1200" baseline="0" dirty="0"/>
            <a:t> </a:t>
          </a:r>
          <a:r>
            <a:rPr lang="en-GB" sz="1400" b="0" i="0" kern="1200" baseline="0" dirty="0" err="1"/>
            <a:t>cadarnhaol</a:t>
          </a:r>
          <a:r>
            <a:rPr lang="en-GB" sz="1400" b="0" i="0" kern="1200" baseline="0" dirty="0"/>
            <a:t>, </a:t>
          </a:r>
          <a:r>
            <a:rPr lang="en-GB" sz="1400" b="0" i="0" kern="1200" baseline="0" dirty="0" err="1"/>
            <a:t>gan</a:t>
          </a:r>
          <a:r>
            <a:rPr lang="en-GB" sz="1400" b="0" i="0" kern="1200" baseline="0" dirty="0"/>
            <a:t> </a:t>
          </a:r>
          <a:r>
            <a:rPr lang="en-GB" sz="1400" b="0" i="0" kern="1200" baseline="0" dirty="0" err="1"/>
            <a:t>ganiatáu</a:t>
          </a:r>
          <a:r>
            <a:rPr lang="en-GB" sz="1400" b="0" i="0" kern="1200" baseline="0" dirty="0"/>
            <a:t> </a:t>
          </a:r>
          <a:r>
            <a:rPr lang="en-GB" sz="1400" b="0" i="0" kern="1200" baseline="0" dirty="0" err="1"/>
            <a:t>ar</a:t>
          </a:r>
          <a:r>
            <a:rPr lang="en-GB" sz="1400" b="0" i="0" kern="1200" baseline="0" dirty="0"/>
            <a:t> </a:t>
          </a:r>
          <a:r>
            <a:rPr lang="en-GB" sz="1400" b="0" i="0" kern="1200" baseline="0" dirty="0" err="1"/>
            <a:t>gyfer</a:t>
          </a:r>
          <a:r>
            <a:rPr lang="en-GB" sz="1400" b="0" i="0" kern="1200" baseline="0" dirty="0"/>
            <a:t> </a:t>
          </a:r>
          <a:r>
            <a:rPr lang="en-GB" sz="1400" b="0" i="0" kern="1200" baseline="0" dirty="0" err="1"/>
            <a:t>rhoi</a:t>
          </a:r>
          <a:r>
            <a:rPr lang="en-GB" sz="1400" b="0" i="0" kern="1200" baseline="0" dirty="0"/>
            <a:t> </a:t>
          </a:r>
          <a:r>
            <a:rPr lang="en-GB" sz="1400" b="0" i="0" kern="1200" baseline="0" dirty="0" err="1"/>
            <a:t>marciau</a:t>
          </a:r>
          <a:r>
            <a:rPr lang="en-GB" sz="1400" b="0" i="0" kern="1200" baseline="0" dirty="0"/>
            <a:t> </a:t>
          </a:r>
          <a:r>
            <a:rPr lang="en-GB" sz="1400" b="0" i="0" kern="1200" baseline="0" dirty="0" err="1"/>
            <a:t>ychwanegol</a:t>
          </a:r>
          <a:r>
            <a:rPr lang="en-GB" sz="1400" b="0" i="0" kern="1200" baseline="0" dirty="0"/>
            <a:t> </a:t>
          </a:r>
          <a:r>
            <a:rPr lang="en-GB" sz="1400" b="0" i="0" kern="1200" baseline="0" dirty="0" err="1"/>
            <a:t>gan</a:t>
          </a:r>
          <a:r>
            <a:rPr lang="en-GB" sz="1400" b="0" i="0" kern="1200" baseline="0" dirty="0"/>
            <a:t> </a:t>
          </a:r>
          <a:r>
            <a:rPr lang="en-GB" sz="1400" b="0" i="0" kern="1200" baseline="0" dirty="0" err="1"/>
            <a:t>ddefnyddio'r</a:t>
          </a:r>
          <a:r>
            <a:rPr lang="en-GB" sz="1400" b="0" i="0" kern="1200" baseline="0" dirty="0"/>
            <a:t> </a:t>
          </a:r>
          <a:r>
            <a:rPr lang="en-GB" sz="1400" b="0" i="0" kern="1200" baseline="0" dirty="0" err="1"/>
            <a:t>canllawiau</a:t>
          </a:r>
          <a:r>
            <a:rPr lang="en-GB" sz="1400" b="0" i="0" kern="1200" baseline="0" dirty="0"/>
            <a:t> </a:t>
          </a:r>
          <a:r>
            <a:rPr lang="en-GB" sz="1400" b="0" i="0" kern="1200" baseline="0" dirty="0" err="1"/>
            <a:t>i</a:t>
          </a:r>
          <a:r>
            <a:rPr lang="en-GB" sz="1400" b="0" i="0" kern="1200" baseline="0" dirty="0"/>
            <a:t> </a:t>
          </a:r>
          <a:r>
            <a:rPr lang="en-GB" sz="1400" b="0" i="0" kern="1200" baseline="0" dirty="0" err="1"/>
            <a:t>roi</a:t>
          </a:r>
          <a:r>
            <a:rPr lang="en-GB" sz="1400" b="0" i="0" kern="1200" baseline="0" dirty="0"/>
            <a:t> </a:t>
          </a:r>
          <a:r>
            <a:rPr lang="en-GB" sz="1400" b="0" i="0" kern="1200" baseline="0" dirty="0" err="1"/>
            <a:t>credyd</a:t>
          </a:r>
          <a:r>
            <a:rPr lang="en-GB" sz="1400" b="0" i="0" kern="1200" baseline="0" dirty="0"/>
            <a:t> am </a:t>
          </a:r>
          <a:r>
            <a:rPr lang="en-GB" sz="1400" b="0" i="0" kern="1200" baseline="0" dirty="0" err="1"/>
            <a:t>unrhyw</a:t>
          </a:r>
          <a:r>
            <a:rPr lang="en-GB" sz="1400" b="0" i="0" kern="1200" baseline="0" dirty="0"/>
            <a:t> </a:t>
          </a:r>
          <a:r>
            <a:rPr lang="en-GB" sz="1400" b="0" i="0" kern="1200" baseline="0" dirty="0" err="1"/>
            <a:t>ymateb</a:t>
          </a:r>
          <a:r>
            <a:rPr lang="en-GB" sz="1400" b="0" i="0" kern="1200" baseline="0" dirty="0"/>
            <a:t> </a:t>
          </a:r>
          <a:r>
            <a:rPr lang="en-GB" sz="1400" b="0" i="0" kern="1200" baseline="0" dirty="0" err="1"/>
            <a:t>arall</a:t>
          </a:r>
          <a:r>
            <a:rPr lang="en-GB" sz="1400" b="0" i="0" kern="1200" baseline="0" dirty="0"/>
            <a:t>.</a:t>
          </a:r>
          <a:endParaRPr lang="en-US" sz="1400" kern="1200" dirty="0"/>
        </a:p>
      </dsp:txBody>
      <dsp:txXfrm>
        <a:off x="681050" y="1668714"/>
        <a:ext cx="9704650" cy="644633"/>
      </dsp:txXfrm>
    </dsp:sp>
    <dsp:sp modelId="{F687C950-7771-4771-A2ED-35F19A115C57}">
      <dsp:nvSpPr>
        <dsp:cNvPr id="0" name=""/>
        <dsp:cNvSpPr/>
      </dsp:nvSpPr>
      <dsp:spPr>
        <a:xfrm>
          <a:off x="0" y="2474506"/>
          <a:ext cx="10416469" cy="5893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2F075-00DB-405E-8D15-B963059E22C7}">
      <dsp:nvSpPr>
        <dsp:cNvPr id="0" name=""/>
        <dsp:cNvSpPr/>
      </dsp:nvSpPr>
      <dsp:spPr>
        <a:xfrm>
          <a:off x="178287" y="2607116"/>
          <a:ext cx="324475" cy="324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26BA48-BC57-487B-80F3-59EEFD8079C8}">
      <dsp:nvSpPr>
        <dsp:cNvPr id="0" name=""/>
        <dsp:cNvSpPr/>
      </dsp:nvSpPr>
      <dsp:spPr>
        <a:xfrm>
          <a:off x="681050" y="2474506"/>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Dim </a:t>
          </a:r>
          <a:r>
            <a:rPr lang="en-GB" sz="1400" b="0" i="0" kern="1200" baseline="0" dirty="0" err="1"/>
            <a:t>ond</a:t>
          </a:r>
          <a:r>
            <a:rPr lang="en-GB" sz="1400" b="0" i="0" kern="1200" baseline="0" dirty="0"/>
            <a:t> </a:t>
          </a:r>
          <a:r>
            <a:rPr lang="en-GB" sz="1400" b="0" i="0" kern="1200" baseline="0" dirty="0" err="1"/>
            <a:t>rhai</a:t>
          </a:r>
          <a:r>
            <a:rPr lang="en-GB" sz="1400" b="0" i="0" kern="1200" baseline="0" dirty="0"/>
            <a:t> </a:t>
          </a:r>
          <a:r>
            <a:rPr lang="en-GB" sz="1400" b="0" i="0" kern="1200" baseline="0" dirty="0" err="1"/>
            <a:t>dysgwyr</a:t>
          </a:r>
          <a:r>
            <a:rPr lang="en-GB" sz="1400" b="0" i="0" kern="1200" baseline="0" dirty="0"/>
            <a:t> </a:t>
          </a:r>
          <a:r>
            <a:rPr lang="en-GB" sz="1400" b="0" i="0" kern="1200" baseline="0" dirty="0" err="1"/>
            <a:t>wnaeth</a:t>
          </a:r>
          <a:r>
            <a:rPr lang="en-GB" sz="1400" b="0" i="0" kern="1200" baseline="0" dirty="0"/>
            <a:t> </a:t>
          </a:r>
          <a:r>
            <a:rPr lang="en-GB" sz="1400" b="0" i="0" kern="1200" baseline="0" dirty="0" err="1"/>
            <a:t>geisio</a:t>
          </a:r>
          <a:r>
            <a:rPr lang="en-GB" sz="1400" b="0" i="0" kern="1200" baseline="0" dirty="0"/>
            <a:t> </a:t>
          </a:r>
          <a:r>
            <a:rPr lang="en-GB" sz="1400" b="0" i="0" kern="1200" baseline="0" dirty="0" err="1"/>
            <a:t>ateb</a:t>
          </a:r>
          <a:r>
            <a:rPr lang="en-GB" sz="1400" b="0" i="0" kern="1200" baseline="0" dirty="0"/>
            <a:t> </a:t>
          </a:r>
          <a:r>
            <a:rPr lang="en-GB" sz="1400" b="0" i="0" kern="1200" baseline="0" dirty="0" err="1"/>
            <a:t>pob</a:t>
          </a:r>
          <a:r>
            <a:rPr lang="en-GB" sz="1400" b="0" i="0" kern="1200" baseline="0" dirty="0"/>
            <a:t> </a:t>
          </a:r>
          <a:r>
            <a:rPr lang="en-GB" sz="1400" b="0" i="0" kern="1200" baseline="0" dirty="0" err="1"/>
            <a:t>cwestiwn</a:t>
          </a:r>
          <a:r>
            <a:rPr lang="en-GB" sz="1400" b="0" i="0" kern="1200" baseline="0" dirty="0"/>
            <a:t> </a:t>
          </a:r>
          <a:r>
            <a:rPr lang="en-GB" sz="1400" b="0" i="0" kern="1200" baseline="0" dirty="0" err="1"/>
            <a:t>gan</a:t>
          </a:r>
          <a:r>
            <a:rPr lang="en-GB" sz="1400" b="0" i="0" kern="1200" baseline="0" dirty="0"/>
            <a:t> </a:t>
          </a:r>
          <a:r>
            <a:rPr lang="en-GB" sz="1400" b="0" i="0" kern="1200" baseline="0" dirty="0" err="1"/>
            <a:t>adael</a:t>
          </a:r>
          <a:r>
            <a:rPr lang="en-GB" sz="1400" b="0" i="0" kern="1200" baseline="0" dirty="0"/>
            <a:t> </a:t>
          </a:r>
          <a:r>
            <a:rPr lang="en-GB" sz="1400" b="0" i="0" kern="1200" baseline="0" dirty="0" err="1"/>
            <a:t>rhai</a:t>
          </a:r>
          <a:r>
            <a:rPr lang="en-GB" sz="1400" b="0" i="0" kern="1200" baseline="0" dirty="0"/>
            <a:t> </a:t>
          </a:r>
          <a:r>
            <a:rPr lang="en-GB" sz="1400" b="0" i="0" kern="1200" baseline="0" dirty="0" err="1"/>
            <a:t>cwestiynau</a:t>
          </a:r>
          <a:r>
            <a:rPr lang="en-GB" sz="1400" b="0" i="0" kern="1200" baseline="0" dirty="0"/>
            <a:t> </a:t>
          </a:r>
          <a:r>
            <a:rPr lang="en-GB" sz="1400" b="0" i="0" kern="1200" baseline="0" dirty="0" err="1"/>
            <a:t>yn</a:t>
          </a:r>
          <a:r>
            <a:rPr lang="en-GB" sz="1400" b="0" i="0" kern="1200" baseline="0" dirty="0"/>
            <a:t> wag. </a:t>
          </a:r>
          <a:r>
            <a:rPr lang="en-GB" sz="1400" b="0" i="0" kern="1200" baseline="0" dirty="0" err="1"/>
            <a:t>Roedd</a:t>
          </a:r>
          <a:r>
            <a:rPr lang="en-GB" sz="1400" b="0" i="0" kern="1200" baseline="0" dirty="0"/>
            <a:t> </a:t>
          </a:r>
          <a:r>
            <a:rPr lang="en-GB" sz="1400" b="0" i="0" kern="1200" baseline="0" dirty="0" err="1"/>
            <a:t>hyn</a:t>
          </a:r>
          <a:r>
            <a:rPr lang="en-GB" sz="1400" b="0" i="0" kern="1200" baseline="0" dirty="0"/>
            <a:t> </a:t>
          </a:r>
          <a:r>
            <a:rPr lang="en-GB" sz="1400" b="0" i="0" kern="1200" baseline="0" dirty="0" err="1"/>
            <a:t>yn</a:t>
          </a:r>
          <a:r>
            <a:rPr lang="en-GB" sz="1400" b="0" i="0" kern="1200" baseline="0" dirty="0"/>
            <a:t> </a:t>
          </a:r>
          <a:r>
            <a:rPr lang="en-GB" sz="1400" b="0" i="0" kern="1200" baseline="0" dirty="0" err="1"/>
            <a:t>ddangosydd</a:t>
          </a:r>
          <a:r>
            <a:rPr lang="en-GB" sz="1400" b="0" i="0" kern="1200" baseline="0" dirty="0"/>
            <a:t> o </a:t>
          </a:r>
          <a:r>
            <a:rPr lang="en-GB" sz="1400" b="0" i="0" kern="1200" baseline="0" dirty="0" err="1"/>
            <a:t>ddealltwriaeth</a:t>
          </a:r>
          <a:r>
            <a:rPr lang="en-GB" sz="1400" b="0" i="0" kern="1200" baseline="0" dirty="0"/>
            <a:t> </a:t>
          </a:r>
          <a:r>
            <a:rPr lang="en-GB" sz="1400" b="0" i="0" kern="1200" baseline="0" dirty="0" err="1"/>
            <a:t>cyfyngedig</a:t>
          </a:r>
          <a:r>
            <a:rPr lang="en-GB" sz="1400" b="0" i="0" kern="1200" baseline="0" dirty="0"/>
            <a:t> o rai </a:t>
          </a:r>
          <a:r>
            <a:rPr lang="en-GB" sz="1400" b="0" i="0" kern="1200" baseline="0" dirty="0" err="1"/>
            <a:t>meysydd</a:t>
          </a:r>
          <a:r>
            <a:rPr lang="en-GB" sz="1400" b="0" i="0" kern="1200" baseline="0" dirty="0"/>
            <a:t> </a:t>
          </a:r>
          <a:r>
            <a:rPr lang="en-GB" sz="1400" b="0" i="0" kern="1200" baseline="0" dirty="0" err="1"/>
            <a:t>o'r</a:t>
          </a:r>
          <a:r>
            <a:rPr lang="en-GB" sz="1400" b="0" i="0" kern="1200" baseline="0" dirty="0"/>
            <a:t> </a:t>
          </a:r>
          <a:r>
            <a:rPr lang="en-GB" sz="1400" b="0" i="0" kern="1200" baseline="0" dirty="0" err="1"/>
            <a:t>fanyleb</a:t>
          </a:r>
          <a:r>
            <a:rPr lang="en-GB" sz="1400" b="0" i="0" kern="1200" baseline="0" dirty="0"/>
            <a:t>.</a:t>
          </a:r>
          <a:endParaRPr lang="en-US" sz="1400" kern="1200" dirty="0"/>
        </a:p>
      </dsp:txBody>
      <dsp:txXfrm>
        <a:off x="681050" y="2474506"/>
        <a:ext cx="9704650" cy="644633"/>
      </dsp:txXfrm>
    </dsp:sp>
    <dsp:sp modelId="{9070F05D-2CA5-4629-8FCF-61534B9F15B6}">
      <dsp:nvSpPr>
        <dsp:cNvPr id="0" name=""/>
        <dsp:cNvSpPr/>
      </dsp:nvSpPr>
      <dsp:spPr>
        <a:xfrm>
          <a:off x="0" y="3280298"/>
          <a:ext cx="10416469" cy="58937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CCEA9-FA60-4D45-A82B-FBD74A8B598F}">
      <dsp:nvSpPr>
        <dsp:cNvPr id="0" name=""/>
        <dsp:cNvSpPr/>
      </dsp:nvSpPr>
      <dsp:spPr>
        <a:xfrm>
          <a:off x="178287" y="3412908"/>
          <a:ext cx="324475" cy="3241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FDB9C-8A3F-4656-B5B2-473EDA153026}">
      <dsp:nvSpPr>
        <dsp:cNvPr id="0" name=""/>
        <dsp:cNvSpPr/>
      </dsp:nvSpPr>
      <dsp:spPr>
        <a:xfrm>
          <a:off x="681050" y="3280298"/>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en-GB" sz="1400" b="0" i="0" kern="1200" baseline="0" dirty="0"/>
            <a:t>Er bod </a:t>
          </a:r>
          <a:r>
            <a:rPr lang="en-GB" sz="1400" b="0" i="0" kern="1200" baseline="0" dirty="0" err="1"/>
            <a:t>dealltwriaeth</a:t>
          </a:r>
          <a:r>
            <a:rPr lang="en-GB" sz="1400" b="0" i="0" kern="1200" baseline="0" dirty="0"/>
            <a:t> </a:t>
          </a:r>
          <a:r>
            <a:rPr lang="en-GB" sz="1400" b="0" i="0" kern="1200" baseline="0" dirty="0" err="1"/>
            <a:t>gyffredinol</a:t>
          </a:r>
          <a:r>
            <a:rPr lang="en-GB" sz="1400" b="0" i="0" kern="1200" baseline="0" dirty="0"/>
            <a:t> o </a:t>
          </a:r>
          <a:r>
            <a:rPr lang="en-GB" sz="1400" b="0" i="0" kern="1200" baseline="0" dirty="0" err="1"/>
            <a:t>ferfau</a:t>
          </a:r>
          <a:r>
            <a:rPr lang="en-GB" sz="1400" b="0" i="0" kern="1200" baseline="0" dirty="0"/>
            <a:t> </a:t>
          </a:r>
          <a:r>
            <a:rPr lang="en-GB" sz="1400" b="0" i="0" kern="1200" baseline="0" dirty="0" err="1"/>
            <a:t>gorchymyn</a:t>
          </a:r>
          <a:r>
            <a:rPr lang="en-GB" sz="1400" b="0" i="0" kern="1200" baseline="0" dirty="0"/>
            <a:t>, </a:t>
          </a:r>
          <a:r>
            <a:rPr lang="en-GB" sz="1400" b="0" i="0" kern="1200" baseline="0" dirty="0" err="1"/>
            <a:t>collodd</a:t>
          </a:r>
          <a:r>
            <a:rPr lang="en-GB" sz="1400" b="0" i="0" kern="1200" baseline="0" dirty="0"/>
            <a:t> </a:t>
          </a:r>
          <a:r>
            <a:rPr lang="en-GB" sz="1400" b="0" i="0" kern="1200" baseline="0" dirty="0" err="1"/>
            <a:t>rhai</a:t>
          </a:r>
          <a:r>
            <a:rPr lang="en-GB" sz="1400" b="0" i="0" kern="1200" baseline="0" dirty="0"/>
            <a:t> </a:t>
          </a:r>
          <a:r>
            <a:rPr lang="en-GB" sz="1400" b="0" i="0" kern="1200" baseline="0" dirty="0" err="1"/>
            <a:t>dysgwyr</a:t>
          </a:r>
          <a:r>
            <a:rPr lang="en-GB" sz="1400" b="0" i="0" kern="1200" baseline="0" dirty="0"/>
            <a:t> </a:t>
          </a:r>
          <a:r>
            <a:rPr lang="en-GB" sz="1400" b="0" i="0" kern="1200" baseline="0" dirty="0" err="1"/>
            <a:t>farciau</a:t>
          </a:r>
          <a:r>
            <a:rPr lang="en-GB" sz="1400" b="0" i="0" kern="1200" baseline="0" dirty="0"/>
            <a:t> </a:t>
          </a:r>
          <a:r>
            <a:rPr lang="en-GB" sz="1400" b="0" i="0" kern="1200" baseline="0" dirty="0" err="1"/>
            <a:t>gwerthfawr</a:t>
          </a:r>
          <a:r>
            <a:rPr lang="en-GB" sz="1400" b="0" i="0" kern="1200" baseline="0" dirty="0"/>
            <a:t> </a:t>
          </a:r>
          <a:r>
            <a:rPr lang="en-GB" sz="1400" b="0" i="0" kern="1200" baseline="0" dirty="0" err="1"/>
            <a:t>lle</a:t>
          </a:r>
          <a:r>
            <a:rPr lang="en-GB" sz="1400" b="0" i="0" kern="1200" baseline="0" dirty="0"/>
            <a:t> </a:t>
          </a:r>
          <a:r>
            <a:rPr lang="en-GB" sz="1400" b="0" i="0" kern="1200" baseline="0" dirty="0" err="1"/>
            <a:t>na</a:t>
          </a:r>
          <a:r>
            <a:rPr lang="en-GB" sz="1400" b="0" i="0" kern="1200" baseline="0" dirty="0"/>
            <a:t> </a:t>
          </a:r>
          <a:r>
            <a:rPr lang="en-GB" sz="1400" b="0" i="0" kern="1200" baseline="0" dirty="0" err="1"/>
            <a:t>ddilynwyd</a:t>
          </a:r>
          <a:r>
            <a:rPr lang="en-GB" sz="1400" b="0" i="0" kern="1200" baseline="0" dirty="0"/>
            <a:t> </a:t>
          </a:r>
          <a:r>
            <a:rPr lang="en-GB" sz="1400" b="0" i="0" kern="1200" baseline="0" dirty="0" err="1"/>
            <a:t>berfau</a:t>
          </a:r>
          <a:r>
            <a:rPr lang="en-GB" sz="1400" b="0" i="0" kern="1200" baseline="0" dirty="0"/>
            <a:t> </a:t>
          </a:r>
          <a:r>
            <a:rPr lang="en-GB" sz="1400" b="0" i="0" kern="1200" baseline="0" dirty="0" err="1"/>
            <a:t>gorchymyn</a:t>
          </a:r>
          <a:r>
            <a:rPr lang="en-GB" sz="1400" b="0" i="0" kern="1200" baseline="0" dirty="0"/>
            <a:t>, </a:t>
          </a:r>
          <a:r>
            <a:rPr lang="en-GB" sz="1400" b="0" i="0" kern="1200" baseline="0" dirty="0" err="1"/>
            <a:t>gan</a:t>
          </a:r>
          <a:r>
            <a:rPr lang="en-GB" sz="1400" b="0" i="0" kern="1200" baseline="0" dirty="0"/>
            <a:t> </a:t>
          </a:r>
          <a:r>
            <a:rPr lang="en-GB" sz="1400" b="0" i="0" kern="1200" baseline="0" dirty="0" err="1"/>
            <a:t>arwain</a:t>
          </a:r>
          <a:r>
            <a:rPr lang="en-GB" sz="1400" b="0" i="0" kern="1200" baseline="0" dirty="0"/>
            <a:t> at </a:t>
          </a:r>
          <a:r>
            <a:rPr lang="en-GB" sz="1400" b="0" i="0" kern="1200" baseline="0" dirty="0" err="1"/>
            <a:t>ymatebion</a:t>
          </a:r>
          <a:r>
            <a:rPr lang="en-GB" sz="1400" b="0" i="0" kern="1200" baseline="0" dirty="0"/>
            <a:t> </a:t>
          </a:r>
          <a:r>
            <a:rPr lang="en-GB" sz="1400" b="0" i="0" kern="1200" baseline="0" dirty="0" err="1"/>
            <a:t>ar</a:t>
          </a:r>
          <a:r>
            <a:rPr lang="en-GB" sz="1400" b="0" i="0" kern="1200" baseline="0" dirty="0"/>
            <a:t> </a:t>
          </a:r>
          <a:r>
            <a:rPr lang="en-GB" sz="1400" b="0" i="0" kern="1200" baseline="0" dirty="0" err="1"/>
            <a:t>ffurf</a:t>
          </a:r>
          <a:r>
            <a:rPr lang="en-GB" sz="1400" b="0" i="0" kern="1200" baseline="0" dirty="0"/>
            <a:t> </a:t>
          </a:r>
          <a:r>
            <a:rPr lang="en-GB" sz="1400" b="0" i="0" kern="1200" baseline="0" dirty="0" err="1"/>
            <a:t>pwyntiau</a:t>
          </a:r>
          <a:r>
            <a:rPr lang="en-GB" sz="1400" b="0" i="0" kern="1200" baseline="0" dirty="0"/>
            <a:t> </a:t>
          </a:r>
          <a:r>
            <a:rPr lang="en-GB" sz="1400" b="0" i="0" kern="1200" baseline="0" dirty="0" err="1"/>
            <a:t>bwled</a:t>
          </a:r>
          <a:r>
            <a:rPr lang="en-GB" sz="1400" b="0" i="0" kern="1200" baseline="0" dirty="0"/>
            <a:t>.</a:t>
          </a:r>
          <a:endParaRPr lang="en-US" sz="1400" kern="1200" dirty="0"/>
        </a:p>
      </dsp:txBody>
      <dsp:txXfrm>
        <a:off x="681050" y="3280298"/>
        <a:ext cx="9704650" cy="644633"/>
      </dsp:txXfrm>
    </dsp:sp>
    <dsp:sp modelId="{B9D7BC41-21E2-4D98-8D2D-C2FEF1A158EE}">
      <dsp:nvSpPr>
        <dsp:cNvPr id="0" name=""/>
        <dsp:cNvSpPr/>
      </dsp:nvSpPr>
      <dsp:spPr>
        <a:xfrm>
          <a:off x="0" y="4086090"/>
          <a:ext cx="10416469" cy="115125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094D9-2CB6-47B0-BCC2-351879DA4B5E}">
      <dsp:nvSpPr>
        <dsp:cNvPr id="0" name=""/>
        <dsp:cNvSpPr/>
      </dsp:nvSpPr>
      <dsp:spPr>
        <a:xfrm>
          <a:off x="178287" y="4499637"/>
          <a:ext cx="324475" cy="32415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F06D6-EA1A-4143-A4B1-979EDCCD8BEB}">
      <dsp:nvSpPr>
        <dsp:cNvPr id="0" name=""/>
        <dsp:cNvSpPr/>
      </dsp:nvSpPr>
      <dsp:spPr>
        <a:xfrm>
          <a:off x="681050" y="4367027"/>
          <a:ext cx="9704650" cy="644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24" tIns="68224" rIns="68224" bIns="68224" numCol="1" spcCol="1270" anchor="ctr" anchorCtr="0">
          <a:noAutofit/>
        </a:bodyPr>
        <a:lstStyle/>
        <a:p>
          <a:pPr marL="0" lvl="0" indent="0" algn="l" defTabSz="622300">
            <a:lnSpc>
              <a:spcPct val="90000"/>
            </a:lnSpc>
            <a:spcBef>
              <a:spcPct val="0"/>
            </a:spcBef>
            <a:spcAft>
              <a:spcPct val="35000"/>
            </a:spcAft>
            <a:buNone/>
          </a:pPr>
          <a:r>
            <a:rPr lang="cy-GB" sz="1400" kern="1200" dirty="0"/>
            <a:t>Unwaith eto, roedd yr ymgeiswyr hynny oedd yn cwblhau papurau ar-lein yn gallu ymestyn eu hymatebion ac ennill marciau yn y bandiau uwch yn aml. Roedd sawl arholwr yn ei chael hi’n anodd darllen papurau wedi’u hysgrifennu â llaw. Mae’n bosibl bod hyn wedi cyfrannu at roi marciau is.</a:t>
          </a:r>
          <a:endParaRPr lang="en-US" sz="1400" kern="1200" dirty="0"/>
        </a:p>
      </dsp:txBody>
      <dsp:txXfrm>
        <a:off x="681050" y="4367027"/>
        <a:ext cx="9704650" cy="644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C3823-4092-40D2-929F-B14D7CA000C2}">
      <dsp:nvSpPr>
        <dsp:cNvPr id="0" name=""/>
        <dsp:cNvSpPr/>
      </dsp:nvSpPr>
      <dsp:spPr>
        <a:xfrm>
          <a:off x="269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D1628-8BA1-4A09-AEFA-A8DDBE2DDBAA}">
      <dsp:nvSpPr>
        <dsp:cNvPr id="0" name=""/>
        <dsp:cNvSpPr/>
      </dsp:nvSpPr>
      <dsp:spPr>
        <a:xfrm>
          <a:off x="3159706" y="128975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12570-A540-4E1D-B2B2-94D1D998B446}">
      <dsp:nvSpPr>
        <dsp:cNvPr id="0" name=""/>
        <dsp:cNvSpPr/>
      </dsp:nvSpPr>
      <dsp:spPr>
        <a:xfrm>
          <a:off x="198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cy-GB" sz="4400" kern="1200" dirty="0"/>
            <a:t>Pryderon</a:t>
          </a:r>
          <a:r>
            <a:rPr lang="en-GB" sz="4400" b="0" kern="1200" dirty="0"/>
            <a:t> </a:t>
          </a:r>
          <a:endParaRPr lang="en-US" sz="4400" kern="1200" dirty="0"/>
        </a:p>
      </dsp:txBody>
      <dsp:txXfrm>
        <a:off x="1989706" y="3701756"/>
        <a:ext cx="3600000" cy="720000"/>
      </dsp:txXfrm>
    </dsp:sp>
    <dsp:sp modelId="{1C1BFEB8-D1E5-42E7-92BA-65857A742A36}">
      <dsp:nvSpPr>
        <dsp:cNvPr id="0" name=""/>
        <dsp:cNvSpPr/>
      </dsp:nvSpPr>
      <dsp:spPr>
        <a:xfrm>
          <a:off x="6921706" y="821756"/>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74B03-2929-44C5-90EE-300903D5EC0C}">
      <dsp:nvSpPr>
        <dsp:cNvPr id="0" name=""/>
        <dsp:cNvSpPr/>
      </dsp:nvSpPr>
      <dsp:spPr>
        <a:xfrm>
          <a:off x="7389706" y="1289756"/>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8B506-6EA6-4A3E-A3E4-F0665C96C262}">
      <dsp:nvSpPr>
        <dsp:cNvPr id="0" name=""/>
        <dsp:cNvSpPr/>
      </dsp:nvSpPr>
      <dsp:spPr>
        <a:xfrm>
          <a:off x="6219706" y="370175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cy-GB" sz="4400" kern="1200"/>
            <a:t>Atebion</a:t>
          </a:r>
          <a:r>
            <a:rPr lang="en-GB" sz="4400" b="0" kern="1200"/>
            <a:t> </a:t>
          </a:r>
          <a:endParaRPr lang="en-US" sz="4400" kern="1200" dirty="0"/>
        </a:p>
      </dsp:txBody>
      <dsp:txXfrm>
        <a:off x="6219706" y="370175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3/25/2024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3/25/2024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8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82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573A14-1418-8445-A355-C4659B6B9114}" type="slidenum">
              <a:rPr lang="en-US" smtClean="0"/>
              <a:t>12</a:t>
            </a:fld>
            <a:endParaRPr lang="en-US"/>
          </a:p>
        </p:txBody>
      </p:sp>
    </p:spTree>
    <p:extLst>
      <p:ext uri="{BB962C8B-B14F-4D97-AF65-F5344CB8AC3E}">
        <p14:creationId xmlns:p14="http://schemas.microsoft.com/office/powerpoint/2010/main" val="37930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0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25/03/2024</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13810407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ysguiechydagofal.cymru/cymwysterau/level-2-childrens-care-play-learning-and-development-practice-and-theory/"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428137" y="5207336"/>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en-GB" dirty="0" err="1">
                <a:effectLst/>
                <a:latin typeface="Arial" panose="020B0604020202020204" pitchFamily="34" charset="0"/>
                <a:ea typeface="Calibri" panose="020F0502020204030204" pitchFamily="34" charset="0"/>
              </a:rPr>
              <a:t>Lefel</a:t>
            </a:r>
            <a:r>
              <a:rPr lang="en-GB" dirty="0">
                <a:effectLst/>
                <a:latin typeface="Arial" panose="020B0604020202020204" pitchFamily="34" charset="0"/>
                <a:ea typeface="Calibri" panose="020F0502020204030204" pitchFamily="34" charset="0"/>
              </a:rPr>
              <a:t> 2 </a:t>
            </a:r>
            <a:r>
              <a:rPr lang="1106" dirty="0">
                <a:effectLst/>
                <a:latin typeface="Arial" panose="020B0604020202020204" pitchFamily="34" charset="0"/>
                <a:ea typeface="Calibri" panose="020F0502020204030204" pitchFamily="34" charset="0"/>
              </a:rPr>
              <a:t>GChDDP</a:t>
            </a:r>
            <a:r>
              <a:rPr lang="en-GB" dirty="0">
                <a:effectLst/>
                <a:latin typeface="Arial" panose="020B0604020202020204" pitchFamily="34" charset="0"/>
                <a:ea typeface="Calibri" panose="020F0502020204030204" pitchFamily="34" charset="0"/>
              </a:rPr>
              <a:t>:</a:t>
            </a:r>
            <a:r>
              <a:rPr lang="1106" dirty="0">
                <a:effectLst/>
                <a:latin typeface="Arial" panose="020B0604020202020204" pitchFamily="34" charset="0"/>
                <a:ea typeface="Calibri" panose="020F0502020204030204" pitchFamily="34" charset="0"/>
              </a:rPr>
              <a:t> Ymarfer a Theori </a:t>
            </a:r>
          </a:p>
          <a:p>
            <a:pPr marL="0" marR="0" lvl="0" indent="0" algn="l" defTabSz="457200" rtl="0" eaLnBrk="1" fontAlgn="auto" latinLnBrk="0" hangingPunct="1">
              <a:lnSpc>
                <a:spcPct val="100000"/>
              </a:lnSpc>
              <a:spcBef>
                <a:spcPts val="150"/>
              </a:spcBef>
              <a:spcAft>
                <a:spcPct val="0"/>
              </a:spcAft>
              <a:buClrTx/>
              <a:buSzTx/>
              <a:buFontTx/>
              <a:buNone/>
              <a:defRPr b="0" i="0"/>
            </a:pPr>
            <a:r>
              <a:rPr lang="1106" dirty="0">
                <a:effectLst/>
                <a:latin typeface="Arial" panose="020B0604020202020204" pitchFamily="34" charset="0"/>
                <a:ea typeface="Calibri" panose="020F0502020204030204" pitchFamily="34" charset="0"/>
              </a:rPr>
              <a:t>(Uned 216)</a:t>
            </a:r>
          </a:p>
          <a:p>
            <a:pPr marL="0" marR="0" lvl="0" indent="0" algn="l" defTabSz="457200" rtl="0" eaLnBrk="1" fontAlgn="auto" latinLnBrk="0" hangingPunct="1">
              <a:lnSpc>
                <a:spcPct val="100000"/>
              </a:lnSpc>
              <a:spcBef>
                <a:spcPts val="150"/>
              </a:spcBef>
              <a:spcAft>
                <a:spcPct val="0"/>
              </a:spcAft>
              <a:buClrTx/>
              <a:buSzTx/>
              <a:buFontTx/>
              <a:buNone/>
              <a:defRPr b="0" i="0"/>
            </a:pPr>
            <a:r>
              <a:rPr lang="1106" dirty="0">
                <a:latin typeface="Arial" panose="020B0604020202020204" pitchFamily="34" charset="0"/>
                <a:ea typeface="Calibri" panose="020F0502020204030204" pitchFamily="34" charset="0"/>
              </a:rPr>
              <a:t>Rhwydwaith </a:t>
            </a:r>
            <a:r>
              <a:rPr lang="en-GB" dirty="0" err="1">
                <a:latin typeface="Arial" panose="020B0604020202020204" pitchFamily="34" charset="0"/>
                <a:ea typeface="Calibri" panose="020F0502020204030204" pitchFamily="34" charset="0"/>
              </a:rPr>
              <a:t>Gwanwyn</a:t>
            </a:r>
            <a:r>
              <a:rPr lang="1106" dirty="0">
                <a:latin typeface="Arial" panose="020B0604020202020204" pitchFamily="34" charset="0"/>
                <a:ea typeface="Calibri" panose="020F0502020204030204" pitchFamily="34" charset="0"/>
              </a:rPr>
              <a:t> 202</a:t>
            </a:r>
            <a:r>
              <a:rPr lang="en-GB" dirty="0">
                <a:latin typeface="Arial" panose="020B0604020202020204" pitchFamily="34" charset="0"/>
                <a:ea typeface="Calibri" panose="020F0502020204030204" pitchFamily="34" charset="0"/>
              </a:rPr>
              <a:t>4</a:t>
            </a:r>
            <a:r>
              <a:rPr lang="1106" dirty="0">
                <a:latin typeface="Arial" panose="020B0604020202020204" pitchFamily="34" charset="0"/>
                <a:ea typeface="Calibri" panose="020F0502020204030204" pitchFamily="34" charset="0"/>
              </a:rPr>
              <a:t> </a:t>
            </a:r>
            <a:endParaRPr kumimoji="0" lang="en-US" i="0"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 name="Picture 2" descr="A group of children writing on paper&#10;&#10;Description automatically generated with low confidence">
            <a:extLst>
              <a:ext uri="{FF2B5EF4-FFF2-40B4-BE49-F238E27FC236}">
                <a16:creationId xmlns:a16="http://schemas.microsoft.com/office/drawing/2014/main" id="{FC48A196-5F16-46BB-2014-606AA49D9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532" y="902536"/>
            <a:ext cx="6348936" cy="4229100"/>
          </a:xfrm>
          <a:prstGeom prst="rect">
            <a:avLst/>
          </a:prstGeom>
        </p:spPr>
      </p:pic>
    </p:spTree>
    <p:extLst>
      <p:ext uri="{BB962C8B-B14F-4D97-AF65-F5344CB8AC3E}">
        <p14:creationId xmlns:p14="http://schemas.microsoft.com/office/powerpoint/2010/main" val="11317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558007" y="2684004"/>
            <a:ext cx="5783905" cy="1200329"/>
          </a:xfrm>
          <a:prstGeom prst="rect">
            <a:avLst/>
          </a:prstGeom>
          <a:noFill/>
        </p:spPr>
        <p:txBody>
          <a:bodyPr wrap="square" rtlCol="0">
            <a:spAutoFit/>
          </a:bodyPr>
          <a:lstStyle/>
          <a:p>
            <a:pPr algn="ctr">
              <a:defRPr b="0" i="0"/>
            </a:pPr>
            <a:r>
              <a:rPr lang="1106" sz="3600" dirty="0"/>
              <a:t>Adborth yr Uwch Arholwr  </a:t>
            </a:r>
          </a:p>
          <a:p>
            <a:pPr algn="ctr">
              <a:defRPr b="0" i="0"/>
            </a:pPr>
            <a:r>
              <a:rPr lang="en-GB" sz="3600" dirty="0" err="1"/>
              <a:t>Ionawr</a:t>
            </a:r>
            <a:r>
              <a:rPr lang="1106" sz="3600" dirty="0"/>
              <a:t> 202</a:t>
            </a:r>
            <a:r>
              <a:rPr lang="en-GB" sz="3600" dirty="0"/>
              <a:t>4</a:t>
            </a:r>
            <a:endParaRPr lang="1106" sz="3600" dirty="0"/>
          </a:p>
        </p:txBody>
      </p:sp>
    </p:spTree>
    <p:extLst>
      <p:ext uri="{BB962C8B-B14F-4D97-AF65-F5344CB8AC3E}">
        <p14:creationId xmlns:p14="http://schemas.microsoft.com/office/powerpoint/2010/main" val="209858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42356-2910-4902-E8AD-DEAC681348E5}"/>
              </a:ext>
            </a:extLst>
          </p:cNvPr>
          <p:cNvSpPr>
            <a:spLocks noGrp="1"/>
          </p:cNvSpPr>
          <p:nvPr>
            <p:ph type="title"/>
          </p:nvPr>
        </p:nvSpPr>
        <p:spPr>
          <a:xfrm>
            <a:off x="282011" y="208722"/>
            <a:ext cx="10223323" cy="447261"/>
          </a:xfrm>
        </p:spPr>
        <p:txBody>
          <a:bodyPr anchor="b">
            <a:normAutofit/>
          </a:bodyPr>
          <a:lstStyle/>
          <a:p>
            <a:r>
              <a:rPr lang="en-GB" sz="1800" dirty="0" err="1"/>
              <a:t>Adborth</a:t>
            </a:r>
            <a:r>
              <a:rPr lang="en-GB" sz="1800" dirty="0"/>
              <a:t> </a:t>
            </a:r>
            <a:r>
              <a:rPr lang="en-GB" sz="1800" dirty="0" err="1"/>
              <a:t>Lefel</a:t>
            </a:r>
            <a:r>
              <a:rPr lang="en-GB" sz="1800" dirty="0"/>
              <a:t> </a:t>
            </a:r>
            <a:r>
              <a:rPr lang="en-GB" sz="1800" dirty="0" err="1"/>
              <a:t>Uchel</a:t>
            </a:r>
            <a:endParaRPr lang="en-GB" sz="1800" dirty="0"/>
          </a:p>
        </p:txBody>
      </p:sp>
      <p:graphicFrame>
        <p:nvGraphicFramePr>
          <p:cNvPr id="8" name="Rectangle 1">
            <a:extLst>
              <a:ext uri="{FF2B5EF4-FFF2-40B4-BE49-F238E27FC236}">
                <a16:creationId xmlns:a16="http://schemas.microsoft.com/office/drawing/2014/main" id="{B12E220D-AD20-EDA0-D77F-DC28EFF9B4AF}"/>
              </a:ext>
            </a:extLst>
          </p:cNvPr>
          <p:cNvGraphicFramePr>
            <a:graphicFrameLocks noGrp="1"/>
          </p:cNvGraphicFramePr>
          <p:nvPr>
            <p:ph idx="1"/>
            <p:extLst>
              <p:ext uri="{D42A27DB-BD31-4B8C-83A1-F6EECF244321}">
                <p14:modId xmlns:p14="http://schemas.microsoft.com/office/powerpoint/2010/main" val="2696867184"/>
              </p:ext>
            </p:extLst>
          </p:nvPr>
        </p:nvGraphicFramePr>
        <p:xfrm>
          <a:off x="464891" y="1045367"/>
          <a:ext cx="10416469" cy="529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03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D8EBE1-1839-4118-B69D-7F5F54E34893}"/>
              </a:ext>
            </a:extLst>
          </p:cNvPr>
          <p:cNvSpPr txBox="1">
            <a:spLocks/>
          </p:cNvSpPr>
          <p:nvPr/>
        </p:nvSpPr>
        <p:spPr>
          <a:xfrm>
            <a:off x="271380" y="325680"/>
            <a:ext cx="1002093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pPr algn="l"/>
            <a:r>
              <a:rPr lang="en-US" sz="1800" dirty="0" err="1"/>
              <a:t>Uned</a:t>
            </a:r>
            <a:r>
              <a:rPr lang="en-US" sz="1800" dirty="0"/>
              <a:t> 216 – </a:t>
            </a:r>
            <a:r>
              <a:rPr lang="en-GB" sz="1800" b="0" i="0" u="none" strike="noStrike" baseline="0" dirty="0">
                <a:solidFill>
                  <a:srgbClr val="000000"/>
                </a:solidFill>
                <a:latin typeface="Arial WGL"/>
              </a:rPr>
              <a:t> </a:t>
            </a:r>
            <a:r>
              <a:rPr lang="en-GB" sz="1800" i="0" u="none" strike="noStrike" baseline="0" dirty="0" err="1">
                <a:solidFill>
                  <a:srgbClr val="0070C0"/>
                </a:solidFill>
                <a:latin typeface="Arial WGL"/>
              </a:rPr>
              <a:t>Deall</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Gofal</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Chwarae</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Dysgu</a:t>
            </a:r>
            <a:r>
              <a:rPr lang="en-GB" sz="1800" i="0" u="none" strike="noStrike" baseline="0" dirty="0">
                <a:solidFill>
                  <a:srgbClr val="0070C0"/>
                </a:solidFill>
                <a:latin typeface="Arial WGL"/>
              </a:rPr>
              <a:t> a </a:t>
            </a:r>
            <a:r>
              <a:rPr lang="en-GB" sz="1800" i="0" u="none" strike="noStrike" baseline="0" dirty="0" err="1">
                <a:solidFill>
                  <a:srgbClr val="0070C0"/>
                </a:solidFill>
                <a:latin typeface="Arial WGL"/>
              </a:rPr>
              <a:t>Datblygiad</a:t>
            </a:r>
            <a:r>
              <a:rPr lang="en-GB" sz="1800" i="0" u="none" strike="noStrike" baseline="0" dirty="0">
                <a:solidFill>
                  <a:srgbClr val="0070C0"/>
                </a:solidFill>
                <a:latin typeface="Arial WGL"/>
              </a:rPr>
              <a:t> Plant</a:t>
            </a:r>
            <a:endParaRPr lang="en-US" sz="1800" dirty="0">
              <a:solidFill>
                <a:srgbClr val="0070C0"/>
              </a:solidFill>
            </a:endParaRPr>
          </a:p>
        </p:txBody>
      </p:sp>
      <p:pic>
        <p:nvPicPr>
          <p:cNvPr id="4" name="Picture 3">
            <a:extLst>
              <a:ext uri="{FF2B5EF4-FFF2-40B4-BE49-F238E27FC236}">
                <a16:creationId xmlns:a16="http://schemas.microsoft.com/office/drawing/2014/main" id="{3FF9A81C-A756-0FDA-B889-BB74A7AB0F9A}"/>
              </a:ext>
            </a:extLst>
          </p:cNvPr>
          <p:cNvPicPr>
            <a:picLocks noChangeAspect="1"/>
          </p:cNvPicPr>
          <p:nvPr/>
        </p:nvPicPr>
        <p:blipFill>
          <a:blip r:embed="rId3"/>
          <a:stretch>
            <a:fillRect/>
          </a:stretch>
        </p:blipFill>
        <p:spPr>
          <a:xfrm>
            <a:off x="4052887" y="1003843"/>
            <a:ext cx="3907277" cy="5528478"/>
          </a:xfrm>
          <a:prstGeom prst="rect">
            <a:avLst/>
          </a:prstGeom>
        </p:spPr>
      </p:pic>
    </p:spTree>
    <p:extLst>
      <p:ext uri="{BB962C8B-B14F-4D97-AF65-F5344CB8AC3E}">
        <p14:creationId xmlns:p14="http://schemas.microsoft.com/office/powerpoint/2010/main" val="1643471483"/>
      </p:ext>
    </p:extLst>
  </p:cSld>
  <p:clrMapOvr>
    <a:masterClrMapping/>
  </p:clrMapOvr>
  <mc:AlternateContent xmlns:mc="http://schemas.openxmlformats.org/markup-compatibility/2006" xmlns:p14="http://schemas.microsoft.com/office/powerpoint/2010/main">
    <mc:Choice Requires="p14">
      <p:transition spd="slow" p14:dur="2000" advTm="124445"/>
    </mc:Choice>
    <mc:Fallback xmlns="">
      <p:transition spd="slow" advTm="12444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dirty="0">
                <a:solidFill>
                  <a:srgbClr val="0070C0"/>
                </a:solidFill>
              </a:rPr>
              <a:t> </a:t>
            </a:r>
            <a:r>
              <a:rPr lang="en-GB" sz="1400" dirty="0" err="1">
                <a:solidFill>
                  <a:srgbClr val="0070C0"/>
                </a:solidFill>
              </a:rPr>
              <a:t>Rhowch</a:t>
            </a:r>
            <a:r>
              <a:rPr lang="en-GB" sz="1400" dirty="0">
                <a:solidFill>
                  <a:srgbClr val="0070C0"/>
                </a:solidFill>
              </a:rPr>
              <a:t> </a:t>
            </a:r>
            <a:r>
              <a:rPr lang="en-GB" sz="1400" dirty="0" err="1">
                <a:solidFill>
                  <a:srgbClr val="0070C0"/>
                </a:solidFill>
              </a:rPr>
              <a:t>fanylion</a:t>
            </a:r>
            <a:r>
              <a:rPr lang="en-GB" sz="1400" dirty="0">
                <a:solidFill>
                  <a:srgbClr val="0070C0"/>
                </a:solidFill>
              </a:rPr>
              <a:t> a </a:t>
            </a:r>
            <a:r>
              <a:rPr lang="en-GB" sz="1400" dirty="0" err="1">
                <a:solidFill>
                  <a:srgbClr val="0070C0"/>
                </a:solidFill>
              </a:rPr>
              <a:t>rhesymau</a:t>
            </a:r>
            <a:r>
              <a:rPr lang="en-GB" sz="1400" dirty="0">
                <a:solidFill>
                  <a:srgbClr val="0070C0"/>
                </a:solidFill>
              </a:rPr>
              <a:t> </a:t>
            </a:r>
            <a:r>
              <a:rPr lang="en-GB" sz="1400" dirty="0" err="1">
                <a:solidFill>
                  <a:srgbClr val="0070C0"/>
                </a:solidFill>
              </a:rPr>
              <a:t>dros</a:t>
            </a:r>
            <a:r>
              <a:rPr lang="en-GB" sz="1400" dirty="0">
                <a:solidFill>
                  <a:srgbClr val="0070C0"/>
                </a:solidFill>
              </a:rPr>
              <a:t> </a:t>
            </a:r>
            <a:r>
              <a:rPr lang="en-GB" sz="1400" dirty="0" err="1">
                <a:solidFill>
                  <a:srgbClr val="0070C0"/>
                </a:solidFill>
              </a:rPr>
              <a:t>sut</a:t>
            </a:r>
            <a:r>
              <a:rPr lang="en-GB" sz="1400" dirty="0">
                <a:solidFill>
                  <a:srgbClr val="0070C0"/>
                </a:solidFill>
              </a:rPr>
              <a:t> a </a:t>
            </a:r>
            <a:r>
              <a:rPr lang="en-GB" sz="1400" dirty="0" err="1">
                <a:solidFill>
                  <a:srgbClr val="0070C0"/>
                </a:solidFill>
              </a:rPr>
              <a:t>pham</a:t>
            </a:r>
            <a:r>
              <a:rPr lang="en-GB" sz="1400" dirty="0">
                <a:solidFill>
                  <a:srgbClr val="0070C0"/>
                </a:solidFill>
              </a:rPr>
              <a:t> </a:t>
            </a:r>
            <a:r>
              <a:rPr lang="en-GB" sz="1400" dirty="0" err="1">
                <a:solidFill>
                  <a:srgbClr val="0070C0"/>
                </a:solidFill>
              </a:rPr>
              <a:t>mae</a:t>
            </a:r>
            <a:r>
              <a:rPr lang="en-GB" sz="1400" dirty="0">
                <a:solidFill>
                  <a:srgbClr val="0070C0"/>
                </a:solidFill>
              </a:rPr>
              <a:t> </a:t>
            </a:r>
            <a:r>
              <a:rPr lang="en-GB" sz="1400" dirty="0" err="1">
                <a:solidFill>
                  <a:srgbClr val="0070C0"/>
                </a:solidFill>
              </a:rPr>
              <a:t>rhywbeth</a:t>
            </a:r>
            <a:r>
              <a:rPr lang="en-GB" sz="1400" dirty="0">
                <a:solidFill>
                  <a:srgbClr val="0070C0"/>
                </a:solidFill>
              </a:rPr>
              <a:t> </a:t>
            </a:r>
            <a:r>
              <a:rPr lang="en-GB" sz="1400" dirty="0" err="1">
                <a:solidFill>
                  <a:srgbClr val="0070C0"/>
                </a:solidFill>
              </a:rPr>
              <a:t>fel</a:t>
            </a:r>
            <a:r>
              <a:rPr lang="en-GB" sz="1400" dirty="0">
                <a:solidFill>
                  <a:srgbClr val="0070C0"/>
                </a:solidFill>
              </a:rPr>
              <a:t> y </a:t>
            </a:r>
            <a:r>
              <a:rPr lang="en-GB" sz="1400" dirty="0" err="1">
                <a:solidFill>
                  <a:srgbClr val="0070C0"/>
                </a:solidFill>
              </a:rPr>
              <a:t>mae</a:t>
            </a:r>
            <a:endParaRPr lang="en-GB" sz="1400" dirty="0">
              <a:solidFill>
                <a:srgbClr val="0070C0"/>
              </a:solidFill>
            </a:endParaRPr>
          </a:p>
        </p:txBody>
      </p:sp>
      <p:sp>
        <p:nvSpPr>
          <p:cNvPr id="8" name="TextBox 7">
            <a:extLst>
              <a:ext uri="{FF2B5EF4-FFF2-40B4-BE49-F238E27FC236}">
                <a16:creationId xmlns:a16="http://schemas.microsoft.com/office/drawing/2014/main" id="{3A18B0C7-8454-14B6-733A-8DD3EC4DCD11}"/>
              </a:ext>
            </a:extLst>
          </p:cNvPr>
          <p:cNvSpPr txBox="1"/>
          <p:nvPr/>
        </p:nvSpPr>
        <p:spPr>
          <a:xfrm>
            <a:off x="6633989" y="1219728"/>
            <a:ext cx="5275999" cy="5862631"/>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imes New Roman" panose="02020603050405020304" pitchFamily="18" charset="0"/>
              </a:rPr>
              <a:t>Rhowch hyd at 4 marc</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0 marc </a:t>
            </a:r>
            <a:r>
              <a:rPr lang="cy-GB" sz="1100" dirty="0">
                <a:effectLst/>
                <a:latin typeface="Arial" panose="020B0604020202020204" pitchFamily="34" charset="0"/>
                <a:ea typeface="Calibri" panose="020F0502020204030204" pitchFamily="34" charset="0"/>
                <a:cs typeface="Helvetica" panose="020B0604020202020204" pitchFamily="34" charset="0"/>
              </a:rPr>
              <a:t>os nad yw'r ymateb yn haeddu ennill marciau.</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spcBef>
                <a:spcPts val="35"/>
              </a:spcBef>
            </a:pPr>
            <a:r>
              <a:rPr lang="cy-GB" sz="1100" b="1" dirty="0">
                <a:effectLst/>
                <a:latin typeface="Arial" panose="020B0604020202020204" pitchFamily="34" charset="0"/>
                <a:ea typeface="Arial WGL"/>
                <a:cs typeface="Arial WGL"/>
              </a:rPr>
              <a:t>Rhowch 1 marc</a:t>
            </a:r>
            <a:r>
              <a:rPr lang="cy-GB" sz="1100" dirty="0">
                <a:effectLst/>
                <a:latin typeface="Arial" panose="020B0604020202020204" pitchFamily="34" charset="0"/>
                <a:ea typeface="Arial WGL"/>
                <a:cs typeface="Arial WGL"/>
              </a:rPr>
              <a:t> am esboniad sylfaenol sy'n dangos gwybodaeth a dealltwriaeth gyfyngedig o sut </a:t>
            </a:r>
            <a:r>
              <a:rPr lang="cy-GB" sz="1100" dirty="0">
                <a:effectLst/>
                <a:latin typeface="Arial" panose="020B0604020202020204" pitchFamily="34" charset="0"/>
                <a:ea typeface="Calibri" panose="020F0502020204030204" pitchFamily="34" charset="0"/>
                <a:cs typeface="Arial WGL"/>
              </a:rPr>
              <a:t>mae chwarae dychmygu yn gallu hybu datblygiad cyfannol plant.</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cy-GB" sz="1100" b="1" dirty="0">
                <a:effectLst/>
                <a:latin typeface="Arial" panose="020B0604020202020204" pitchFamily="34" charset="0"/>
                <a:ea typeface="Arial WGL"/>
                <a:cs typeface="Arial WGL"/>
              </a:rPr>
              <a:t>Rhowch 2-3 marc</a:t>
            </a:r>
            <a:r>
              <a:rPr lang="cy-GB" sz="1100" dirty="0">
                <a:effectLst/>
                <a:latin typeface="Arial" panose="020B0604020202020204" pitchFamily="34" charset="0"/>
                <a:ea typeface="Arial WGL"/>
                <a:cs typeface="Arial WGL"/>
              </a:rPr>
              <a:t> am esboniad da sy'n dangos rhywfaint o wybodaeth a dealltwriaeth o sut </a:t>
            </a:r>
            <a:r>
              <a:rPr lang="cy-GB" sz="1100" dirty="0">
                <a:effectLst/>
                <a:latin typeface="Arial" panose="020B0604020202020204" pitchFamily="34" charset="0"/>
                <a:ea typeface="Calibri" panose="020F0502020204030204" pitchFamily="34" charset="0"/>
                <a:cs typeface="Arial WGL"/>
              </a:rPr>
              <a:t>mae chwarae dychmygu yn gallu hybu datblygiad cyfannol plant.</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cy-GB" sz="1100" b="1" dirty="0">
                <a:effectLst/>
                <a:latin typeface="Arial" panose="020B0604020202020204" pitchFamily="34" charset="0"/>
                <a:ea typeface="Arial WGL"/>
                <a:cs typeface="Arial WGL"/>
              </a:rPr>
              <a:t>Rhowch 4 marc</a:t>
            </a:r>
            <a:r>
              <a:rPr lang="cy-GB" sz="1100" dirty="0">
                <a:effectLst/>
                <a:latin typeface="Arial" panose="020B0604020202020204" pitchFamily="34" charset="0"/>
                <a:ea typeface="Arial WGL"/>
                <a:cs typeface="Arial WGL"/>
              </a:rPr>
              <a:t> am esboniad da iawn sy'n dangos gwybodaeth a dealltwriaeth gadarn o sut </a:t>
            </a:r>
            <a:r>
              <a:rPr lang="cy-GB" sz="1100" dirty="0">
                <a:effectLst/>
                <a:latin typeface="Arial" panose="020B0604020202020204" pitchFamily="34" charset="0"/>
                <a:ea typeface="Calibri" panose="020F0502020204030204" pitchFamily="34" charset="0"/>
                <a:cs typeface="Arial WGL"/>
              </a:rPr>
              <a:t>mae chwarae dychmygu yn gallu hybu datblygiad cyfannol plant. </a:t>
            </a:r>
            <a:endParaRPr lang="en-GB" sz="1100" dirty="0">
              <a:effectLst/>
              <a:latin typeface="Arial WGL"/>
              <a:ea typeface="Arial WGL"/>
              <a:cs typeface="Arial WGL"/>
            </a:endParaRPr>
          </a:p>
          <a:p>
            <a:pPr>
              <a:spcBef>
                <a:spcPts val="35"/>
              </a:spcBef>
            </a:pPr>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spcBef>
                <a:spcPts val="35"/>
              </a:spcBef>
            </a:pPr>
            <a:r>
              <a:rPr lang="cy-GB" sz="1100" dirty="0">
                <a:effectLst/>
                <a:latin typeface="Arial" panose="020B0604020202020204" pitchFamily="34" charset="0"/>
                <a:ea typeface="Arial WGL"/>
                <a:cs typeface="Arial WGL"/>
              </a:rPr>
              <a:t>Gall yr ateb gyfeirio at y canlynol:</a:t>
            </a:r>
            <a:endParaRPr lang="en-GB" sz="1100" dirty="0">
              <a:effectLst/>
              <a:latin typeface="Arial WGL"/>
              <a:ea typeface="Arial WGL"/>
              <a:cs typeface="Arial WGL"/>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cefnogi plant i ddatblygu a rhannu syniadau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galluogi plant i fynegi syniadau sy'n cefnogi cyfathrebu</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cynnig cyfle i ddatrys problemau a datblygu sgiliau rhesymu</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annog plant i weithio'n ymarferol a darganfod beth sy'n gweithio</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datblygu geirfa newydd gan gefnogi trafodaeth a chyfle i feddwl</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 plant yn dysgu am eu hunain a'r byd o'u hamgylch</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effectLst/>
                <a:latin typeface="Arial" panose="020B0604020202020204" pitchFamily="34" charset="0"/>
                <a:ea typeface="Arial WGL"/>
                <a:cs typeface="Arial WGL"/>
              </a:rPr>
              <a:t>mae'n cefnogi plant i archwilio profiadau sy'n codi ofn neu'n peri gofid</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mae plant yn dysgu sut i drafod ac ystyried safbwyntiau eraill</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trosglwyddo gwybodaeth o un sefyllfa i un arall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mae'n galluogi plant i ddarllen ciwiau cymdeithasol</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mae'n galluogi plant i adnabod a rheoli emosiynau </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bydd plant yn gallu trafod a chymryd eu tro</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mae'n caniatáu i blant ddatblygu dychymyg a chreadigrwydd</a:t>
            </a:r>
            <a:endParaRPr lang="en-GB" sz="1100" dirty="0">
              <a:effectLst/>
              <a:latin typeface="Arial WGL"/>
              <a:ea typeface="Arial WGL"/>
              <a:cs typeface="Symbol" panose="05050102010706020507" pitchFamily="18" charset="2"/>
            </a:endParaRPr>
          </a:p>
          <a:p>
            <a:pPr marL="342900" lvl="0" indent="-342900">
              <a:spcBef>
                <a:spcPts val="35"/>
              </a:spcBef>
              <a:spcAft>
                <a:spcPts val="0"/>
              </a:spcAft>
              <a:buFont typeface="Symbol" panose="05050102010706020507" pitchFamily="18" charset="2"/>
              <a:buChar char=""/>
            </a:pPr>
            <a:r>
              <a:rPr lang="cy-GB" sz="1100" dirty="0">
                <a:solidFill>
                  <a:srgbClr val="000000"/>
                </a:solidFill>
                <a:effectLst/>
                <a:latin typeface="Arial" panose="020B0604020202020204" pitchFamily="34" charset="0"/>
                <a:ea typeface="Arial WGL"/>
                <a:cs typeface="Arial WGL"/>
              </a:rPr>
              <a:t>mae'n annog plant i weithio gyda'i gilydd a chydweithredu.</a:t>
            </a:r>
            <a:br>
              <a:rPr lang="cy-GB" sz="1100" dirty="0">
                <a:solidFill>
                  <a:srgbClr val="000000"/>
                </a:solidFill>
                <a:effectLst/>
                <a:latin typeface="Arial" panose="020B0604020202020204" pitchFamily="34" charset="0"/>
                <a:ea typeface="Arial WGL"/>
                <a:cs typeface="Arial WGL"/>
              </a:rPr>
            </a:br>
            <a:endParaRPr lang="cy-GB" sz="1100" dirty="0">
              <a:solidFill>
                <a:srgbClr val="000000"/>
              </a:solidFill>
              <a:effectLst/>
              <a:latin typeface="Arial" panose="020B0604020202020204" pitchFamily="34" charset="0"/>
              <a:ea typeface="Arial WGL"/>
              <a:cs typeface="Arial WGL"/>
            </a:endParaRPr>
          </a:p>
          <a:p>
            <a:pPr>
              <a:spcBef>
                <a:spcPts val="35"/>
              </a:spcBef>
            </a:pPr>
            <a:r>
              <a:rPr lang="cy-GB" sz="1100" dirty="0">
                <a:effectLst/>
                <a:latin typeface="Arial" panose="020B0604020202020204" pitchFamily="34" charset="0"/>
                <a:ea typeface="Arial WGL"/>
                <a:cs typeface="Arial WGL"/>
              </a:rPr>
              <a:t>Nid yw’r rhestr yn gynhwysfawr.</a:t>
            </a:r>
            <a:br>
              <a:rPr lang="en-GB" sz="1100" dirty="0">
                <a:latin typeface="Arial WGL"/>
                <a:ea typeface="Arial WGL"/>
                <a:cs typeface="Arial WGL"/>
              </a:rPr>
            </a:br>
            <a:r>
              <a:rPr lang="cy-GB" sz="1100" dirty="0">
                <a:effectLst/>
                <a:latin typeface="Arial" panose="020B0604020202020204" pitchFamily="34" charset="0"/>
                <a:ea typeface="Calibri" panose="020F0502020204030204" pitchFamily="34" charset="0"/>
                <a:cs typeface="Tahoma" panose="020B0604030504040204" pitchFamily="34" charset="0"/>
              </a:rPr>
              <a:t>Rhowch farciau am unrhyw ateb perthnasol arall</a:t>
            </a:r>
            <a:r>
              <a:rPr lang="cy-GB" sz="1800" dirty="0">
                <a:effectLst/>
                <a:latin typeface="Arial" panose="020B0604020202020204" pitchFamily="34" charset="0"/>
                <a:ea typeface="Calibri" panose="020F0502020204030204" pitchFamily="34" charset="0"/>
                <a:cs typeface="Tahoma" panose="020B0604030504040204" pitchFamily="34" charset="0"/>
              </a:rPr>
              <a:t>.</a:t>
            </a:r>
            <a:endParaRPr lang="en-GB" sz="1100" dirty="0">
              <a:effectLst/>
              <a:latin typeface="Arial WGL"/>
              <a:ea typeface="Arial WGL"/>
              <a:cs typeface="Symbol" panose="05050102010706020507" pitchFamily="18" charset="2"/>
            </a:endParaRPr>
          </a:p>
          <a:p>
            <a:pPr>
              <a:spcBef>
                <a:spcPts val="35"/>
              </a:spcBef>
            </a:pPr>
            <a:r>
              <a:rPr lang="en-GB" sz="1800" dirty="0">
                <a:solidFill>
                  <a:srgbClr val="000000"/>
                </a:solidFill>
                <a:effectLst/>
                <a:latin typeface="Arial" panose="020B0604020202020204" pitchFamily="34" charset="0"/>
                <a:ea typeface="Arial WGL"/>
                <a:cs typeface="Arial WGL"/>
              </a:rPr>
              <a:t> </a:t>
            </a:r>
            <a:endParaRPr lang="en-GB" sz="1800" dirty="0">
              <a:effectLst/>
              <a:latin typeface="Arial WGL"/>
              <a:ea typeface="Arial WGL"/>
              <a:cs typeface="Arial WGL"/>
            </a:endParaRPr>
          </a:p>
        </p:txBody>
      </p:sp>
      <p:sp>
        <p:nvSpPr>
          <p:cNvPr id="7" name="Title 2">
            <a:extLst>
              <a:ext uri="{FF2B5EF4-FFF2-40B4-BE49-F238E27FC236}">
                <a16:creationId xmlns:a16="http://schemas.microsoft.com/office/drawing/2014/main" id="{034F2149-2B43-79D7-05E9-BB90C1D3CAD5}"/>
              </a:ext>
            </a:extLst>
          </p:cNvPr>
          <p:cNvSpPr txBox="1">
            <a:spLocks/>
          </p:cNvSpPr>
          <p:nvPr/>
        </p:nvSpPr>
        <p:spPr>
          <a:xfrm>
            <a:off x="282012" y="208722"/>
            <a:ext cx="5091890" cy="44726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a:solidFill>
                  <a:schemeClr val="accent1"/>
                </a:solidFill>
                <a:latin typeface="+mj-lt"/>
                <a:ea typeface="+mj-ea"/>
                <a:cs typeface="+mj-cs"/>
              </a:defRPr>
            </a:lvl1pPr>
          </a:lstStyle>
          <a:p>
            <a:r>
              <a:rPr lang="1106" sz="1800" dirty="0"/>
              <a:t>Cwestiwn</a:t>
            </a:r>
            <a:r>
              <a:rPr lang="en-GB" sz="1800" dirty="0"/>
              <a:t> 1(b) </a:t>
            </a:r>
            <a:r>
              <a:rPr lang="1106" sz="1800" dirty="0"/>
              <a:t>a'r cynllun marcio </a:t>
            </a:r>
            <a:endParaRPr lang="en-GB" sz="1800" dirty="0"/>
          </a:p>
        </p:txBody>
      </p:sp>
      <p:pic>
        <p:nvPicPr>
          <p:cNvPr id="11" name="Picture 10">
            <a:extLst>
              <a:ext uri="{FF2B5EF4-FFF2-40B4-BE49-F238E27FC236}">
                <a16:creationId xmlns:a16="http://schemas.microsoft.com/office/drawing/2014/main" id="{C045033B-C344-DB31-AED3-2282B2F74901}"/>
              </a:ext>
            </a:extLst>
          </p:cNvPr>
          <p:cNvPicPr>
            <a:picLocks noChangeAspect="1"/>
          </p:cNvPicPr>
          <p:nvPr/>
        </p:nvPicPr>
        <p:blipFill>
          <a:blip r:embed="rId2"/>
          <a:stretch>
            <a:fillRect/>
          </a:stretch>
        </p:blipFill>
        <p:spPr>
          <a:xfrm>
            <a:off x="208581" y="1219728"/>
            <a:ext cx="5497951" cy="2788961"/>
          </a:xfrm>
          <a:prstGeom prst="rect">
            <a:avLst/>
          </a:prstGeom>
        </p:spPr>
      </p:pic>
    </p:spTree>
    <p:extLst>
      <p:ext uri="{BB962C8B-B14F-4D97-AF65-F5344CB8AC3E}">
        <p14:creationId xmlns:p14="http://schemas.microsoft.com/office/powerpoint/2010/main" val="87971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801314"/>
          </a:xfrm>
          <a:prstGeom prst="rect">
            <a:avLst/>
          </a:prstGeom>
          <a:noFill/>
          <a:ln>
            <a:noFill/>
          </a:ln>
        </p:spPr>
        <p:txBody>
          <a:bodyPr wrap="square" rtlCol="0">
            <a:spAutoFit/>
          </a:bodyPr>
          <a:lstStyle/>
          <a:p>
            <a:r>
              <a:rPr lang="1106" sz="1800" b="1" i="1" dirty="0">
                <a:solidFill>
                  <a:srgbClr val="0070C0"/>
                </a:solidFill>
              </a:rPr>
              <a:t>Adborth yr Uwch Arholwr </a:t>
            </a:r>
          </a:p>
          <a:p>
            <a:br>
              <a:rPr lang="en-GB" b="1" i="1" dirty="0">
                <a:solidFill>
                  <a:srgbClr val="0070C0"/>
                </a:solidFill>
              </a:rPr>
            </a:br>
            <a:r>
              <a:rPr lang="en-GB" dirty="0"/>
              <a:t>The examiner has acknowledged the very good understanding shown by this learner in relation to the role of pretend play. Full marks are awarded for the explanation as the learner has developed the response in line with requirements. This can be seen where the explanation refers to each aspect of development in logical progression. The presentation of a response in this logical manner ensures consideration is given to the question as a whole and limits error or duplication.</a:t>
            </a:r>
            <a:endParaRPr lang="en-GB" i="1" dirty="0">
              <a:solidFill>
                <a:srgbClr val="0070C0"/>
              </a:solidFill>
            </a:endParaRPr>
          </a:p>
          <a:p>
            <a:r>
              <a:rPr kumimoji="0" lang="cy-GB" altLang="en-US" b="1" i="0" u="none" strike="noStrike" cap="none" normalizeH="0" baseline="0" dirty="0">
                <a:ln>
                  <a:noFill/>
                </a:ln>
                <a:solidFill>
                  <a:srgbClr val="0070C0"/>
                </a:solidFill>
                <a:effectLst/>
              </a:rPr>
              <a:t>Marc a ddyfarnwyd </a:t>
            </a:r>
            <a:r>
              <a:rPr kumimoji="0" lang="en-GB" altLang="en-US" b="1" i="0" u="none" strike="noStrike" cap="none" normalizeH="0" baseline="0" dirty="0">
                <a:ln>
                  <a:noFill/>
                </a:ln>
                <a:solidFill>
                  <a:srgbClr val="0070C0"/>
                </a:solidFill>
                <a:effectLst/>
              </a:rPr>
              <a:t>4/4</a:t>
            </a:r>
            <a:endParaRPr lang="en-GB" b="1" dirty="0">
              <a:solidFill>
                <a:srgbClr val="0070C0"/>
              </a:solidFill>
            </a:endParaRP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1(b)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7137DAEC-9F87-9D84-5F45-9DB4670DCCF7}"/>
              </a:ext>
            </a:extLst>
          </p:cNvPr>
          <p:cNvSpPr txBox="1"/>
          <p:nvPr/>
        </p:nvSpPr>
        <p:spPr>
          <a:xfrm>
            <a:off x="282575" y="1076052"/>
            <a:ext cx="5068358" cy="5355312"/>
          </a:xfrm>
          <a:prstGeom prst="rect">
            <a:avLst/>
          </a:prstGeom>
          <a:noFill/>
        </p:spPr>
        <p:txBody>
          <a:bodyPr wrap="square">
            <a:spAutoFit/>
          </a:bodyPr>
          <a:lstStyle/>
          <a:p>
            <a:r>
              <a:rPr lang="en-US" dirty="0"/>
              <a:t>Pretend play can help improve physical development by using their gross motor skills to use their legs to walk around , and also their fine motor skills to pick different types of things up during the play. It can increase their level of imagination(improving their intellectual skills) as they will be playing creatively either by themselves or with other people. Their language skills will be growing as they will be talking , an example of this would be playing house as roleplay and talking to other people to create the storyline. The </a:t>
            </a:r>
            <a:r>
              <a:rPr lang="en-US" dirty="0" err="1"/>
              <a:t>childs'</a:t>
            </a:r>
            <a:r>
              <a:rPr lang="en-US" dirty="0"/>
              <a:t> emotional development will also be being used in pretend play as the child will have different types of emotions for each scene of the pretend play. As a child is playing pretend play , their social </a:t>
            </a:r>
            <a:r>
              <a:rPr lang="en-US" dirty="0" err="1"/>
              <a:t>loevel</a:t>
            </a:r>
            <a:r>
              <a:rPr lang="en-US" dirty="0"/>
              <a:t> will highly increase as they will be talking to other peers , teachers or family members as they play in an imaginative story.</a:t>
            </a:r>
            <a:endParaRPr lang="en-GB" dirty="0"/>
          </a:p>
        </p:txBody>
      </p:sp>
    </p:spTree>
    <p:extLst>
      <p:ext uri="{BB962C8B-B14F-4D97-AF65-F5344CB8AC3E}">
        <p14:creationId xmlns:p14="http://schemas.microsoft.com/office/powerpoint/2010/main" val="146842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524315"/>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Once again by separating the </a:t>
            </a:r>
          </a:p>
          <a:p>
            <a:r>
              <a:rPr lang="en-GB" dirty="0"/>
              <a:t>answer into relevant sections this learner has presented a response showing very good understanding of holistic development as the question requires. The explanation is supported at each stage with a brief example, such as using imagination to support intellectual development and expressing feelings to develop emotional skills.</a:t>
            </a:r>
          </a:p>
          <a:p>
            <a:r>
              <a:rPr lang="en-GB" dirty="0"/>
              <a:t>A well-deserved full marks awarded.</a:t>
            </a:r>
            <a:br>
              <a:rPr lang="en-GB" b="1" i="1" dirty="0">
                <a:solidFill>
                  <a:srgbClr val="0070C0"/>
                </a:solidFill>
              </a:rPr>
            </a:br>
            <a:endParaRPr lang="en-GB" b="1" i="1" dirty="0">
              <a:solidFill>
                <a:srgbClr val="0070C0"/>
              </a:solidFill>
            </a:endParaRP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1(b)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23CA5D2A-317F-7803-40D5-38DFF90307B8}"/>
              </a:ext>
            </a:extLst>
          </p:cNvPr>
          <p:cNvSpPr txBox="1"/>
          <p:nvPr/>
        </p:nvSpPr>
        <p:spPr>
          <a:xfrm>
            <a:off x="367242" y="1122986"/>
            <a:ext cx="5068358" cy="3693319"/>
          </a:xfrm>
          <a:prstGeom prst="rect">
            <a:avLst/>
          </a:prstGeom>
          <a:noFill/>
        </p:spPr>
        <p:txBody>
          <a:bodyPr wrap="square">
            <a:spAutoFit/>
          </a:bodyPr>
          <a:lstStyle/>
          <a:p>
            <a:r>
              <a:rPr lang="en-US" dirty="0"/>
              <a:t>Pretend play will help with the </a:t>
            </a:r>
            <a:r>
              <a:rPr lang="en-US" dirty="0" err="1"/>
              <a:t>childs</a:t>
            </a:r>
            <a:r>
              <a:rPr lang="en-US" dirty="0"/>
              <a:t> intellectual skills as they are using their imagination and learning from what they </a:t>
            </a:r>
            <a:r>
              <a:rPr lang="en-US" dirty="0" err="1"/>
              <a:t>know.The</a:t>
            </a:r>
            <a:r>
              <a:rPr lang="en-US" dirty="0"/>
              <a:t> language skill of the child will be developed as the child will be communicating with their friends or asking adults questions which they are able to use throughout their pretend play. The </a:t>
            </a:r>
            <a:r>
              <a:rPr lang="en-US" dirty="0" err="1"/>
              <a:t>childs</a:t>
            </a:r>
            <a:r>
              <a:rPr lang="en-US" dirty="0"/>
              <a:t> emotional skill will also be developing as they are using what they know and expressing their feelings through role play. In addition to this their physical skills will also be developing as they are moving around for </a:t>
            </a:r>
            <a:r>
              <a:rPr lang="en-US" dirty="0" err="1"/>
              <a:t>exmaple</a:t>
            </a:r>
            <a:r>
              <a:rPr lang="en-US" dirty="0"/>
              <a:t> they will be walking around, could be running or jumping.</a:t>
            </a:r>
            <a:endParaRPr lang="en-GB" dirty="0"/>
          </a:p>
        </p:txBody>
      </p:sp>
    </p:spTree>
    <p:extLst>
      <p:ext uri="{BB962C8B-B14F-4D97-AF65-F5344CB8AC3E}">
        <p14:creationId xmlns:p14="http://schemas.microsoft.com/office/powerpoint/2010/main" val="37916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dirty="0">
                <a:solidFill>
                  <a:srgbClr val="0070C0"/>
                </a:solidFill>
              </a:rPr>
              <a:t> </a:t>
            </a:r>
            <a:r>
              <a:rPr lang="en-GB" sz="1400" dirty="0" err="1">
                <a:solidFill>
                  <a:srgbClr val="0070C0"/>
                </a:solidFill>
              </a:rPr>
              <a:t>Rhowch</a:t>
            </a:r>
            <a:r>
              <a:rPr lang="en-GB" sz="1400" dirty="0">
                <a:solidFill>
                  <a:srgbClr val="0070C0"/>
                </a:solidFill>
              </a:rPr>
              <a:t> </a:t>
            </a:r>
            <a:r>
              <a:rPr lang="en-GB" sz="1400" dirty="0" err="1">
                <a:solidFill>
                  <a:srgbClr val="0070C0"/>
                </a:solidFill>
              </a:rPr>
              <a:t>fanylion</a:t>
            </a:r>
            <a:r>
              <a:rPr lang="en-GB" sz="1400" dirty="0">
                <a:solidFill>
                  <a:srgbClr val="0070C0"/>
                </a:solidFill>
              </a:rPr>
              <a:t> a </a:t>
            </a:r>
            <a:r>
              <a:rPr lang="en-GB" sz="1400" dirty="0" err="1">
                <a:solidFill>
                  <a:srgbClr val="0070C0"/>
                </a:solidFill>
              </a:rPr>
              <a:t>rhesymau</a:t>
            </a:r>
            <a:r>
              <a:rPr lang="en-GB" sz="1400" dirty="0">
                <a:solidFill>
                  <a:srgbClr val="0070C0"/>
                </a:solidFill>
              </a:rPr>
              <a:t> </a:t>
            </a:r>
            <a:r>
              <a:rPr lang="en-GB" sz="1400" dirty="0" err="1">
                <a:solidFill>
                  <a:srgbClr val="0070C0"/>
                </a:solidFill>
              </a:rPr>
              <a:t>dros</a:t>
            </a:r>
            <a:r>
              <a:rPr lang="en-GB" sz="1400" dirty="0">
                <a:solidFill>
                  <a:srgbClr val="0070C0"/>
                </a:solidFill>
              </a:rPr>
              <a:t> </a:t>
            </a:r>
            <a:r>
              <a:rPr lang="en-GB" sz="1400" dirty="0" err="1">
                <a:solidFill>
                  <a:srgbClr val="0070C0"/>
                </a:solidFill>
              </a:rPr>
              <a:t>sut</a:t>
            </a:r>
            <a:r>
              <a:rPr lang="en-GB" sz="1400" dirty="0">
                <a:solidFill>
                  <a:srgbClr val="0070C0"/>
                </a:solidFill>
              </a:rPr>
              <a:t> a </a:t>
            </a:r>
            <a:r>
              <a:rPr lang="en-GB" sz="1400" dirty="0" err="1">
                <a:solidFill>
                  <a:srgbClr val="0070C0"/>
                </a:solidFill>
              </a:rPr>
              <a:t>pham</a:t>
            </a:r>
            <a:r>
              <a:rPr lang="en-GB" sz="1400" dirty="0">
                <a:solidFill>
                  <a:srgbClr val="0070C0"/>
                </a:solidFill>
              </a:rPr>
              <a:t> </a:t>
            </a:r>
            <a:r>
              <a:rPr lang="en-GB" sz="1400" dirty="0" err="1">
                <a:solidFill>
                  <a:srgbClr val="0070C0"/>
                </a:solidFill>
              </a:rPr>
              <a:t>mae</a:t>
            </a:r>
            <a:r>
              <a:rPr lang="en-GB" sz="1400" dirty="0">
                <a:solidFill>
                  <a:srgbClr val="0070C0"/>
                </a:solidFill>
              </a:rPr>
              <a:t> </a:t>
            </a:r>
            <a:r>
              <a:rPr lang="en-GB" sz="1400" dirty="0" err="1">
                <a:solidFill>
                  <a:srgbClr val="0070C0"/>
                </a:solidFill>
              </a:rPr>
              <a:t>rhywbeth</a:t>
            </a:r>
            <a:r>
              <a:rPr lang="en-GB" sz="1400" dirty="0">
                <a:solidFill>
                  <a:srgbClr val="0070C0"/>
                </a:solidFill>
              </a:rPr>
              <a:t> </a:t>
            </a:r>
            <a:r>
              <a:rPr lang="en-GB" sz="1400" dirty="0" err="1">
                <a:solidFill>
                  <a:srgbClr val="0070C0"/>
                </a:solidFill>
              </a:rPr>
              <a:t>fel</a:t>
            </a:r>
            <a:r>
              <a:rPr lang="en-GB" sz="1400" dirty="0">
                <a:solidFill>
                  <a:srgbClr val="0070C0"/>
                </a:solidFill>
              </a:rPr>
              <a:t> y </a:t>
            </a:r>
            <a:r>
              <a:rPr lang="en-GB" sz="1400" dirty="0" err="1">
                <a:solidFill>
                  <a:srgbClr val="0070C0"/>
                </a:solidFill>
              </a:rPr>
              <a:t>mae</a:t>
            </a:r>
            <a:endParaRPr lang="en-GB" sz="1400" dirty="0">
              <a:solidFill>
                <a:srgbClr val="0070C0"/>
              </a:solidFill>
            </a:endParaRPr>
          </a:p>
        </p:txBody>
      </p:sp>
      <p:sp>
        <p:nvSpPr>
          <p:cNvPr id="8" name="TextBox 7">
            <a:extLst>
              <a:ext uri="{FF2B5EF4-FFF2-40B4-BE49-F238E27FC236}">
                <a16:creationId xmlns:a16="http://schemas.microsoft.com/office/drawing/2014/main" id="{E447233F-2E27-3008-0AB8-36096CA4586F}"/>
              </a:ext>
            </a:extLst>
          </p:cNvPr>
          <p:cNvSpPr txBox="1"/>
          <p:nvPr/>
        </p:nvSpPr>
        <p:spPr>
          <a:xfrm>
            <a:off x="443937" y="4245552"/>
            <a:ext cx="5706869" cy="2150140"/>
          </a:xfrm>
          <a:prstGeom prst="rect">
            <a:avLst/>
          </a:prstGeom>
          <a:noFill/>
        </p:spPr>
        <p:txBody>
          <a:bodyPr wrap="square">
            <a:spAutoFit/>
          </a:bodyPr>
          <a:lstStyle/>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hyd at 6 marc</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0 marc </a:t>
            </a:r>
            <a:r>
              <a:rPr lang="cy-GB" sz="1100" dirty="0">
                <a:effectLst/>
                <a:latin typeface="Arial" panose="020B0604020202020204" pitchFamily="34" charset="0"/>
                <a:ea typeface="Calibri" panose="020F0502020204030204" pitchFamily="34" charset="0"/>
                <a:cs typeface="Helvetica" panose="020B0604020202020204" pitchFamily="34" charset="0"/>
              </a:rPr>
              <a:t>os nad yw'r ymateb yn haeddu ennill marciau.</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1-2 farc</a:t>
            </a:r>
            <a:r>
              <a:rPr lang="cy-GB" sz="1100" dirty="0">
                <a:effectLst/>
                <a:latin typeface="Arial" panose="020B0604020202020204" pitchFamily="34" charset="0"/>
                <a:ea typeface="Calibri" panose="020F0502020204030204" pitchFamily="34" charset="0"/>
                <a:cs typeface="Helvetica" panose="020B0604020202020204" pitchFamily="34" charset="0"/>
              </a:rPr>
              <a:t> am esboniad sylfaenol sy'n dangos gwybodaeth a dealltwriaeth gyfyngedig o sut mae amgylchedd dwyieithog yn cefnogi datblygiad cyfannol.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3-4 marc</a:t>
            </a:r>
            <a:r>
              <a:rPr lang="cy-GB" sz="1100" dirty="0">
                <a:effectLst/>
                <a:latin typeface="Arial" panose="020B0604020202020204" pitchFamily="34" charset="0"/>
                <a:ea typeface="Calibri" panose="020F0502020204030204" pitchFamily="34" charset="0"/>
                <a:cs typeface="Helvetica" panose="020B0604020202020204" pitchFamily="34" charset="0"/>
              </a:rPr>
              <a:t> am esboniad da sy'n dangos rhywfaint o wybodaeth a dealltwriaeth o sut mae amgylchedd dwyieithog yn cefnogi datblygiad cyfannol.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5-6 marc </a:t>
            </a:r>
            <a:r>
              <a:rPr lang="cy-GB" sz="1100" dirty="0">
                <a:effectLst/>
                <a:latin typeface="Arial" panose="020B0604020202020204" pitchFamily="34" charset="0"/>
                <a:ea typeface="Calibri" panose="020F0502020204030204" pitchFamily="34" charset="0"/>
                <a:cs typeface="Helvetica" panose="020B0604020202020204" pitchFamily="34" charset="0"/>
              </a:rPr>
              <a:t>am esboniad da iawn sy'n dangos gwybodaeth a dealltwriaeth gadarn o sut mae amgylchedd dwyieithog yn cefnogi datblygiad cyfannol.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7" name="Title 2">
            <a:extLst>
              <a:ext uri="{FF2B5EF4-FFF2-40B4-BE49-F238E27FC236}">
                <a16:creationId xmlns:a16="http://schemas.microsoft.com/office/drawing/2014/main" id="{46B6903E-1279-443E-2BB9-CD096971A1CD}"/>
              </a:ext>
            </a:extLst>
          </p:cNvPr>
          <p:cNvSpPr>
            <a:spLocks noGrp="1"/>
          </p:cNvSpPr>
          <p:nvPr>
            <p:ph type="title"/>
          </p:nvPr>
        </p:nvSpPr>
        <p:spPr>
          <a:xfrm>
            <a:off x="282575" y="207963"/>
            <a:ext cx="6632575" cy="447675"/>
          </a:xfrm>
        </p:spPr>
        <p:txBody>
          <a:bodyPr/>
          <a:lstStyle/>
          <a:p>
            <a:r>
              <a:rPr lang="1106" sz="1800" dirty="0"/>
              <a:t>Cwestiwn</a:t>
            </a:r>
            <a:r>
              <a:rPr lang="en-GB" sz="1800" dirty="0"/>
              <a:t> 2(a) </a:t>
            </a:r>
            <a:r>
              <a:rPr lang="1106" sz="1800" dirty="0"/>
              <a:t>a'r cynllun marcio </a:t>
            </a:r>
            <a:endParaRPr lang="en-GB" sz="1800" dirty="0"/>
          </a:p>
        </p:txBody>
      </p:sp>
      <p:pic>
        <p:nvPicPr>
          <p:cNvPr id="11" name="Picture 10">
            <a:extLst>
              <a:ext uri="{FF2B5EF4-FFF2-40B4-BE49-F238E27FC236}">
                <a16:creationId xmlns:a16="http://schemas.microsoft.com/office/drawing/2014/main" id="{20DA0534-E083-583F-EBD3-DCECEE2B9102}"/>
              </a:ext>
            </a:extLst>
          </p:cNvPr>
          <p:cNvPicPr>
            <a:picLocks noChangeAspect="1"/>
          </p:cNvPicPr>
          <p:nvPr/>
        </p:nvPicPr>
        <p:blipFill>
          <a:blip r:embed="rId2"/>
          <a:stretch>
            <a:fillRect/>
          </a:stretch>
        </p:blipFill>
        <p:spPr>
          <a:xfrm>
            <a:off x="331660" y="1159957"/>
            <a:ext cx="5819146" cy="2836310"/>
          </a:xfrm>
          <a:prstGeom prst="rect">
            <a:avLst/>
          </a:prstGeom>
        </p:spPr>
      </p:pic>
      <p:sp>
        <p:nvSpPr>
          <p:cNvPr id="5" name="TextBox 4">
            <a:extLst>
              <a:ext uri="{FF2B5EF4-FFF2-40B4-BE49-F238E27FC236}">
                <a16:creationId xmlns:a16="http://schemas.microsoft.com/office/drawing/2014/main" id="{F7629900-6D5F-BD49-2B2F-576E3E945DB2}"/>
              </a:ext>
            </a:extLst>
          </p:cNvPr>
          <p:cNvSpPr txBox="1"/>
          <p:nvPr/>
        </p:nvSpPr>
        <p:spPr>
          <a:xfrm>
            <a:off x="6672263" y="1058757"/>
            <a:ext cx="5327260" cy="5170646"/>
          </a:xfrm>
          <a:prstGeom prst="rect">
            <a:avLst/>
          </a:prstGeom>
          <a:noFill/>
        </p:spPr>
        <p:txBody>
          <a:bodyPr wrap="square">
            <a:spAutoFit/>
          </a:bodyPr>
          <a:lstStyle/>
          <a:p>
            <a:pPr fontAlgn="base"/>
            <a:r>
              <a:rPr lang="cy-GB" sz="1100" dirty="0">
                <a:effectLst/>
                <a:latin typeface="Arial" panose="020B0604020202020204" pitchFamily="34" charset="0"/>
                <a:ea typeface="Calibri" panose="020F0502020204030204" pitchFamily="34" charset="0"/>
                <a:cs typeface="Helvetica" panose="020B0604020202020204" pitchFamily="34" charset="0"/>
              </a:rPr>
              <a:t>Gall yr ateb gyfeirio at y canlynol: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plant dwyieithog yn aml yn ei chael hi'n haws datrys problemau geiriau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dwyieithrwydd yn gallu cefnogi sgiliau meddwl a chofio a dealltwriaeth o resymeg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bod yn ddwyieithog yn gallu annog plant i ddysgu iaith arall gan ei bod hi'n haws caffael trydedd iaith</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cefnogi prosesau dysgu hyd at oedolaeth a thrwy gydol bywyd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newid o un iaith i un arall yn datblygu'r gallu i fod yn hyblyg wrth ddefnyddio sgiliau meddwl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cefnogi swyddogaeth ymennydd well ac yn gohirio cyflyrau dirywiol fel dementia</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helpu i feithrin perthnasoedd teuluol a chymunedol.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helpu i ddatblygu dealltwriaeth o ieithoedd a diwylliannau eraill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galluogi plant i ddatblygu amrywiaeth o grwpiau o ffrindiau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creu dealltwriaeth o gydraddoldeb ac amrywiaeth</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darparu profiadau i gyfathrebu'n well er mwyn meithrin perthnasoedd gwell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caniatáu mynediad i amrywiaeth estynedig o weithgareddau cymdeithasol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cynnig cyfleoedd yn yr awyr agored na fyddai'n hygyrch fel arall o bosibl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mae'n caniatáu i blant gymryd rhan mewn amrywiaeth o weithgareddau corfforol gyda gwahanol grwpiau cyfoedion</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modd cynllunio gweithgareddau corfforol/awyr agored mewn cwricwlwm dwyieithog, fydd yn cefnogi ffordd iach o fyw</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Helvetica" panose="020B0604020202020204" pitchFamily="34" charset="0"/>
              </a:rPr>
              <a:t>mae dewis o iaith yn gallu cefnogi cyfleoedd i fwynhau a chael hwyl wrth wella cyfleoedd i ddatblygu'n gorfforol.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fontAlgn="base"/>
            <a:r>
              <a:rPr lang="en-GB" sz="1100" dirty="0">
                <a:effectLst/>
                <a:latin typeface="Arial" panose="020B0604020202020204" pitchFamily="34" charset="0"/>
                <a:ea typeface="Calibri" panose="020F0502020204030204" pitchFamily="34" charset="0"/>
                <a:cs typeface="Helvetica" panose="020B0604020202020204" pitchFamily="34" charset="0"/>
              </a:rPr>
              <a: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r>
              <a:rPr lang="cy-GB" sz="1100" dirty="0">
                <a:effectLst/>
                <a:latin typeface="Arial" panose="020B0604020202020204" pitchFamily="34" charset="0"/>
                <a:ea typeface="Arial WGL"/>
                <a:cs typeface="Arial WGL"/>
              </a:rPr>
              <a:t>Nid yw’r rhestr yn gynhwysfawr.</a:t>
            </a:r>
            <a:endParaRPr lang="en-GB" sz="1100" dirty="0">
              <a:effectLst/>
              <a:latin typeface="Arial WGL"/>
              <a:ea typeface="Arial WGL"/>
              <a:cs typeface="Arial WGL"/>
            </a:endParaRPr>
          </a:p>
          <a:p>
            <a:pPr fontAlgn="base"/>
            <a:r>
              <a:rPr lang="cy-GB" sz="1100" dirty="0">
                <a:effectLst/>
                <a:latin typeface="Arial" panose="020B0604020202020204" pitchFamily="34" charset="0"/>
                <a:ea typeface="Calibri" panose="020F0502020204030204" pitchFamily="34" charset="0"/>
                <a:cs typeface="Helvetica" panose="020B0604020202020204" pitchFamily="34" charset="0"/>
              </a:rPr>
              <a:t>Rhowch farciau am unrhyw ateb perthnasol arall.</a:t>
            </a:r>
            <a:endParaRPr lang="en-GB" sz="1100" dirty="0">
              <a:effectLst/>
              <a:latin typeface="Arial WGL"/>
              <a:ea typeface="Arial WGL"/>
              <a:cs typeface="Arial WGL"/>
            </a:endParaRPr>
          </a:p>
        </p:txBody>
      </p:sp>
    </p:spTree>
    <p:extLst>
      <p:ext uri="{BB962C8B-B14F-4D97-AF65-F5344CB8AC3E}">
        <p14:creationId xmlns:p14="http://schemas.microsoft.com/office/powerpoint/2010/main" val="393832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Falling at the top end of the middle band this learner has provided a good explanation. The command verb is met where the learner uses the word “because” or terms such as “this will help/support” to expand knowledge and understanding. To move to the top band the learner could have suggested more specific examples in relation to brain development as can be seen in the mark scheme. </a:t>
            </a:r>
          </a:p>
          <a:p>
            <a:endParaRPr lang="en-GB" b="1" i="1" dirty="0">
              <a:solidFill>
                <a:srgbClr val="0070C0"/>
              </a:solidFill>
            </a:endParaRPr>
          </a:p>
          <a:p>
            <a:r>
              <a:rPr lang="en-GB" b="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2(a)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17A9D4CC-5ED2-4820-2D36-8F6D16577903}"/>
              </a:ext>
            </a:extLst>
          </p:cNvPr>
          <p:cNvSpPr txBox="1"/>
          <p:nvPr/>
        </p:nvSpPr>
        <p:spPr>
          <a:xfrm>
            <a:off x="282575" y="1117450"/>
            <a:ext cx="5102225" cy="4247317"/>
          </a:xfrm>
          <a:prstGeom prst="rect">
            <a:avLst/>
          </a:prstGeom>
          <a:noFill/>
        </p:spPr>
        <p:txBody>
          <a:bodyPr wrap="square">
            <a:spAutoFit/>
          </a:bodyPr>
          <a:lstStyle/>
          <a:p>
            <a:r>
              <a:rPr lang="en-US" dirty="0" err="1"/>
              <a:t>Bilingualy</a:t>
            </a:r>
            <a:r>
              <a:rPr lang="en-US" dirty="0"/>
              <a:t> </a:t>
            </a:r>
            <a:r>
              <a:rPr lang="en-US" dirty="0" err="1"/>
              <a:t>enviroment</a:t>
            </a:r>
            <a:r>
              <a:rPr lang="en-US" dirty="0"/>
              <a:t> supports holistic development because bilingual children will be able to communicate with more </a:t>
            </a:r>
            <a:r>
              <a:rPr lang="en-US" dirty="0" err="1"/>
              <a:t>people,givie</a:t>
            </a:r>
            <a:r>
              <a:rPr lang="en-US" dirty="0"/>
              <a:t> them a wider range of </a:t>
            </a:r>
            <a:r>
              <a:rPr lang="en-US" dirty="0" err="1"/>
              <a:t>frends</a:t>
            </a:r>
            <a:r>
              <a:rPr lang="en-US" dirty="0"/>
              <a:t>, it will support the </a:t>
            </a:r>
            <a:r>
              <a:rPr lang="en-US" dirty="0" err="1"/>
              <a:t>intellecrtual</a:t>
            </a:r>
            <a:r>
              <a:rPr lang="en-US" dirty="0"/>
              <a:t> </a:t>
            </a:r>
            <a:r>
              <a:rPr lang="en-US" dirty="0" err="1"/>
              <a:t>develpment</a:t>
            </a:r>
            <a:r>
              <a:rPr lang="en-US" dirty="0"/>
              <a:t> as it will get the child thinking and improve there </a:t>
            </a:r>
            <a:r>
              <a:rPr lang="en-US" dirty="0" err="1"/>
              <a:t>vocabulary,emotional</a:t>
            </a:r>
            <a:r>
              <a:rPr lang="en-US" dirty="0"/>
              <a:t> development will be </a:t>
            </a:r>
            <a:r>
              <a:rPr lang="en-US" dirty="0" err="1"/>
              <a:t>suppoerted</a:t>
            </a:r>
            <a:r>
              <a:rPr lang="en-US" dirty="0"/>
              <a:t> because it will then become a inclusive </a:t>
            </a:r>
            <a:r>
              <a:rPr lang="en-US" dirty="0" err="1"/>
              <a:t>enviroment</a:t>
            </a:r>
            <a:r>
              <a:rPr lang="en-US" dirty="0"/>
              <a:t> this will help everyone express their </a:t>
            </a:r>
            <a:r>
              <a:rPr lang="en-US" dirty="0" err="1"/>
              <a:t>feelings,the</a:t>
            </a:r>
            <a:r>
              <a:rPr lang="en-US" dirty="0"/>
              <a:t> bilingual </a:t>
            </a:r>
            <a:r>
              <a:rPr lang="en-US" dirty="0" err="1"/>
              <a:t>eviroment</a:t>
            </a:r>
            <a:r>
              <a:rPr lang="en-US" dirty="0"/>
              <a:t> will </a:t>
            </a:r>
            <a:r>
              <a:rPr lang="en-US" dirty="0" err="1"/>
              <a:t>als</a:t>
            </a:r>
            <a:r>
              <a:rPr lang="en-US" dirty="0"/>
              <a:t> support holistic developments because the </a:t>
            </a:r>
            <a:r>
              <a:rPr lang="en-US" dirty="0" err="1"/>
              <a:t>childs</a:t>
            </a:r>
            <a:r>
              <a:rPr lang="en-US" dirty="0"/>
              <a:t> brain will develop quicker than someone who is not bilingual and they will feel </a:t>
            </a:r>
            <a:r>
              <a:rPr lang="en-US" dirty="0" err="1"/>
              <a:t>feel</a:t>
            </a:r>
            <a:r>
              <a:rPr lang="en-US" dirty="0"/>
              <a:t> supported while becoming bilingual this will </a:t>
            </a:r>
            <a:r>
              <a:rPr lang="en-US" dirty="0" err="1"/>
              <a:t>grenurally</a:t>
            </a:r>
            <a:r>
              <a:rPr lang="en-US" dirty="0"/>
              <a:t> support the </a:t>
            </a:r>
            <a:r>
              <a:rPr lang="en-US" dirty="0" err="1"/>
              <a:t>hiolistic</a:t>
            </a:r>
            <a:r>
              <a:rPr lang="en-US" dirty="0"/>
              <a:t> development as a whole.</a:t>
            </a:r>
            <a:endParaRPr lang="en-GB" dirty="0"/>
          </a:p>
        </p:txBody>
      </p:sp>
    </p:spTree>
    <p:extLst>
      <p:ext uri="{BB962C8B-B14F-4D97-AF65-F5344CB8AC3E}">
        <p14:creationId xmlns:p14="http://schemas.microsoft.com/office/powerpoint/2010/main" val="186845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524315"/>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This response has been awarded 4 marks again falling into the top end of the middle band. Although the learner has made reference to areas of development this is not clear in every aspect. Had the learner expanded and avoided the use of terms like” in almost all areas” additional marks may have been given particularly as links to historical events and emotional development are made which shows very good knowledge.</a:t>
            </a:r>
          </a:p>
          <a:p>
            <a:endParaRPr lang="en-GB" b="1" i="1" dirty="0">
              <a:solidFill>
                <a:srgbClr val="0070C0"/>
              </a:solidFill>
            </a:endParaRPr>
          </a:p>
          <a:p>
            <a:r>
              <a:rPr lang="en-GB" b="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2(a)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37EB1B2C-2DB8-AB59-D66E-09393E7E4344}"/>
              </a:ext>
            </a:extLst>
          </p:cNvPr>
          <p:cNvSpPr txBox="1"/>
          <p:nvPr/>
        </p:nvSpPr>
        <p:spPr>
          <a:xfrm>
            <a:off x="299508" y="1130973"/>
            <a:ext cx="4482700" cy="5355312"/>
          </a:xfrm>
          <a:prstGeom prst="rect">
            <a:avLst/>
          </a:prstGeom>
          <a:noFill/>
        </p:spPr>
        <p:txBody>
          <a:bodyPr wrap="square">
            <a:spAutoFit/>
          </a:bodyPr>
          <a:lstStyle/>
          <a:p>
            <a:r>
              <a:rPr lang="en-US" dirty="0"/>
              <a:t>Bilingual </a:t>
            </a:r>
            <a:r>
              <a:rPr lang="en-US" dirty="0" err="1"/>
              <a:t>enviroments</a:t>
            </a:r>
            <a:r>
              <a:rPr lang="en-US" dirty="0"/>
              <a:t> are great for children in educational settings as they learn and develop their </a:t>
            </a:r>
            <a:r>
              <a:rPr lang="en-US" dirty="0" err="1"/>
              <a:t>lingustic</a:t>
            </a:r>
            <a:r>
              <a:rPr lang="en-US" dirty="0"/>
              <a:t>/language skills, they also will develop their social skills because </a:t>
            </a:r>
            <a:r>
              <a:rPr lang="en-US" dirty="0" err="1"/>
              <a:t>theyll</a:t>
            </a:r>
            <a:r>
              <a:rPr lang="en-US" dirty="0"/>
              <a:t> be able to interact with other children who may only be able to speak </a:t>
            </a:r>
            <a:r>
              <a:rPr lang="en-US" dirty="0" err="1"/>
              <a:t>welsh</a:t>
            </a:r>
            <a:r>
              <a:rPr lang="en-US" dirty="0"/>
              <a:t> and or </a:t>
            </a:r>
            <a:r>
              <a:rPr lang="en-US" dirty="0" err="1"/>
              <a:t>english</a:t>
            </a:r>
            <a:r>
              <a:rPr lang="en-US" dirty="0"/>
              <a:t>. They'll also be able to participate later on in their schooling </a:t>
            </a:r>
            <a:r>
              <a:rPr lang="en-US" dirty="0" err="1"/>
              <a:t>wih</a:t>
            </a:r>
            <a:r>
              <a:rPr lang="en-US" dirty="0"/>
              <a:t> certain fun-educational activities such as the eisteddfod which would develop a child in almost all areas. </a:t>
            </a:r>
            <a:r>
              <a:rPr lang="en-US" dirty="0" err="1"/>
              <a:t>Intelectually</a:t>
            </a:r>
            <a:r>
              <a:rPr lang="en-US" dirty="0"/>
              <a:t>, learning a new language supports development as their expanding their intake of knowledge and so are getting an even wider diverse education, and emotionally the children may learn about certain </a:t>
            </a:r>
            <a:r>
              <a:rPr lang="en-US" dirty="0" err="1"/>
              <a:t>welsh</a:t>
            </a:r>
            <a:r>
              <a:rPr lang="en-US" dirty="0"/>
              <a:t> history such as the </a:t>
            </a:r>
            <a:r>
              <a:rPr lang="en-US" dirty="0" err="1"/>
              <a:t>welsh</a:t>
            </a:r>
            <a:r>
              <a:rPr lang="en-US" dirty="0"/>
              <a:t> </a:t>
            </a:r>
            <a:r>
              <a:rPr lang="en-US" dirty="0" err="1"/>
              <a:t>knott</a:t>
            </a:r>
            <a:r>
              <a:rPr lang="en-US" dirty="0"/>
              <a:t> and the </a:t>
            </a:r>
            <a:r>
              <a:rPr lang="en-US" dirty="0" err="1"/>
              <a:t>welsh</a:t>
            </a:r>
            <a:r>
              <a:rPr lang="en-US" dirty="0"/>
              <a:t> settlements in Patagonia.</a:t>
            </a:r>
            <a:endParaRPr lang="en-GB" dirty="0"/>
          </a:p>
        </p:txBody>
      </p:sp>
    </p:spTree>
    <p:extLst>
      <p:ext uri="{BB962C8B-B14F-4D97-AF65-F5344CB8AC3E}">
        <p14:creationId xmlns:p14="http://schemas.microsoft.com/office/powerpoint/2010/main" val="295407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3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567895"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Amlinellwch</a:t>
            </a:r>
            <a:r>
              <a:rPr lang="en-GB" sz="1400" dirty="0">
                <a:solidFill>
                  <a:srgbClr val="0070C0"/>
                </a:solidFill>
              </a:rPr>
              <a:t> </a:t>
            </a:r>
          </a:p>
          <a:p>
            <a:r>
              <a:rPr lang="en-GB" sz="1400" dirty="0" err="1">
                <a:solidFill>
                  <a:srgbClr val="0070C0"/>
                </a:solidFill>
              </a:rPr>
              <a:t>Nodwch</a:t>
            </a:r>
            <a:r>
              <a:rPr lang="en-GB" sz="1400" dirty="0">
                <a:solidFill>
                  <a:srgbClr val="0070C0"/>
                </a:solidFill>
              </a:rPr>
              <a:t> y </a:t>
            </a:r>
            <a:r>
              <a:rPr lang="en-GB" sz="1400" dirty="0" err="1">
                <a:solidFill>
                  <a:srgbClr val="0070C0"/>
                </a:solidFill>
              </a:rPr>
              <a:t>prif</a:t>
            </a:r>
            <a:r>
              <a:rPr lang="en-GB" sz="1400" dirty="0">
                <a:solidFill>
                  <a:srgbClr val="0070C0"/>
                </a:solidFill>
              </a:rPr>
              <a:t> </a:t>
            </a:r>
            <a:r>
              <a:rPr lang="en-GB" sz="1400" dirty="0" err="1">
                <a:solidFill>
                  <a:srgbClr val="0070C0"/>
                </a:solidFill>
              </a:rPr>
              <a:t>bwyntiau</a:t>
            </a:r>
            <a:r>
              <a:rPr lang="en-GB" sz="1400" dirty="0">
                <a:solidFill>
                  <a:srgbClr val="0070C0"/>
                </a:solidFill>
              </a:rPr>
              <a:t>/</a:t>
            </a:r>
            <a:r>
              <a:rPr lang="en-GB" sz="1400" dirty="0" err="1">
                <a:solidFill>
                  <a:srgbClr val="0070C0"/>
                </a:solidFill>
              </a:rPr>
              <a:t>rhowch</a:t>
            </a:r>
            <a:r>
              <a:rPr lang="en-GB" sz="1400" dirty="0">
                <a:solidFill>
                  <a:srgbClr val="0070C0"/>
                </a:solidFill>
              </a:rPr>
              <a:t> </a:t>
            </a:r>
            <a:r>
              <a:rPr lang="en-GB" sz="1400" dirty="0" err="1">
                <a:solidFill>
                  <a:srgbClr val="0070C0"/>
                </a:solidFill>
              </a:rPr>
              <a:t>ddisgrifiad</a:t>
            </a:r>
            <a:r>
              <a:rPr lang="en-GB" sz="1400" dirty="0">
                <a:solidFill>
                  <a:srgbClr val="0070C0"/>
                </a:solidFill>
              </a:rPr>
              <a:t> </a:t>
            </a:r>
            <a:r>
              <a:rPr lang="en-GB" sz="1400" dirty="0" err="1">
                <a:solidFill>
                  <a:srgbClr val="0070C0"/>
                </a:solidFill>
              </a:rPr>
              <a:t>byr</a:t>
            </a:r>
            <a:r>
              <a:rPr lang="en-GB" sz="1400" dirty="0">
                <a:solidFill>
                  <a:srgbClr val="0070C0"/>
                </a:solidFill>
              </a:rPr>
              <a:t> neu </a:t>
            </a:r>
            <a:r>
              <a:rPr lang="en-GB" sz="1400" dirty="0" err="1">
                <a:solidFill>
                  <a:srgbClr val="0070C0"/>
                </a:solidFill>
              </a:rPr>
              <a:t>nodwch</a:t>
            </a:r>
            <a:r>
              <a:rPr lang="en-GB" sz="1400" dirty="0">
                <a:solidFill>
                  <a:srgbClr val="0070C0"/>
                </a:solidFill>
              </a:rPr>
              <a:t> y </a:t>
            </a:r>
            <a:r>
              <a:rPr lang="en-GB" sz="1400" dirty="0" err="1">
                <a:solidFill>
                  <a:srgbClr val="0070C0"/>
                </a:solidFill>
              </a:rPr>
              <a:t>prif</a:t>
            </a:r>
            <a:r>
              <a:rPr lang="en-GB" sz="1400" dirty="0">
                <a:solidFill>
                  <a:srgbClr val="0070C0"/>
                </a:solidFill>
              </a:rPr>
              <a:t> </a:t>
            </a:r>
            <a:r>
              <a:rPr lang="en-GB" sz="1400" dirty="0" err="1">
                <a:solidFill>
                  <a:srgbClr val="0070C0"/>
                </a:solidFill>
              </a:rPr>
              <a:t>nodweddion</a:t>
            </a:r>
            <a:r>
              <a:rPr lang="en-US" sz="1400" dirty="0">
                <a:solidFill>
                  <a:srgbClr val="0070C0"/>
                </a:solidFill>
              </a:rPr>
              <a:t> </a:t>
            </a:r>
            <a:endParaRPr lang="en-GB" sz="1400" dirty="0">
              <a:solidFill>
                <a:srgbClr val="0070C0"/>
              </a:solidFill>
              <a:highlight>
                <a:srgbClr val="FFFF00"/>
              </a:highlight>
            </a:endParaRPr>
          </a:p>
        </p:txBody>
      </p:sp>
      <p:pic>
        <p:nvPicPr>
          <p:cNvPr id="4" name="Picture 3">
            <a:extLst>
              <a:ext uri="{FF2B5EF4-FFF2-40B4-BE49-F238E27FC236}">
                <a16:creationId xmlns:a16="http://schemas.microsoft.com/office/drawing/2014/main" id="{FD9E5ED7-816A-E402-B8B8-D6C0892B6F95}"/>
              </a:ext>
            </a:extLst>
          </p:cNvPr>
          <p:cNvPicPr>
            <a:picLocks noChangeAspect="1"/>
          </p:cNvPicPr>
          <p:nvPr/>
        </p:nvPicPr>
        <p:blipFill>
          <a:blip r:embed="rId2"/>
          <a:stretch>
            <a:fillRect/>
          </a:stretch>
        </p:blipFill>
        <p:spPr>
          <a:xfrm>
            <a:off x="282012" y="1180378"/>
            <a:ext cx="6257925" cy="2886075"/>
          </a:xfrm>
          <a:prstGeom prst="rect">
            <a:avLst/>
          </a:prstGeom>
        </p:spPr>
      </p:pic>
      <p:sp>
        <p:nvSpPr>
          <p:cNvPr id="3" name="TextBox 2">
            <a:extLst>
              <a:ext uri="{FF2B5EF4-FFF2-40B4-BE49-F238E27FC236}">
                <a16:creationId xmlns:a16="http://schemas.microsoft.com/office/drawing/2014/main" id="{88498F8C-A436-7BFD-FACD-514E433B579C}"/>
              </a:ext>
            </a:extLst>
          </p:cNvPr>
          <p:cNvSpPr txBox="1"/>
          <p:nvPr/>
        </p:nvSpPr>
        <p:spPr>
          <a:xfrm>
            <a:off x="7338717" y="1019864"/>
            <a:ext cx="4708503" cy="4142481"/>
          </a:xfrm>
          <a:prstGeom prst="rect">
            <a:avLst/>
          </a:prstGeom>
          <a:noFill/>
        </p:spPr>
        <p:txBody>
          <a:bodyPr wrap="square">
            <a:spAutoFit/>
          </a:bodyPr>
          <a:lstStyle/>
          <a:p>
            <a:r>
              <a:rPr lang="en-GB" sz="1100" dirty="0">
                <a:effectLst/>
                <a:latin typeface="Arial" panose="020B0604020202020204" pitchFamily="34" charset="0"/>
                <a:ea typeface="Arial WGL"/>
                <a:cs typeface="Arial WGL"/>
              </a:rPr>
              <a:t> </a:t>
            </a:r>
            <a:endParaRPr lang="en-GB" sz="1100" dirty="0">
              <a:effectLst/>
              <a:latin typeface="Arial WGL"/>
              <a:ea typeface="Arial WGL"/>
              <a:cs typeface="Arial WGL"/>
            </a:endParaRPr>
          </a:p>
          <a:p>
            <a:pPr>
              <a:lnSpc>
                <a:spcPct val="115000"/>
              </a:lnSpc>
            </a:pPr>
            <a:r>
              <a:rPr lang="cy-GB" sz="1100" dirty="0">
                <a:effectLst/>
                <a:latin typeface="Arial" panose="020B0604020202020204" pitchFamily="34" charset="0"/>
                <a:ea typeface="Calibri" panose="020F0502020204030204" pitchFamily="34" charset="0"/>
                <a:cs typeface="Segoe UI" panose="020B0502040204020203" pitchFamily="34" charset="0"/>
              </a:rPr>
              <a:t>Gall yr ateb gyfeirio at:</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y thema sydd ar waith yn y dosbarth derbyn ar y pryd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y lle sydd ar gael ar gyfer yr arddangosfa</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y math o arddangosfa sydd ei hangen e.e. arddangosfa wal/hongian/ffenestr/awyr agored/top bwrdd/rhyngweithiol.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y defnyddiau sydd eu hangen/sydd ar gael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cost unrhyw ddefnyddiau newydd i'w prynu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lleoliad yr arddangosfeydd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pa mor hygyrch ydyn nhw i blant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plant yn cymryd rhan ac yn rhannu syniadau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oed a chyfnod y plant i'w hystyried at bwrpas labelu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y math o iaith i'w defnyddio e.e. arddangosfa ddwyieithog</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gwydnwch y defnyddiau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iechyd a diogelwch y defnyddiau sy'n cael eu defnyddio</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confensiynau darllen wrth labelu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diogelu e.e. ffotograffau ac enwau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tabLst>
                <a:tab pos="457200" algn="l"/>
              </a:tabLst>
            </a:pPr>
            <a:r>
              <a:rPr lang="cy-GB" sz="1100" dirty="0">
                <a:effectLst/>
                <a:latin typeface="Arial" panose="020B0604020202020204" pitchFamily="34" charset="0"/>
                <a:ea typeface="Calibri" panose="020F0502020204030204" pitchFamily="34" charset="0"/>
                <a:cs typeface="Segoe UI" panose="020B0502040204020203" pitchFamily="34" charset="0"/>
              </a:rPr>
              <a:t>iechyd a diogelwch.</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a:lnSpc>
                <a:spcPct val="115000"/>
              </a:lnSpc>
            </a:pPr>
            <a:r>
              <a:rPr lang="en-GB" sz="1100" dirty="0">
                <a:effectLst/>
                <a:latin typeface="Arial" panose="020B0604020202020204" pitchFamily="34" charset="0"/>
                <a:ea typeface="Calibri" panose="020F0502020204030204" pitchFamily="34" charset="0"/>
                <a:cs typeface="Segoe UI" panose="020B0502040204020203" pitchFamily="34" charset="0"/>
              </a:rPr>
              <a:t>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pPr>
            <a:r>
              <a:rPr lang="cy-GB" sz="1100" dirty="0">
                <a:effectLst/>
                <a:latin typeface="Arial" panose="020B0604020202020204" pitchFamily="34" charset="0"/>
                <a:ea typeface="Calibri" panose="020F0502020204030204" pitchFamily="34" charset="0"/>
                <a:cs typeface="Segoe UI" panose="020B0502040204020203" pitchFamily="34" charset="0"/>
              </a:rPr>
              <a:t>Nid yw’r rhestr yn gynhwysfawr.</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pPr>
            <a:r>
              <a:rPr lang="cy-GB" sz="1100" dirty="0">
                <a:effectLst/>
                <a:latin typeface="Arial" panose="020B0604020202020204" pitchFamily="34" charset="0"/>
                <a:ea typeface="Calibri" panose="020F0502020204030204" pitchFamily="34" charset="0"/>
                <a:cs typeface="Segoe UI" panose="020B0502040204020203" pitchFamily="34" charset="0"/>
              </a:rPr>
              <a:t>Rhowch farciau am unrhyw ateb perthnasol arall.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25A51CF7-EBF7-EF91-B0CA-002915001FCE}"/>
              </a:ext>
            </a:extLst>
          </p:cNvPr>
          <p:cNvSpPr txBox="1"/>
          <p:nvPr/>
        </p:nvSpPr>
        <p:spPr>
          <a:xfrm>
            <a:off x="406423" y="4400307"/>
            <a:ext cx="5902937" cy="200516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cy-GB" sz="1100" b="1"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Helvetica" panose="020B0604020202020204" pitchFamily="34" charset="0"/>
              </a:rPr>
              <a:t>Rhowch 0 marc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Helvetica" panose="020B0604020202020204" pitchFamily="34" charset="0"/>
              </a:rPr>
              <a:t>os nad yw'r ymateb yn haeddu ennill marciau.</a:t>
            </a:r>
            <a:b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Helvetica" panose="020B0604020202020204" pitchFamily="34" charset="0"/>
              </a:rPr>
            </a:br>
            <a:endParaRPr kumimoji="0" lang="en-GB" sz="1100" b="0" i="0" u="none" strike="noStrike" kern="1200" cap="none" spc="0" normalizeH="0" baseline="0" noProof="0" dirty="0">
              <a:ln>
                <a:noFill/>
              </a:ln>
              <a:solidFill>
                <a:srgbClr val="140000"/>
              </a:solidFill>
              <a:effectLst/>
              <a:uLnTx/>
              <a:uFillTx/>
              <a:latin typeface="Calibri" panose="020F0502020204030204" pitchFamily="34" charset="0"/>
              <a:ea typeface="Calibri" panose="020F050202020403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100" b="1"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Rhowch 1 marc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am amlinelliad sylfaenol sy'n dangos gwybodaeth a dealltwriaeth gyfyngedig o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Segoe UI" panose="020B0502040204020203" pitchFamily="34" charset="0"/>
              </a:rPr>
              <a:t>amrywiaeth o ffactorau byddai angen i Charlie eu hystyried wrth gynllunio arddangosfa wal. </a:t>
            </a:r>
            <a:endParaRPr kumimoji="0" lang="en-GB" sz="1100" b="0" i="0" u="none" strike="noStrike" kern="1200" cap="none" spc="0" normalizeH="0" baseline="0" noProof="0" dirty="0">
              <a:ln>
                <a:noFill/>
              </a:ln>
              <a:solidFill>
                <a:srgbClr val="140000"/>
              </a:solidFill>
              <a:effectLst/>
              <a:uLnTx/>
              <a:uFillTx/>
              <a:latin typeface="Arial WGL"/>
              <a:ea typeface="Arial WGL"/>
              <a:cs typeface="Arial 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 </a:t>
            </a:r>
            <a:endParaRPr kumimoji="0" lang="en-GB" sz="1100" b="0" i="0" u="none" strike="noStrike" kern="1200" cap="none" spc="0" normalizeH="0" baseline="0" noProof="0" dirty="0">
              <a:ln>
                <a:noFill/>
              </a:ln>
              <a:solidFill>
                <a:srgbClr val="140000"/>
              </a:solidFill>
              <a:effectLst/>
              <a:uLnTx/>
              <a:uFillTx/>
              <a:latin typeface="Arial WGL"/>
              <a:ea typeface="Arial WGL"/>
              <a:cs typeface="Arial 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100" b="1"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Rhowch 2-3 marc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am amlinelliad da sy'n dangos rhywfaint o wybodaeth a dealltwriaeth o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Segoe UI" panose="020B0502040204020203" pitchFamily="34" charset="0"/>
              </a:rPr>
              <a:t>amrywiaeth o ffactorau byddai angen i Charlie eu hystyried wrth gynllunio arddangosfa wal. </a:t>
            </a:r>
            <a:endParaRPr kumimoji="0" lang="en-GB" sz="1100" b="0" i="0" u="none" strike="noStrike" kern="1200" cap="none" spc="0" normalizeH="0" baseline="0" noProof="0" dirty="0">
              <a:ln>
                <a:noFill/>
              </a:ln>
              <a:solidFill>
                <a:srgbClr val="140000"/>
              </a:solidFill>
              <a:effectLst/>
              <a:uLnTx/>
              <a:uFillTx/>
              <a:latin typeface="Arial WGL"/>
              <a:ea typeface="Arial WGL"/>
              <a:cs typeface="Arial 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 </a:t>
            </a:r>
            <a:endParaRPr kumimoji="0" lang="en-GB" sz="1100" b="0" i="0" u="none" strike="noStrike" kern="1200" cap="none" spc="0" normalizeH="0" baseline="0" noProof="0" dirty="0">
              <a:ln>
                <a:noFill/>
              </a:ln>
              <a:solidFill>
                <a:srgbClr val="140000"/>
              </a:solidFill>
              <a:effectLst/>
              <a:uLnTx/>
              <a:uFillTx/>
              <a:latin typeface="Arial WGL"/>
              <a:ea typeface="Arial WGL"/>
              <a:cs typeface="Arial 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100" b="1"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Rhowch 4 marc</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Arial WGL"/>
                <a:cs typeface="Arial WGL"/>
              </a:rPr>
              <a:t> am amlinelliad da iawn sy'n dangos gwybodaeth a dealltwriaeth gadarn o </a:t>
            </a:r>
            <a:r>
              <a:rPr kumimoji="0" lang="cy-GB" sz="1100" b="0" i="0" u="none" strike="noStrike" kern="1200" cap="none" spc="0" normalizeH="0" baseline="0" noProof="0" dirty="0">
                <a:ln>
                  <a:noFill/>
                </a:ln>
                <a:solidFill>
                  <a:srgbClr val="140000"/>
                </a:solidFill>
                <a:effectLst/>
                <a:uLnTx/>
                <a:uFillTx/>
                <a:latin typeface="Arial" panose="020B0604020202020204" pitchFamily="34" charset="0"/>
                <a:ea typeface="Calibri" panose="020F0502020204030204" pitchFamily="34" charset="0"/>
                <a:cs typeface="Segoe UI" panose="020B0502040204020203" pitchFamily="34" charset="0"/>
              </a:rPr>
              <a:t>amrywiaeth o ffactorau byddai angen i Charlie eu hystyried wrth gynllunio arddangosfa wal. </a:t>
            </a:r>
            <a:endParaRPr kumimoji="0" lang="en-GB" sz="1100" b="0" i="0" u="none" strike="noStrike" kern="1200" cap="none" spc="0" normalizeH="0" baseline="0" noProof="0" dirty="0">
              <a:ln>
                <a:noFill/>
              </a:ln>
              <a:solidFill>
                <a:srgbClr val="140000"/>
              </a:solidFill>
              <a:effectLst/>
              <a:uLnTx/>
              <a:uFillTx/>
              <a:latin typeface="Arial WGL"/>
              <a:ea typeface="Arial WGL"/>
              <a:cs typeface="Arial WGL"/>
            </a:endParaRPr>
          </a:p>
        </p:txBody>
      </p:sp>
    </p:spTree>
    <p:extLst>
      <p:ext uri="{BB962C8B-B14F-4D97-AF65-F5344CB8AC3E}">
        <p14:creationId xmlns:p14="http://schemas.microsoft.com/office/powerpoint/2010/main" val="97920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4853461" y="1097998"/>
            <a:ext cx="6985171" cy="2339102"/>
          </a:xfrm>
          <a:prstGeom prst="rect">
            <a:avLst/>
          </a:prstGeom>
        </p:spPr>
        <p:txBody>
          <a:bodyPr wrap="square">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Addysg a Gwella Iechyd Cymru </a:t>
            </a:r>
          </a:p>
          <a:p>
            <a:endParaRPr lang="en-GB" sz="1600" dirty="0">
              <a:solidFill>
                <a:schemeClr val="accent1"/>
              </a:solidFill>
            </a:endParaRPr>
          </a:p>
          <a:p>
            <a:endParaRPr lang="en-GB" sz="1600" dirty="0">
              <a:solidFill>
                <a:schemeClr val="accent1"/>
              </a:solidFill>
            </a:endParaRPr>
          </a:p>
          <a:p>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5515587" y="5620285"/>
            <a:ext cx="1134424" cy="1097108"/>
          </a:xfrm>
          <a:prstGeom prst="rect">
            <a:avLst/>
          </a:prstGeom>
        </p:spPr>
      </p:pic>
      <p:pic>
        <p:nvPicPr>
          <p:cNvPr id="5" name="Picture 4"/>
          <p:cNvPicPr>
            <a:picLocks noChangeAspect="1"/>
          </p:cNvPicPr>
          <p:nvPr/>
        </p:nvPicPr>
        <p:blipFill>
          <a:blip r:embed="rId3"/>
          <a:stretch>
            <a:fillRect/>
          </a:stretch>
        </p:blipFill>
        <p:spPr>
          <a:xfrm>
            <a:off x="9488867" y="5867506"/>
            <a:ext cx="2276422" cy="578285"/>
          </a:xfrm>
          <a:prstGeom prst="rect">
            <a:avLst/>
          </a:prstGeom>
        </p:spPr>
      </p:pic>
      <p:pic>
        <p:nvPicPr>
          <p:cNvPr id="6" name="Picture 5"/>
          <p:cNvPicPr>
            <a:picLocks noChangeAspect="1"/>
          </p:cNvPicPr>
          <p:nvPr/>
        </p:nvPicPr>
        <p:blipFill>
          <a:blip r:embed="rId4"/>
          <a:stretch>
            <a:fillRect/>
          </a:stretch>
        </p:blipFill>
        <p:spPr>
          <a:xfrm>
            <a:off x="6841195" y="5898786"/>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200043" y="1097998"/>
            <a:ext cx="4372439" cy="4585871"/>
          </a:xfrm>
          <a:prstGeom prst="rect">
            <a:avLst/>
          </a:prstGeom>
          <a:noFill/>
        </p:spPr>
        <p:txBody>
          <a:bodyPr wrap="square" rtlCol="0">
            <a:spAutoFit/>
          </a:bodyPr>
          <a:lstStyle/>
          <a:p>
            <a:pPr>
              <a:defRPr b="0" i="0"/>
            </a:pPr>
            <a:r>
              <a:rPr lang="1106" sz="1600" dirty="0">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en-GB" sz="1600" dirty="0">
              <a:latin typeface="Lato" panose="020F0502020204030203" pitchFamily="34" charset="0"/>
              <a:ea typeface="Lato" panose="020F0502020204030203" pitchFamily="34" charset="0"/>
              <a:cs typeface="Lato" panose="020F0502020204030203" pitchFamily="34" charset="0"/>
            </a:endParaRPr>
          </a:p>
          <a:p>
            <a:pPr>
              <a:defRPr b="0" i="0"/>
            </a:pPr>
            <a:endParaRPr lang="1106" sz="1600" dirty="0">
              <a:latin typeface="Lato" panose="020F0502020204030203" pitchFamily="34" charset="0"/>
              <a:ea typeface="Lato" panose="020F0502020204030203" pitchFamily="34" charset="0"/>
              <a:cs typeface="Lato" panose="020F0502020204030203" pitchFamily="34" charset="0"/>
            </a:endParaRPr>
          </a:p>
          <a:p>
            <a:pPr algn="ctr"/>
            <a:endParaRPr lang="en-GB" sz="1600"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sz="1600"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3 GChDDP: Ymarfer a Theori</a:t>
            </a:r>
          </a:p>
          <a:p>
            <a:endParaRPr lang="en-GB" dirty="0"/>
          </a:p>
          <a:p>
            <a:endParaRPr lang="en-GB" dirty="0"/>
          </a:p>
        </p:txBody>
      </p:sp>
      <p:sp>
        <p:nvSpPr>
          <p:cNvPr id="9" name="TextBox 8">
            <a:extLst>
              <a:ext uri="{FF2B5EF4-FFF2-40B4-BE49-F238E27FC236}">
                <a16:creationId xmlns:a16="http://schemas.microsoft.com/office/drawing/2014/main" id="{480F1C2B-7B6F-46E3-BCF0-D9963E11F227}"/>
              </a:ext>
            </a:extLst>
          </p:cNvPr>
          <p:cNvSpPr txBox="1"/>
          <p:nvPr/>
        </p:nvSpPr>
        <p:spPr>
          <a:xfrm>
            <a:off x="5515587" y="3098283"/>
            <a:ext cx="3973280" cy="1569660"/>
          </a:xfrm>
          <a:prstGeom prst="rect">
            <a:avLst/>
          </a:prstGeom>
          <a:noFill/>
        </p:spPr>
        <p:txBody>
          <a:bodyPr wrap="square">
            <a:spAutoFit/>
          </a:bodyPr>
          <a:lstStyle/>
          <a:p>
            <a:pPr algn="ctr">
              <a:defRPr b="0" i="0"/>
            </a:pPr>
            <a:r>
              <a:rPr lang="1106" sz="1600"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Sian Bevan</a:t>
            </a:r>
            <a:r>
              <a:rPr lang="1106" sz="1600" u="none" dirty="0">
                <a:latin typeface="Lato" panose="020F0502020204030203" pitchFamily="34" charset="0"/>
                <a:ea typeface="Lato" panose="020F0502020204030203" pitchFamily="34" charset="0"/>
                <a:cs typeface="Lato" panose="020F0502020204030203" pitchFamily="34" charset="0"/>
              </a:rPr>
              <a:t> </a:t>
            </a:r>
          </a:p>
          <a:p>
            <a:pPr algn="ctr">
              <a:defRPr b="0" i="0"/>
            </a:pPr>
            <a:r>
              <a:rPr lang="1106" sz="1600" u="sng" dirty="0">
                <a:latin typeface="Lato" panose="020F0502020204030203" pitchFamily="34" charset="0"/>
                <a:ea typeface="Lato" panose="020F0502020204030203" pitchFamily="34" charset="0"/>
                <a:cs typeface="Lato" panose="020F0502020204030203" pitchFamily="34" charset="0"/>
              </a:rPr>
              <a:t>Uwch Arholwr – Gofal, Chwarae, Dysgu a Datblygiad Plant </a:t>
            </a:r>
          </a:p>
          <a:p>
            <a:endParaRPr lang="en-GB" sz="1600"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sz="1600" dirty="0">
                <a:latin typeface="Lato" panose="020F0502020204030203" pitchFamily="34" charset="0"/>
                <a:ea typeface="Lato" panose="020F0502020204030203" pitchFamily="34" charset="0"/>
                <a:cs typeface="Lato" panose="020F0502020204030203" pitchFamily="34" charset="0"/>
              </a:rPr>
              <a:t>Lefel 2 GChDDP: Ymarfer a Theori</a:t>
            </a:r>
          </a:p>
        </p:txBody>
      </p:sp>
    </p:spTree>
    <p:extLst>
      <p:ext uri="{BB962C8B-B14F-4D97-AF65-F5344CB8AC3E}">
        <p14:creationId xmlns:p14="http://schemas.microsoft.com/office/powerpoint/2010/main" val="119820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dirty="0"/>
              <a:t>The command verb requires learners to present and outline. This learner has met this requirement to a very good standard allowing full marks to be awarded. Several relevant points have been included with examples and/or reasons provided to support the ideas offered in the outline. This can be seen where the learner has suggested Charlie will need to consider the children's interest and how this might be achieved through using bright colours.</a:t>
            </a: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E3516935-199A-4283-1AC1-9F41A1281608}"/>
              </a:ext>
            </a:extLst>
          </p:cNvPr>
          <p:cNvSpPr txBox="1"/>
          <p:nvPr/>
        </p:nvSpPr>
        <p:spPr>
          <a:xfrm>
            <a:off x="282575" y="1153997"/>
            <a:ext cx="4204758" cy="5078313"/>
          </a:xfrm>
          <a:prstGeom prst="rect">
            <a:avLst/>
          </a:prstGeom>
          <a:noFill/>
        </p:spPr>
        <p:txBody>
          <a:bodyPr wrap="square">
            <a:spAutoFit/>
          </a:bodyPr>
          <a:lstStyle/>
          <a:p>
            <a:r>
              <a:rPr lang="en-US" dirty="0"/>
              <a:t>When planning a wall display , Charlie will need to make it interesting so that the children will be drawn to it. For example this could be using bright </a:t>
            </a:r>
            <a:r>
              <a:rPr lang="en-US" dirty="0" err="1"/>
              <a:t>colours</a:t>
            </a:r>
            <a:r>
              <a:rPr lang="en-US" dirty="0"/>
              <a:t> , using big but also simple words so that the children can read and understand it (depending on their abilities). Charlie will also have to remember to </a:t>
            </a:r>
            <a:r>
              <a:rPr lang="en-US" dirty="0" err="1"/>
              <a:t>mkae</a:t>
            </a:r>
            <a:r>
              <a:rPr lang="en-US" dirty="0"/>
              <a:t> sure that it is </a:t>
            </a:r>
            <a:r>
              <a:rPr lang="en-US" dirty="0" err="1"/>
              <a:t>relevent</a:t>
            </a:r>
            <a:r>
              <a:rPr lang="en-US" dirty="0"/>
              <a:t> to the class topic or something that they have been or going to learn. Like </a:t>
            </a:r>
            <a:r>
              <a:rPr lang="en-US" dirty="0" err="1"/>
              <a:t>i</a:t>
            </a:r>
            <a:r>
              <a:rPr lang="en-US" dirty="0"/>
              <a:t> said , the children will have to be drawn to the wall display so Charlie will need to make sure that it is seen. The wall display could include pictures , bubble writing , and other fun </a:t>
            </a:r>
            <a:r>
              <a:rPr lang="en-US" dirty="0" err="1"/>
              <a:t>creatve</a:t>
            </a:r>
            <a:r>
              <a:rPr lang="en-US" dirty="0"/>
              <a:t> things like that to get the </a:t>
            </a:r>
            <a:r>
              <a:rPr lang="en-US" dirty="0" err="1"/>
              <a:t>childrens'</a:t>
            </a:r>
            <a:r>
              <a:rPr lang="en-US" dirty="0"/>
              <a:t> attention.</a:t>
            </a:r>
            <a:endParaRPr lang="en-GB" dirty="0"/>
          </a:p>
        </p:txBody>
      </p:sp>
    </p:spTree>
    <p:extLst>
      <p:ext uri="{BB962C8B-B14F-4D97-AF65-F5344CB8AC3E}">
        <p14:creationId xmlns:p14="http://schemas.microsoft.com/office/powerpoint/2010/main" val="1265313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3416320"/>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Once again, this learner has included suggestions to support the outline presented. A range of ideas are offered, and the understanding of inclusion indicates a high level of knowledge to support the awarding of full marks.</a:t>
            </a:r>
          </a:p>
          <a:p>
            <a:br>
              <a:rPr lang="en-GB" b="1" i="1" dirty="0">
                <a:solidFill>
                  <a:srgbClr val="0070C0"/>
                </a:solidFill>
              </a:rPr>
            </a:br>
            <a:endParaRPr lang="en-GB" b="1" i="1" dirty="0">
              <a:solidFill>
                <a:srgbClr val="0070C0"/>
              </a:solidFill>
            </a:endParaRP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743336B6-2CA9-8D06-A6E7-9F0BEB8EB973}"/>
              </a:ext>
            </a:extLst>
          </p:cNvPr>
          <p:cNvSpPr txBox="1"/>
          <p:nvPr/>
        </p:nvSpPr>
        <p:spPr>
          <a:xfrm>
            <a:off x="282575" y="1145972"/>
            <a:ext cx="4069292" cy="4801314"/>
          </a:xfrm>
          <a:prstGeom prst="rect">
            <a:avLst/>
          </a:prstGeom>
          <a:noFill/>
        </p:spPr>
        <p:txBody>
          <a:bodyPr wrap="square">
            <a:spAutoFit/>
          </a:bodyPr>
          <a:lstStyle/>
          <a:p>
            <a:r>
              <a:rPr lang="en-US" dirty="0"/>
              <a:t>Charlie would have to include children, for example if Charlie is putting up the year 1 class photo up on the wall for display he should also include all the other school years. Also Charlie would have to consider where to place the photos or work on the wall because if it is too high up on the wall some or most of the children wont be able to look at the display. He also has to consider what materials he would use to put it up on the wall, for example if he used glue that would be safe but if he used a stapler  that could be a risk as it could fall onto the floor and a child stepping on it ending in injury.</a:t>
            </a:r>
            <a:endParaRPr lang="en-GB" dirty="0"/>
          </a:p>
        </p:txBody>
      </p:sp>
    </p:spTree>
    <p:extLst>
      <p:ext uri="{BB962C8B-B14F-4D97-AF65-F5344CB8AC3E}">
        <p14:creationId xmlns:p14="http://schemas.microsoft.com/office/powerpoint/2010/main" val="254247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5(a)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539938" y="64030"/>
            <a:ext cx="3741746"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Amlinellwch</a:t>
            </a:r>
            <a:endParaRPr lang="en-GB" sz="1400" b="1" i="1" dirty="0">
              <a:solidFill>
                <a:srgbClr val="0070C0"/>
              </a:solidFill>
            </a:endParaRPr>
          </a:p>
          <a:p>
            <a:r>
              <a:rPr lang="en-GB" sz="1400" dirty="0" err="1">
                <a:solidFill>
                  <a:srgbClr val="0070C0"/>
                </a:solidFill>
              </a:rPr>
              <a:t>Nodwch</a:t>
            </a:r>
            <a:r>
              <a:rPr lang="en-GB" sz="1400" dirty="0">
                <a:solidFill>
                  <a:srgbClr val="0070C0"/>
                </a:solidFill>
              </a:rPr>
              <a:t> y </a:t>
            </a:r>
            <a:r>
              <a:rPr lang="en-GB" sz="1400" dirty="0" err="1">
                <a:solidFill>
                  <a:srgbClr val="0070C0"/>
                </a:solidFill>
              </a:rPr>
              <a:t>prif</a:t>
            </a:r>
            <a:r>
              <a:rPr lang="en-GB" sz="1400" dirty="0">
                <a:solidFill>
                  <a:srgbClr val="0070C0"/>
                </a:solidFill>
              </a:rPr>
              <a:t> </a:t>
            </a:r>
            <a:r>
              <a:rPr lang="en-GB" sz="1400" dirty="0" err="1">
                <a:solidFill>
                  <a:srgbClr val="0070C0"/>
                </a:solidFill>
              </a:rPr>
              <a:t>bwyntiau</a:t>
            </a:r>
            <a:r>
              <a:rPr lang="en-GB" sz="1400" dirty="0">
                <a:solidFill>
                  <a:srgbClr val="0070C0"/>
                </a:solidFill>
              </a:rPr>
              <a:t>/</a:t>
            </a:r>
            <a:r>
              <a:rPr lang="en-GB" sz="1400" dirty="0" err="1">
                <a:solidFill>
                  <a:srgbClr val="0070C0"/>
                </a:solidFill>
              </a:rPr>
              <a:t>rhowch</a:t>
            </a:r>
            <a:r>
              <a:rPr lang="en-GB" sz="1400" dirty="0">
                <a:solidFill>
                  <a:srgbClr val="0070C0"/>
                </a:solidFill>
              </a:rPr>
              <a:t> </a:t>
            </a:r>
            <a:r>
              <a:rPr lang="en-GB" sz="1400" dirty="0" err="1">
                <a:solidFill>
                  <a:srgbClr val="0070C0"/>
                </a:solidFill>
              </a:rPr>
              <a:t>ddisgrifiad</a:t>
            </a:r>
            <a:r>
              <a:rPr lang="en-GB" sz="1400" dirty="0">
                <a:solidFill>
                  <a:srgbClr val="0070C0"/>
                </a:solidFill>
              </a:rPr>
              <a:t> </a:t>
            </a:r>
            <a:r>
              <a:rPr lang="en-GB" sz="1400" dirty="0" err="1">
                <a:solidFill>
                  <a:srgbClr val="0070C0"/>
                </a:solidFill>
              </a:rPr>
              <a:t>byr</a:t>
            </a:r>
            <a:r>
              <a:rPr lang="en-GB" sz="1400" dirty="0">
                <a:solidFill>
                  <a:srgbClr val="0070C0"/>
                </a:solidFill>
              </a:rPr>
              <a:t> neu </a:t>
            </a:r>
            <a:r>
              <a:rPr lang="en-GB" sz="1400" dirty="0" err="1">
                <a:solidFill>
                  <a:srgbClr val="0070C0"/>
                </a:solidFill>
              </a:rPr>
              <a:t>nodwch</a:t>
            </a:r>
            <a:r>
              <a:rPr lang="en-GB" sz="1400" dirty="0">
                <a:solidFill>
                  <a:srgbClr val="0070C0"/>
                </a:solidFill>
              </a:rPr>
              <a:t> y </a:t>
            </a:r>
            <a:r>
              <a:rPr lang="en-GB" sz="1400" dirty="0" err="1">
                <a:solidFill>
                  <a:srgbClr val="0070C0"/>
                </a:solidFill>
              </a:rPr>
              <a:t>prif</a:t>
            </a:r>
            <a:r>
              <a:rPr lang="en-GB" sz="1400" dirty="0">
                <a:solidFill>
                  <a:srgbClr val="0070C0"/>
                </a:solidFill>
              </a:rPr>
              <a:t> </a:t>
            </a:r>
            <a:r>
              <a:rPr lang="en-GB" sz="1400" dirty="0" err="1">
                <a:solidFill>
                  <a:srgbClr val="0070C0"/>
                </a:solidFill>
              </a:rPr>
              <a:t>nodweddion</a:t>
            </a:r>
            <a:r>
              <a:rPr lang="en-US" sz="1400" dirty="0">
                <a:solidFill>
                  <a:srgbClr val="0070C0"/>
                </a:solidFill>
              </a:rPr>
              <a:t> </a:t>
            </a:r>
            <a:endParaRPr lang="en-GB" sz="1400" dirty="0">
              <a:solidFill>
                <a:srgbClr val="0070C0"/>
              </a:solidFill>
              <a:highlight>
                <a:srgbClr val="FFFF00"/>
              </a:highlight>
            </a:endParaRPr>
          </a:p>
        </p:txBody>
      </p:sp>
      <p:sp>
        <p:nvSpPr>
          <p:cNvPr id="6" name="TextBox 5">
            <a:extLst>
              <a:ext uri="{FF2B5EF4-FFF2-40B4-BE49-F238E27FC236}">
                <a16:creationId xmlns:a16="http://schemas.microsoft.com/office/drawing/2014/main" id="{1138DF22-8BBB-DC46-A2D2-88397A531A3B}"/>
              </a:ext>
            </a:extLst>
          </p:cNvPr>
          <p:cNvSpPr txBox="1"/>
          <p:nvPr/>
        </p:nvSpPr>
        <p:spPr>
          <a:xfrm>
            <a:off x="6629400" y="1045999"/>
            <a:ext cx="5383529" cy="5583131"/>
          </a:xfrm>
          <a:prstGeom prst="rect">
            <a:avLst/>
          </a:prstGeom>
          <a:noFill/>
        </p:spPr>
        <p:txBody>
          <a:bodyPr wrap="square">
            <a:spAutoFit/>
          </a:bodyPr>
          <a:lstStyle/>
          <a:p>
            <a:pPr fontAlgn="base">
              <a:lnSpc>
                <a:spcPct val="115000"/>
              </a:lnSpc>
              <a:spcAft>
                <a:spcPts val="1000"/>
              </a:spcAft>
              <a:tabLst>
                <a:tab pos="1371600" algn="l"/>
                <a:tab pos="5715000" algn="r"/>
              </a:tabLst>
            </a:pPr>
            <a:r>
              <a:rPr lang="cy-GB" sz="1100" b="1" dirty="0">
                <a:effectLst/>
                <a:latin typeface="Arial" panose="020B0604020202020204" pitchFamily="34" charset="0"/>
                <a:ea typeface="Calibri" panose="020F0502020204030204" pitchFamily="34" charset="0"/>
                <a:cs typeface="Helvetica" panose="020B0604020202020204" pitchFamily="34" charset="0"/>
              </a:rPr>
              <a:t>Rhowch hyd at 4 marc</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cy-GB" sz="1100" b="1" dirty="0">
                <a:effectLst/>
                <a:latin typeface="Arial" panose="020B0604020202020204" pitchFamily="34" charset="0"/>
                <a:ea typeface="Calibri" panose="020F0502020204030204" pitchFamily="34" charset="0"/>
                <a:cs typeface="Helvetica" panose="020B0604020202020204" pitchFamily="34" charset="0"/>
              </a:rPr>
              <a:t>Rhowch 0 marc </a:t>
            </a:r>
            <a:r>
              <a:rPr lang="cy-GB" sz="1100" dirty="0">
                <a:effectLst/>
                <a:latin typeface="Arial" panose="020B0604020202020204" pitchFamily="34" charset="0"/>
                <a:ea typeface="Calibri" panose="020F0502020204030204" pitchFamily="34" charset="0"/>
                <a:cs typeface="Helvetica" panose="020B0604020202020204" pitchFamily="34" charset="0"/>
              </a:rPr>
              <a:t>os nad yw'r ymateb yn haeddu ennill marciau.</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cy-GB" sz="1100" b="1" dirty="0">
                <a:effectLst/>
                <a:latin typeface="Arial" panose="020B0604020202020204" pitchFamily="34" charset="0"/>
                <a:ea typeface="Calibri" panose="020F0502020204030204" pitchFamily="34" charset="0"/>
                <a:cs typeface="Helvetica" panose="020B0604020202020204" pitchFamily="34" charset="0"/>
              </a:rPr>
              <a:t>Rhowch 1 marc </a:t>
            </a:r>
            <a:r>
              <a:rPr lang="cy-GB" sz="1100" dirty="0">
                <a:effectLst/>
                <a:latin typeface="Arial" panose="020B0604020202020204" pitchFamily="34" charset="0"/>
                <a:ea typeface="Calibri" panose="020F0502020204030204" pitchFamily="34" charset="0"/>
                <a:cs typeface="Helvetica" panose="020B0604020202020204" pitchFamily="34" charset="0"/>
              </a:rPr>
              <a:t>am amlinelliad sylfaenol sy'n dangos gwybodaeth a dealltwriaeth gyfyngedig o Gonfensiwn y Cenhedloedd Unedig ar Hawliau’r Plentyn.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cy-GB" sz="1100" b="1" dirty="0">
                <a:effectLst/>
                <a:latin typeface="Arial" panose="020B0604020202020204" pitchFamily="34" charset="0"/>
                <a:ea typeface="Calibri" panose="020F0502020204030204" pitchFamily="34" charset="0"/>
                <a:cs typeface="Helvetica" panose="020B0604020202020204" pitchFamily="34" charset="0"/>
              </a:rPr>
              <a:t>Rhowch 2-3 marc </a:t>
            </a:r>
            <a:r>
              <a:rPr lang="cy-GB" sz="1100" dirty="0">
                <a:effectLst/>
                <a:latin typeface="Arial" panose="020B0604020202020204" pitchFamily="34" charset="0"/>
                <a:ea typeface="Calibri" panose="020F0502020204030204" pitchFamily="34" charset="0"/>
                <a:cs typeface="Helvetica" panose="020B0604020202020204" pitchFamily="34" charset="0"/>
              </a:rPr>
              <a:t>am amlinelliad da sy'n dangos rhywfaint o wybodaeth a dealltwriaeth o Gonfensiwn y Cenhedloedd Unedig ar Hawliau’r Plentyn.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4 marc </a:t>
            </a:r>
            <a:r>
              <a:rPr lang="cy-GB" sz="1100" dirty="0">
                <a:effectLst/>
                <a:latin typeface="Arial" panose="020B0604020202020204" pitchFamily="34" charset="0"/>
                <a:ea typeface="Calibri" panose="020F0502020204030204" pitchFamily="34" charset="0"/>
                <a:cs typeface="Helvetica" panose="020B0604020202020204" pitchFamily="34" charset="0"/>
              </a:rPr>
              <a:t>am amlinelliad da iawn sy'n dangos gwybodaeth a dealltwriaeth gadarn o Gonfensiwn y Cenhedloedd Unedig ar Hawliau’r Plentyn.</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dirty="0">
                <a:effectLst/>
                <a:latin typeface="Arial" panose="020B0604020202020204" pitchFamily="34" charset="0"/>
                <a:ea typeface="Calibri" panose="020F0502020204030204" pitchFamily="34" charset="0"/>
                <a:cs typeface="Helvetica" panose="020B0604020202020204" pitchFamily="34" charset="0"/>
              </a:rPr>
              <a:t>Gall yr ateb/enghraifft gyfeirio at y canlynol: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cefnogi dull plentyn-ganolog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seiliedig ar egwyddor ymarfer sydd ddim yn gwahaniaethu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cefnogi'r angen i blant fynegi eu hunain yn rhwydd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cydnabod yr angen i blant ddatblygu mewn amgylchedd diogel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nodi bod gan blant yr hawl i chwarae</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credu bod gan blant yr hawl i addysg rad ac am ddim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ystyried bod safon byw ddigonol yn hawl i blant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mae Confensiwn y CU yn cefnogi hawliau plant ag anghenion ychwanegol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spcAft>
                <a:spcPts val="1000"/>
              </a:spcAft>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Helvetica" panose="020B0604020202020204" pitchFamily="34" charset="0"/>
              </a:rPr>
              <a:t>54 erthygl ar hawliau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fontAlgn="base">
              <a:lnSpc>
                <a:spcPct val="115000"/>
              </a:lnSpc>
              <a:spcAft>
                <a:spcPts val="1000"/>
              </a:spcAft>
            </a:pP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cy-GB" sz="1100" dirty="0">
                <a:effectLst/>
                <a:latin typeface="Arial" panose="020B0604020202020204" pitchFamily="34" charset="0"/>
                <a:ea typeface="Calibri" panose="020F0502020204030204" pitchFamily="34" charset="0"/>
                <a:cs typeface="Helvetica" panose="020B0604020202020204" pitchFamily="34" charset="0"/>
              </a:rPr>
              <a:t>Nid yw’r rhestr yn gynhwysfawr.</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100" dirty="0">
                <a:effectLst/>
                <a:latin typeface="Arial" panose="020B0604020202020204" pitchFamily="34" charset="0"/>
                <a:ea typeface="Calibri" panose="020F0502020204030204" pitchFamily="34" charset="0"/>
                <a:cs typeface="Helvetica" panose="020B0604020202020204" pitchFamily="34" charset="0"/>
              </a:rPr>
              <a:t>Rhowch farciau am unrhyw ateb perthnasol arall.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7FA44F8-FF90-02D8-9FEA-73BEA858F458}"/>
              </a:ext>
            </a:extLst>
          </p:cNvPr>
          <p:cNvPicPr>
            <a:picLocks noChangeAspect="1"/>
          </p:cNvPicPr>
          <p:nvPr/>
        </p:nvPicPr>
        <p:blipFill>
          <a:blip r:embed="rId2"/>
          <a:stretch>
            <a:fillRect/>
          </a:stretch>
        </p:blipFill>
        <p:spPr>
          <a:xfrm>
            <a:off x="282013" y="1156228"/>
            <a:ext cx="5813988" cy="2681337"/>
          </a:xfrm>
          <a:prstGeom prst="rect">
            <a:avLst/>
          </a:prstGeom>
        </p:spPr>
      </p:pic>
    </p:spTree>
    <p:extLst>
      <p:ext uri="{BB962C8B-B14F-4D97-AF65-F5344CB8AC3E}">
        <p14:creationId xmlns:p14="http://schemas.microsoft.com/office/powerpoint/2010/main" val="344305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dirty="0"/>
              <a:t>The examiner has acknowledged the good understanding shown by this learner in relation to </a:t>
            </a:r>
            <a:r>
              <a:rPr lang="en-GB" sz="1800" dirty="0">
                <a:effectLst/>
                <a:latin typeface="Arial" panose="020B0604020202020204" pitchFamily="34" charset="0"/>
                <a:ea typeface="Calibri" panose="020F0502020204030204" pitchFamily="34" charset="0"/>
                <a:cs typeface="Helvetica" panose="020B0604020202020204" pitchFamily="34" charset="0"/>
              </a:rPr>
              <a:t>United Nations Convention on the Rights of the Child. The learner has focussed the response on children’s needs and protection and given a relevant example. Had the learner expanded the outline to include further examples, such as the right to play or the right to education full marks may have been awarded.</a:t>
            </a:r>
            <a:endParaRPr lang="en-GB" i="1" dirty="0">
              <a:solidFill>
                <a:srgbClr val="0070C0"/>
              </a:solidFill>
            </a:endParaRPr>
          </a:p>
          <a:p>
            <a:endParaRPr lang="en-GB" b="1" i="1" dirty="0">
              <a:solidFill>
                <a:srgbClr val="0070C0"/>
              </a:solidFill>
            </a:endParaRPr>
          </a:p>
          <a:p>
            <a:r>
              <a:rPr lang="en-GB" b="1" dirty="0">
                <a:solidFill>
                  <a:srgbClr val="0070C0"/>
                </a:solidFill>
              </a:rPr>
              <a:t>Marks awarded 3/4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08DF296F-40CF-2046-E41C-C7C180D02692}"/>
              </a:ext>
            </a:extLst>
          </p:cNvPr>
          <p:cNvSpPr txBox="1"/>
          <p:nvPr/>
        </p:nvSpPr>
        <p:spPr>
          <a:xfrm>
            <a:off x="282575" y="1095283"/>
            <a:ext cx="3798358" cy="2862322"/>
          </a:xfrm>
          <a:prstGeom prst="rect">
            <a:avLst/>
          </a:prstGeom>
          <a:noFill/>
        </p:spPr>
        <p:txBody>
          <a:bodyPr wrap="square">
            <a:spAutoFit/>
          </a:bodyPr>
          <a:lstStyle/>
          <a:p>
            <a:r>
              <a:rPr lang="en-US" dirty="0"/>
              <a:t>The United Nations Convention on the Rights of the Child law (The UNCRC) cover that each child has their own rights and that the </a:t>
            </a:r>
            <a:r>
              <a:rPr lang="en-US" dirty="0" err="1"/>
              <a:t>childs'</a:t>
            </a:r>
            <a:r>
              <a:rPr lang="en-US" dirty="0"/>
              <a:t> needs are always met. They cover that the child is always protected and safe , for an example living in a safe and stable home where they are fed , bathed and looked after for properly.</a:t>
            </a:r>
            <a:endParaRPr lang="en-GB" dirty="0"/>
          </a:p>
        </p:txBody>
      </p:sp>
    </p:spTree>
    <p:extLst>
      <p:ext uri="{BB962C8B-B14F-4D97-AF65-F5344CB8AC3E}">
        <p14:creationId xmlns:p14="http://schemas.microsoft.com/office/powerpoint/2010/main" val="408836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sz="1800" dirty="0"/>
              <a:t>A clearly developed outline well deserving of the full marks awarded.</a:t>
            </a:r>
          </a:p>
          <a:p>
            <a:r>
              <a:rPr lang="en-GB" sz="1800" dirty="0"/>
              <a:t>This is a mature response where examples are given to extend the outline indicating very good knowledge and understanding. Terminology used supports the response, in particular where the learner refers to the 54 articles of the UNCRC.</a:t>
            </a:r>
            <a:r>
              <a:rPr lang="en-GB" sz="1800" i="1" dirty="0"/>
              <a:t> The development of the final section where the learner  make links to policies and procedures </a:t>
            </a:r>
            <a:r>
              <a:rPr lang="en-GB" i="1" dirty="0"/>
              <a:t>shows high level understanding.</a:t>
            </a: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B8AEB747-10A5-76F5-03DA-16B417BFEB2E}"/>
              </a:ext>
            </a:extLst>
          </p:cNvPr>
          <p:cNvSpPr txBox="1"/>
          <p:nvPr/>
        </p:nvSpPr>
        <p:spPr>
          <a:xfrm>
            <a:off x="282575" y="1095283"/>
            <a:ext cx="4403836" cy="4054786"/>
          </a:xfrm>
          <a:prstGeom prst="rect">
            <a:avLst/>
          </a:prstGeom>
          <a:noFill/>
        </p:spPr>
        <p:txBody>
          <a:bodyPr wrap="square">
            <a:spAutoFit/>
          </a:bodyPr>
          <a:lstStyle/>
          <a:p>
            <a:r>
              <a:rPr lang="en-US" dirty="0"/>
              <a:t>The UNCRC has 54 articles, 42 which are directly linked to young children. The UNCRC is to protect the rights of the child, to make sure they are listened to, to make sure that they are not </a:t>
            </a:r>
            <a:r>
              <a:rPr lang="en-US" dirty="0" err="1"/>
              <a:t>discrimincated</a:t>
            </a:r>
            <a:r>
              <a:rPr lang="en-US" dirty="0"/>
              <a:t> against and to make sure that the child has equal opportunity as the other children. The UNCRC is designed to make sure that all educational services are treating each child </a:t>
            </a:r>
            <a:r>
              <a:rPr lang="en-US" dirty="0" err="1"/>
              <a:t>failry</a:t>
            </a:r>
            <a:r>
              <a:rPr lang="en-US" dirty="0"/>
              <a:t> and that they have the correct procedures and policies which will protect the child and make sure they are treated fairly.</a:t>
            </a:r>
            <a:endParaRPr lang="en-GB" dirty="0"/>
          </a:p>
        </p:txBody>
      </p:sp>
    </p:spTree>
    <p:extLst>
      <p:ext uri="{BB962C8B-B14F-4D97-AF65-F5344CB8AC3E}">
        <p14:creationId xmlns:p14="http://schemas.microsoft.com/office/powerpoint/2010/main" val="65233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5(b)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188149" y="74431"/>
            <a:ext cx="3870251"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GB" sz="1400" dirty="0">
                <a:solidFill>
                  <a:schemeClr val="accent1"/>
                </a:solidFill>
              </a:rPr>
              <a:t>: </a:t>
            </a:r>
            <a:r>
              <a:rPr lang="en-GB" sz="1400" b="1" i="1" dirty="0" err="1">
                <a:solidFill>
                  <a:srgbClr val="0070C0"/>
                </a:solidFill>
              </a:rPr>
              <a:t>Trafodwch</a:t>
            </a:r>
            <a:r>
              <a:rPr lang="en-GB" sz="1400" dirty="0">
                <a:solidFill>
                  <a:srgbClr val="0070C0"/>
                </a:solidFill>
              </a:rPr>
              <a:t> </a:t>
            </a:r>
          </a:p>
          <a:p>
            <a:r>
              <a:rPr lang="en-GB" sz="1400" dirty="0" err="1">
                <a:solidFill>
                  <a:srgbClr val="0070C0"/>
                </a:solidFill>
              </a:rPr>
              <a:t>Archwiliwch</a:t>
            </a:r>
            <a:r>
              <a:rPr lang="en-GB" sz="1400" dirty="0">
                <a:solidFill>
                  <a:srgbClr val="0070C0"/>
                </a:solidFill>
              </a:rPr>
              <a:t> </a:t>
            </a:r>
            <a:r>
              <a:rPr lang="en-GB" sz="1400" dirty="0" err="1">
                <a:solidFill>
                  <a:srgbClr val="0070C0"/>
                </a:solidFill>
              </a:rPr>
              <a:t>fater</a:t>
            </a:r>
            <a:r>
              <a:rPr lang="en-GB" sz="1400" dirty="0">
                <a:solidFill>
                  <a:srgbClr val="0070C0"/>
                </a:solidFill>
              </a:rPr>
              <a:t> </a:t>
            </a:r>
            <a:r>
              <a:rPr lang="en-GB" sz="1400" dirty="0" err="1">
                <a:solidFill>
                  <a:srgbClr val="0070C0"/>
                </a:solidFill>
              </a:rPr>
              <a:t>yn</a:t>
            </a:r>
            <a:r>
              <a:rPr lang="en-GB" sz="1400" dirty="0">
                <a:solidFill>
                  <a:srgbClr val="0070C0"/>
                </a:solidFill>
              </a:rPr>
              <a:t> </a:t>
            </a:r>
            <a:r>
              <a:rPr lang="en-GB" sz="1400" dirty="0" err="1">
                <a:solidFill>
                  <a:srgbClr val="0070C0"/>
                </a:solidFill>
              </a:rPr>
              <a:t>fanwl</a:t>
            </a:r>
            <a:r>
              <a:rPr lang="en-GB" sz="1400" dirty="0">
                <a:solidFill>
                  <a:srgbClr val="0070C0"/>
                </a:solidFill>
              </a:rPr>
              <a:t>/</a:t>
            </a:r>
            <a:r>
              <a:rPr lang="en-GB" sz="1400" dirty="0" err="1">
                <a:solidFill>
                  <a:srgbClr val="0070C0"/>
                </a:solidFill>
              </a:rPr>
              <a:t>mewn</a:t>
            </a:r>
            <a:r>
              <a:rPr lang="en-GB" sz="1400" dirty="0">
                <a:solidFill>
                  <a:srgbClr val="0070C0"/>
                </a:solidFill>
              </a:rPr>
              <a:t> </a:t>
            </a:r>
            <a:r>
              <a:rPr lang="en-GB" sz="1400" dirty="0" err="1">
                <a:solidFill>
                  <a:srgbClr val="0070C0"/>
                </a:solidFill>
              </a:rPr>
              <a:t>ffordd</a:t>
            </a:r>
            <a:r>
              <a:rPr lang="en-GB" sz="1400" dirty="0">
                <a:solidFill>
                  <a:srgbClr val="0070C0"/>
                </a:solidFill>
              </a:rPr>
              <a:t> </a:t>
            </a:r>
            <a:r>
              <a:rPr lang="en-GB" sz="1400" dirty="0" err="1">
                <a:solidFill>
                  <a:srgbClr val="0070C0"/>
                </a:solidFill>
              </a:rPr>
              <a:t>strwythuredig</a:t>
            </a:r>
            <a:r>
              <a:rPr lang="en-GB" sz="1400" dirty="0">
                <a:solidFill>
                  <a:srgbClr val="0070C0"/>
                </a:solidFill>
              </a:rPr>
              <a:t>, </a:t>
            </a:r>
            <a:r>
              <a:rPr lang="en-GB" sz="1400" dirty="0" err="1">
                <a:solidFill>
                  <a:srgbClr val="0070C0"/>
                </a:solidFill>
              </a:rPr>
              <a:t>gan</a:t>
            </a:r>
            <a:r>
              <a:rPr lang="en-GB" sz="1400" dirty="0">
                <a:solidFill>
                  <a:srgbClr val="0070C0"/>
                </a:solidFill>
              </a:rPr>
              <a:t> </a:t>
            </a:r>
            <a:r>
              <a:rPr lang="en-GB" sz="1400" dirty="0" err="1">
                <a:solidFill>
                  <a:srgbClr val="0070C0"/>
                </a:solidFill>
              </a:rPr>
              <a:t>ystyried</a:t>
            </a:r>
            <a:r>
              <a:rPr lang="en-GB" sz="1400" dirty="0">
                <a:solidFill>
                  <a:srgbClr val="0070C0"/>
                </a:solidFill>
              </a:rPr>
              <a:t> </a:t>
            </a:r>
            <a:r>
              <a:rPr lang="en-GB" sz="1400" dirty="0" err="1">
                <a:solidFill>
                  <a:srgbClr val="0070C0"/>
                </a:solidFill>
              </a:rPr>
              <a:t>syniadau</a:t>
            </a:r>
            <a:r>
              <a:rPr lang="en-GB" sz="1400" dirty="0">
                <a:solidFill>
                  <a:srgbClr val="0070C0"/>
                </a:solidFill>
              </a:rPr>
              <a:t> </a:t>
            </a:r>
            <a:r>
              <a:rPr lang="en-GB" sz="1400" dirty="0" err="1">
                <a:solidFill>
                  <a:srgbClr val="0070C0"/>
                </a:solidFill>
              </a:rPr>
              <a:t>gwahanol</a:t>
            </a:r>
            <a:r>
              <a:rPr lang="en-GB" sz="1400" dirty="0">
                <a:solidFill>
                  <a:srgbClr val="0070C0"/>
                </a:solidFill>
              </a:rPr>
              <a:t>  </a:t>
            </a:r>
            <a:endParaRPr lang="en-GB" sz="1400" dirty="0">
              <a:solidFill>
                <a:srgbClr val="0070C0"/>
              </a:solidFill>
              <a:highlight>
                <a:srgbClr val="FFFF00"/>
              </a:highlight>
            </a:endParaRPr>
          </a:p>
        </p:txBody>
      </p:sp>
      <p:sp>
        <p:nvSpPr>
          <p:cNvPr id="6" name="TextBox 5">
            <a:extLst>
              <a:ext uri="{FF2B5EF4-FFF2-40B4-BE49-F238E27FC236}">
                <a16:creationId xmlns:a16="http://schemas.microsoft.com/office/drawing/2014/main" id="{B9CB45DC-A403-29E6-1A24-D84F3DF6ECB9}"/>
              </a:ext>
            </a:extLst>
          </p:cNvPr>
          <p:cNvSpPr txBox="1"/>
          <p:nvPr/>
        </p:nvSpPr>
        <p:spPr>
          <a:xfrm>
            <a:off x="6583680" y="1017697"/>
            <a:ext cx="5471795" cy="5763116"/>
          </a:xfrm>
          <a:prstGeom prst="rect">
            <a:avLst/>
          </a:prstGeom>
          <a:noFill/>
        </p:spPr>
        <p:txBody>
          <a:bodyPr wrap="square">
            <a:spAutoFit/>
          </a:bodyPr>
          <a:lstStyle/>
          <a:p>
            <a:pPr>
              <a:lnSpc>
                <a:spcPct val="115000"/>
              </a:lnSpc>
              <a:spcAft>
                <a:spcPts val="1000"/>
              </a:spcAft>
            </a:pPr>
            <a:r>
              <a:rPr lang="cy-GB" sz="1000" dirty="0">
                <a:effectLst/>
                <a:latin typeface="Arial" panose="020B0604020202020204" pitchFamily="34" charset="0"/>
                <a:ea typeface="Calibri" panose="020F0502020204030204" pitchFamily="34" charset="0"/>
                <a:cs typeface="Helvetica" panose="020B0604020202020204" pitchFamily="34" charset="0"/>
              </a:rPr>
              <a:t>Gall yr ateb gyfeirio at y canlynol: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lles pennaf y plentyn yn cael ei ystyried, ac mae penderfyniadau'n cael eu gwneud yn seiliedig ar anghenion y plant</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cefnogi gweithrediad y polisi Cyfleoedd Cyfartal, gan annog tegwch ac amrywiaeth yn ymarferol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cefnogi cwricwlwm lle mae dewis yn cael ei gynnig drwy amrywiaeth o weithgareddau  </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cydnabod yr angen am arferion diogel a pholisi Iechyd a Diogelwch. Os yw plant yn teimlo'n ddiogel, maen nhw'n fwy tebygol o setlo a theimlo'n gyfforddus yn y lleoliad</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mae'r hawl i chwarae wedi'i gydnabod a'i annog dan do ac yn yr awyr agored</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lleoliadau'n cynnig cyfleoedd i chwarae sy'n cefnogi datblygiad iach </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rhwymedigaeth gyfreithiol ar staff i gyfyngu ar risg ac i gadw plant a nhw eu hunain mor ddiogel â phosibl gan annog annibyniaeth </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cyflwyno mentrau megis Dechrau'n Deg yn cefnogi teuluoedd sy'n byw mewn tlodi neu deuluoedd incwm isel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lleoliadau'n cefnogi mentrau bwyta'n iach a gofal iechyd megis y fenter 'y bws brwsio' ('</a:t>
            </a:r>
            <a:r>
              <a:rPr lang="cy-GB" sz="1000" i="1" dirty="0">
                <a:effectLst/>
                <a:latin typeface="Arial" panose="020B0604020202020204" pitchFamily="34" charset="0"/>
                <a:ea typeface="Calibri" panose="020F0502020204030204" pitchFamily="34" charset="0"/>
                <a:cs typeface="Helvetica" panose="020B0604020202020204" pitchFamily="34" charset="0"/>
              </a:rPr>
              <a:t>the brush bus</a:t>
            </a:r>
            <a:r>
              <a:rPr lang="cy-GB" sz="1000" dirty="0">
                <a:effectLst/>
                <a:latin typeface="Arial" panose="020B0604020202020204" pitchFamily="34" charset="0"/>
                <a:ea typeface="Calibri" panose="020F0502020204030204" pitchFamily="34" charset="0"/>
                <a:cs typeface="Helvetica" panose="020B0604020202020204" pitchFamily="34" charset="0"/>
              </a:rPr>
              <a:t>')</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cefnogi datblygiad amgylchedd galluogi sy'n annog staff i ddatblygu gweithgareddau heriol mewn amgylchedd diogel, gan annog archwilio a dysgu</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cefnogi ymarfer amlasiantaethol sy'n sicrhau bod anghenion unigol yn cael eu bodloni</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mae'n rhoi gwerth ar fewnbwn rhieni/gofalwyr fel addysgwyr cyntaf y plentyn</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ymarfer amrywiol mewn lleoliadau'n sicrhau bod plant yn cadw eu hunaniaeth a'u hiaith o'u dewis</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lleoliadau'n cynnig cyfleoedd i blant rannu teimladau a deall teimladau unigolion eraill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cyfleoedd i ddatblygu diddordebau a gweithgareddau grŵp yn cael eu datblygu gan y rhai hynny sy'n gyfrifol am blant, megis y cynghorau lleol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a:lnSpc>
                <a:spcPct val="115000"/>
              </a:lnSpc>
              <a:spcAft>
                <a:spcPts val="1000"/>
              </a:spcAft>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mae lleoliadau'n cydnabod pwysigrwydd cyfrinachedd er mwyn cadw plant yn ddiogel.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000" dirty="0">
                <a:effectLst/>
                <a:latin typeface="Arial" panose="020B0604020202020204" pitchFamily="34" charset="0"/>
                <a:ea typeface="Calibri" panose="020F0502020204030204" pitchFamily="34" charset="0"/>
                <a:cs typeface="Helvetica" panose="020B0604020202020204" pitchFamily="34" charset="0"/>
              </a:rPr>
              <a:t>Nid yw’r rhestr yn gynhwysfawr.</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r>
              <a:rPr lang="cy-GB" sz="1000" dirty="0">
                <a:effectLst/>
                <a:latin typeface="Arial" panose="020B0604020202020204" pitchFamily="34" charset="0"/>
                <a:ea typeface="Calibri" panose="020F0502020204030204" pitchFamily="34" charset="0"/>
                <a:cs typeface="Helvetica" panose="020B0604020202020204" pitchFamily="34" charset="0"/>
              </a:rPr>
              <a:t>Rhowch farciau am unrhyw ateb perthnasol arall.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024C7B6A-63EC-CC44-F009-AE04415CB577}"/>
              </a:ext>
            </a:extLst>
          </p:cNvPr>
          <p:cNvSpPr txBox="1"/>
          <p:nvPr/>
        </p:nvSpPr>
        <p:spPr>
          <a:xfrm>
            <a:off x="338668" y="4603791"/>
            <a:ext cx="6008157" cy="2315890"/>
          </a:xfrm>
          <a:prstGeom prst="rect">
            <a:avLst/>
          </a:prstGeom>
          <a:noFill/>
        </p:spPr>
        <p:txBody>
          <a:bodyPr wrap="square">
            <a:spAutoFit/>
          </a:bodyPr>
          <a:lstStyle/>
          <a:p>
            <a:pPr>
              <a:lnSpc>
                <a:spcPct val="115000"/>
              </a:lnSpc>
              <a:spcAft>
                <a:spcPts val="1000"/>
              </a:spcAft>
            </a:pPr>
            <a:r>
              <a:rPr lang="cy-GB" sz="1000" b="1" dirty="0">
                <a:effectLst/>
                <a:latin typeface="Arial" panose="020B0604020202020204" pitchFamily="34" charset="0"/>
                <a:ea typeface="Calibri" panose="020F0502020204030204" pitchFamily="34" charset="0"/>
                <a:cs typeface="Helvetica" panose="020B0604020202020204" pitchFamily="34" charset="0"/>
              </a:rPr>
              <a:t>Rhowch hyd at 6 marc</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000" dirty="0">
                <a:effectLst/>
                <a:latin typeface="Arial" panose="020B0604020202020204" pitchFamily="34" charset="0"/>
                <a:ea typeface="Calibri" panose="020F0502020204030204" pitchFamily="34" charset="0"/>
                <a:cs typeface="Helvetica" panose="020B0604020202020204" pitchFamily="34" charset="0"/>
              </a:rPr>
              <a:t> </a:t>
            </a:r>
            <a:r>
              <a:rPr lang="cy-GB" sz="1000" b="1" dirty="0">
                <a:effectLst/>
                <a:latin typeface="Arial" panose="020B0604020202020204" pitchFamily="34" charset="0"/>
                <a:ea typeface="Calibri" panose="020F0502020204030204" pitchFamily="34" charset="0"/>
                <a:cs typeface="Helvetica" panose="020B0604020202020204" pitchFamily="34" charset="0"/>
              </a:rPr>
              <a:t>Rhowch 0 marc </a:t>
            </a:r>
            <a:r>
              <a:rPr lang="cy-GB" sz="1000" dirty="0">
                <a:effectLst/>
                <a:latin typeface="Arial" panose="020B0604020202020204" pitchFamily="34" charset="0"/>
                <a:ea typeface="Calibri" panose="020F0502020204030204" pitchFamily="34" charset="0"/>
                <a:cs typeface="Helvetica" panose="020B0604020202020204" pitchFamily="34" charset="0"/>
              </a:rPr>
              <a:t>os nad yw'r ymateb yn haeddu ennill marciau.</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000" dirty="0">
                <a:effectLst/>
                <a:latin typeface="Arial" panose="020B0604020202020204" pitchFamily="34" charset="0"/>
                <a:ea typeface="Calibri" panose="020F0502020204030204" pitchFamily="34" charset="0"/>
                <a:cs typeface="Helvetica" panose="020B0604020202020204" pitchFamily="34" charset="0"/>
              </a:rPr>
              <a:t> </a:t>
            </a:r>
            <a:r>
              <a:rPr lang="cy-GB" sz="1000" b="1" dirty="0">
                <a:effectLst/>
                <a:latin typeface="Arial" panose="020B0604020202020204" pitchFamily="34" charset="0"/>
                <a:ea typeface="Calibri" panose="020F0502020204030204" pitchFamily="34" charset="0"/>
                <a:cs typeface="Helvetica" panose="020B0604020202020204" pitchFamily="34" charset="0"/>
              </a:rPr>
              <a:t>Rhowch 1-2 farc </a:t>
            </a:r>
            <a:r>
              <a:rPr lang="cy-GB" sz="1000" dirty="0">
                <a:effectLst/>
                <a:latin typeface="Arial" panose="020B0604020202020204" pitchFamily="34" charset="0"/>
                <a:ea typeface="Calibri" panose="020F0502020204030204" pitchFamily="34" charset="0"/>
                <a:cs typeface="Helvetica" panose="020B0604020202020204" pitchFamily="34" charset="0"/>
              </a:rPr>
              <a:t>am drafodaeth sylfaenol sy'n dangos gwybodaeth a dealltwriaeth gyfyngedig o werth ac effaith Confensiwn y Cenhedloedd Unedig ar Hawliau’r Plentyn ar ymarfer gofal plant yng Nghymru. </a:t>
            </a:r>
          </a:p>
          <a:p>
            <a:pPr fontAlgn="base">
              <a:lnSpc>
                <a:spcPct val="115000"/>
              </a:lnSpc>
              <a:spcAft>
                <a:spcPts val="1000"/>
              </a:spcAft>
            </a:pPr>
            <a:r>
              <a:rPr lang="cy-GB" sz="1000" b="1" dirty="0">
                <a:effectLst/>
                <a:latin typeface="Arial" panose="020B0604020202020204" pitchFamily="34" charset="0"/>
                <a:ea typeface="Calibri" panose="020F0502020204030204" pitchFamily="34" charset="0"/>
                <a:cs typeface="Helvetica" panose="020B0604020202020204" pitchFamily="34" charset="0"/>
              </a:rPr>
              <a:t>Rhowch 3-4 marc </a:t>
            </a:r>
            <a:r>
              <a:rPr lang="cy-GB" sz="1000" dirty="0">
                <a:effectLst/>
                <a:latin typeface="Arial" panose="020B0604020202020204" pitchFamily="34" charset="0"/>
                <a:ea typeface="Calibri" panose="020F0502020204030204" pitchFamily="34" charset="0"/>
                <a:cs typeface="Helvetica" panose="020B0604020202020204" pitchFamily="34" charset="0"/>
              </a:rPr>
              <a:t>am drafodaeth dda sy'n dangos rhywfaint o wybodaeth a dealltwriaeth o werth ac effaith Confensiwn y Cenhedloedd Unedig ar Hawliau’r Plentyn ar ymarfer gofal plant yng Nghymru. </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000" b="1" dirty="0">
                <a:effectLst/>
                <a:latin typeface="Arial" panose="020B0604020202020204" pitchFamily="34" charset="0"/>
                <a:ea typeface="Calibri" panose="020F0502020204030204" pitchFamily="34" charset="0"/>
                <a:cs typeface="Helvetica" panose="020B0604020202020204" pitchFamily="34" charset="0"/>
              </a:rPr>
              <a:t>Rhowch 5-6 marc </a:t>
            </a:r>
            <a:r>
              <a:rPr lang="cy-GB" sz="1000" dirty="0">
                <a:effectLst/>
                <a:latin typeface="Arial" panose="020B0604020202020204" pitchFamily="34" charset="0"/>
                <a:ea typeface="Calibri" panose="020F0502020204030204" pitchFamily="34" charset="0"/>
                <a:cs typeface="Helvetica" panose="020B0604020202020204" pitchFamily="34" charset="0"/>
              </a:rPr>
              <a:t>am drafodaeth dda iawn sy'n dangos gwybodaeth a dealltwriaeth gadarn o werth ac effaith Confensiwn y Cenhedloedd Unedig ar Hawliau’r Plentyn ar ymarfer gofal plant yng Nghymru. </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endParaRPr lang="en-GB" sz="10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3D159B0C-F723-E840-45CD-E137D9E3C807}"/>
              </a:ext>
            </a:extLst>
          </p:cNvPr>
          <p:cNvPicPr>
            <a:picLocks noChangeAspect="1"/>
          </p:cNvPicPr>
          <p:nvPr/>
        </p:nvPicPr>
        <p:blipFill>
          <a:blip r:embed="rId2"/>
          <a:stretch>
            <a:fillRect/>
          </a:stretch>
        </p:blipFill>
        <p:spPr>
          <a:xfrm>
            <a:off x="136525" y="1072549"/>
            <a:ext cx="6210300" cy="3114675"/>
          </a:xfrm>
          <a:prstGeom prst="rect">
            <a:avLst/>
          </a:prstGeom>
        </p:spPr>
      </p:pic>
    </p:spTree>
    <p:extLst>
      <p:ext uri="{BB962C8B-B14F-4D97-AF65-F5344CB8AC3E}">
        <p14:creationId xmlns:p14="http://schemas.microsoft.com/office/powerpoint/2010/main" val="264297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i="1" dirty="0"/>
              <a:t>This learner has correctly identified several valid points all developed to a good standard. It is particularly pleasing to see links to children’s best interests and settings ensuring safety and security linked to safeguarding issues. </a:t>
            </a:r>
          </a:p>
          <a:p>
            <a:r>
              <a:rPr lang="en-GB" sz="1800" dirty="0"/>
              <a:t>The response, although good, takes the form of a series of sentences each beginning with the same phrase, this structure has limited the marks awarded as it does not meet the requirements of the higher band where a “ very good discussion” is required</a:t>
            </a:r>
            <a:endParaRPr lang="en-GB" i="1" dirty="0"/>
          </a:p>
          <a:p>
            <a:r>
              <a:rPr lang="en-GB" b="1" dirty="0">
                <a:solidFill>
                  <a:srgbClr val="0070C0"/>
                </a:solidFill>
              </a:rPr>
              <a:t>Marks awarded 4/6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1109CA97-3EB7-F567-9F37-F4B091289DD2}"/>
              </a:ext>
            </a:extLst>
          </p:cNvPr>
          <p:cNvSpPr txBox="1"/>
          <p:nvPr/>
        </p:nvSpPr>
        <p:spPr>
          <a:xfrm>
            <a:off x="378371" y="1157126"/>
            <a:ext cx="4566162" cy="5355312"/>
          </a:xfrm>
          <a:prstGeom prst="rect">
            <a:avLst/>
          </a:prstGeom>
          <a:noFill/>
        </p:spPr>
        <p:txBody>
          <a:bodyPr wrap="square">
            <a:spAutoFit/>
          </a:bodyPr>
          <a:lstStyle/>
          <a:p>
            <a:r>
              <a:rPr lang="en-US" dirty="0"/>
              <a:t>It has ensured every child has a voice and that they are listened to. It ensures changes are made to the best interest of the children's health, well-being and education. It has ensured children are fed and safe within their own homes as well as within a childcare setting, it has changed the way staff will interact with the children, ensuring that they are treated with upmost respect and spoken to correctly. It has allowed them to feel secure within their settings and ensures children are comfortable enough to talk about any issues at home which may lead to safeguarding concerns. It has allowed children the freedom to build on their identify and </a:t>
            </a:r>
            <a:r>
              <a:rPr lang="en-US" dirty="0" err="1"/>
              <a:t>creativitity</a:t>
            </a:r>
            <a:r>
              <a:rPr lang="en-US" dirty="0"/>
              <a:t> and not be forced into unsafe conditions or forced to do anything they do not want to do.</a:t>
            </a:r>
            <a:endParaRPr lang="en-GB" dirty="0"/>
          </a:p>
        </p:txBody>
      </p:sp>
    </p:spTree>
    <p:extLst>
      <p:ext uri="{BB962C8B-B14F-4D97-AF65-F5344CB8AC3E}">
        <p14:creationId xmlns:p14="http://schemas.microsoft.com/office/powerpoint/2010/main" val="1699971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247317"/>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This learner has made clear links to the value and impact in practice as the question asks. This can be seen where the discussion develops and includes examples of activities that support the implementation of The UNCRC in settings. The over reliance of the need for policies may have guided the examiner to award 5 marks in place of the full 6 marks available.</a:t>
            </a:r>
          </a:p>
          <a:p>
            <a:br>
              <a:rPr lang="en-GB" b="1" i="1" dirty="0">
                <a:solidFill>
                  <a:srgbClr val="0070C0"/>
                </a:solidFill>
              </a:rPr>
            </a:br>
            <a:endParaRPr lang="en-GB" b="1" i="1" dirty="0">
              <a:solidFill>
                <a:srgbClr val="0070C0"/>
              </a:solidFill>
            </a:endParaRPr>
          </a:p>
          <a:p>
            <a:r>
              <a:rPr lang="en-GB" b="1" dirty="0">
                <a:solidFill>
                  <a:srgbClr val="0070C0"/>
                </a:solidFill>
              </a:rPr>
              <a:t>Marks awarded 5/6</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5(b)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2D04918E-9E91-AAC4-897C-FDE399C1DF13}"/>
              </a:ext>
            </a:extLst>
          </p:cNvPr>
          <p:cNvSpPr txBox="1"/>
          <p:nvPr/>
        </p:nvSpPr>
        <p:spPr>
          <a:xfrm>
            <a:off x="296624" y="1242476"/>
            <a:ext cx="4783376" cy="5078313"/>
          </a:xfrm>
          <a:prstGeom prst="rect">
            <a:avLst/>
          </a:prstGeom>
          <a:noFill/>
        </p:spPr>
        <p:txBody>
          <a:bodyPr wrap="square">
            <a:spAutoFit/>
          </a:bodyPr>
          <a:lstStyle/>
          <a:p>
            <a:r>
              <a:rPr lang="en-US" dirty="0"/>
              <a:t>The UNCRC has been put in place to make sure that all children are treated fairly and that all children have their rights. It is important for childcare practices to have the correct </a:t>
            </a:r>
            <a:r>
              <a:rPr lang="en-US" dirty="0" err="1"/>
              <a:t>procideures</a:t>
            </a:r>
            <a:r>
              <a:rPr lang="en-US" dirty="0"/>
              <a:t> and policies in place which will help </a:t>
            </a:r>
            <a:r>
              <a:rPr lang="en-US" dirty="0" err="1"/>
              <a:t>meed</a:t>
            </a:r>
            <a:r>
              <a:rPr lang="en-US" dirty="0"/>
              <a:t> the requirements of the UNCRC. It is important that all staff within the setting are aware of these policies and have regular training. One thing that a setting could have are activities where the children are able to express </a:t>
            </a:r>
            <a:r>
              <a:rPr lang="en-US" dirty="0" err="1"/>
              <a:t>themsevles</a:t>
            </a:r>
            <a:r>
              <a:rPr lang="en-US" dirty="0"/>
              <a:t> and how they feel. During these activities such as circle time the child is able to discuss any worries they have. The childcare setting will for example have health and safety policies and non-discrimination policies in place to make sure that the child is </a:t>
            </a:r>
            <a:r>
              <a:rPr lang="en-US" dirty="0" err="1"/>
              <a:t>protcted</a:t>
            </a:r>
            <a:r>
              <a:rPr lang="en-US" dirty="0"/>
              <a:t> and that </a:t>
            </a:r>
            <a:r>
              <a:rPr lang="en-US" dirty="0" err="1"/>
              <a:t>theyre</a:t>
            </a:r>
            <a:r>
              <a:rPr lang="en-US" dirty="0"/>
              <a:t> needs are met.</a:t>
            </a:r>
            <a:endParaRPr lang="en-GB" dirty="0"/>
          </a:p>
        </p:txBody>
      </p:sp>
    </p:spTree>
    <p:extLst>
      <p:ext uri="{BB962C8B-B14F-4D97-AF65-F5344CB8AC3E}">
        <p14:creationId xmlns:p14="http://schemas.microsoft.com/office/powerpoint/2010/main" val="382919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7(a)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80815"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Disgrifiwch</a:t>
            </a:r>
            <a:r>
              <a:rPr lang="en-GB" sz="1400" dirty="0">
                <a:solidFill>
                  <a:srgbClr val="0070C0"/>
                </a:solidFill>
              </a:rPr>
              <a:t> </a:t>
            </a:r>
            <a:r>
              <a:rPr lang="en-GB" sz="1400" dirty="0" err="1">
                <a:solidFill>
                  <a:srgbClr val="0070C0"/>
                </a:solidFill>
              </a:rPr>
              <a:t>Nodwch</a:t>
            </a:r>
            <a:r>
              <a:rPr lang="en-GB" sz="1400" dirty="0">
                <a:solidFill>
                  <a:srgbClr val="0070C0"/>
                </a:solidFill>
              </a:rPr>
              <a:t> </a:t>
            </a:r>
            <a:r>
              <a:rPr lang="en-GB" sz="1400" dirty="0" err="1">
                <a:solidFill>
                  <a:srgbClr val="0070C0"/>
                </a:solidFill>
              </a:rPr>
              <a:t>nodweddion</a:t>
            </a:r>
            <a:r>
              <a:rPr lang="en-GB" sz="1400" dirty="0">
                <a:solidFill>
                  <a:srgbClr val="0070C0"/>
                </a:solidFill>
              </a:rPr>
              <a:t>/</a:t>
            </a:r>
            <a:r>
              <a:rPr lang="en-GB" sz="1400" dirty="0" err="1">
                <a:solidFill>
                  <a:srgbClr val="0070C0"/>
                </a:solidFill>
              </a:rPr>
              <a:t>prif</a:t>
            </a:r>
            <a:r>
              <a:rPr lang="en-GB" sz="1400" dirty="0">
                <a:solidFill>
                  <a:srgbClr val="0070C0"/>
                </a:solidFill>
              </a:rPr>
              <a:t> </a:t>
            </a:r>
            <a:r>
              <a:rPr lang="en-GB" sz="1400" dirty="0" err="1">
                <a:solidFill>
                  <a:srgbClr val="0070C0"/>
                </a:solidFill>
              </a:rPr>
              <a:t>nodweddion</a:t>
            </a:r>
            <a:r>
              <a:rPr lang="en-GB" sz="1400" dirty="0">
                <a:solidFill>
                  <a:srgbClr val="0070C0"/>
                </a:solidFill>
              </a:rPr>
              <a:t> neu </a:t>
            </a:r>
            <a:r>
              <a:rPr lang="en-GB" sz="1400" dirty="0" err="1">
                <a:solidFill>
                  <a:srgbClr val="0070C0"/>
                </a:solidFill>
              </a:rPr>
              <a:t>rhowch</a:t>
            </a:r>
            <a:r>
              <a:rPr lang="en-GB" sz="1400" dirty="0">
                <a:solidFill>
                  <a:srgbClr val="0070C0"/>
                </a:solidFill>
              </a:rPr>
              <a:t> </a:t>
            </a:r>
            <a:r>
              <a:rPr lang="en-GB" sz="1400" dirty="0" err="1">
                <a:solidFill>
                  <a:srgbClr val="0070C0"/>
                </a:solidFill>
              </a:rPr>
              <a:t>ddisgrifiad</a:t>
            </a:r>
            <a:r>
              <a:rPr lang="en-GB" sz="1400" dirty="0">
                <a:solidFill>
                  <a:srgbClr val="0070C0"/>
                </a:solidFill>
              </a:rPr>
              <a:t> </a:t>
            </a:r>
            <a:r>
              <a:rPr lang="en-GB" sz="1400" dirty="0" err="1">
                <a:solidFill>
                  <a:srgbClr val="0070C0"/>
                </a:solidFill>
              </a:rPr>
              <a:t>byr</a:t>
            </a:r>
            <a:endParaRPr lang="en-GB" sz="1400" dirty="0">
              <a:solidFill>
                <a:srgbClr val="0070C0"/>
              </a:solidFill>
              <a:highlight>
                <a:srgbClr val="FFFF00"/>
              </a:highlight>
            </a:endParaRPr>
          </a:p>
        </p:txBody>
      </p:sp>
      <p:sp>
        <p:nvSpPr>
          <p:cNvPr id="6" name="TextBox 5">
            <a:extLst>
              <a:ext uri="{FF2B5EF4-FFF2-40B4-BE49-F238E27FC236}">
                <a16:creationId xmlns:a16="http://schemas.microsoft.com/office/drawing/2014/main" id="{8265265B-0345-6B5F-8BB8-6F7D3B2F46F6}"/>
              </a:ext>
            </a:extLst>
          </p:cNvPr>
          <p:cNvSpPr txBox="1"/>
          <p:nvPr/>
        </p:nvSpPr>
        <p:spPr>
          <a:xfrm>
            <a:off x="6915807" y="1132832"/>
            <a:ext cx="4994181" cy="5464125"/>
          </a:xfrm>
          <a:prstGeom prst="rect">
            <a:avLst/>
          </a:prstGeom>
          <a:noFill/>
        </p:spPr>
        <p:txBody>
          <a:bodyPr wrap="square">
            <a:spAutoFit/>
          </a:bodyPr>
          <a:lstStyle/>
          <a:p>
            <a:pPr>
              <a:lnSpc>
                <a:spcPct val="115000"/>
              </a:lnSpc>
              <a:spcAft>
                <a:spcPts val="1000"/>
              </a:spcAft>
            </a:pPr>
            <a:r>
              <a:rPr lang="cy-GB" sz="1100" dirty="0">
                <a:effectLst/>
                <a:latin typeface="Arial" panose="020B0604020202020204" pitchFamily="34" charset="0"/>
                <a:ea typeface="Calibri" panose="020F0502020204030204" pitchFamily="34" charset="0"/>
                <a:cs typeface="Tahoma" panose="020B0604030504040204" pitchFamily="34" charset="0"/>
              </a:rPr>
              <a:t>Gall yr ateb gyfeirio at:</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gweithwyr ieuenctid yn gweithio gyda phlant a phobl ifanc sy'n agored i niwed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gweithwyr ieuenctid yn cefnogi datblygiad personol ac addysgol plant a phobl ifanc</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bydd gweithwyr ieuenctid weithiau'n gweithredu fel eiriolwyr ac yn cysylltu ag aelodau eraill o'r tîm</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bydd gweithwyr ieuenctid yn meithrin perthnasoedd â phlant a phobl ifanc</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bydd gweithwyr ieuenctid weithiau'n helpu mewn sefyllfaoedd cyfreithiol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bydd gweithwyr ieuenctid yn cefnogi teuluoedd lle mae materion diogelu yn bosibl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gall gweithwyr ieuenctid gyfeirio plant a phobl ifanc at sefydliadau eraill i gael cefnogaeth e.e. cefnogaeth o ran camddefnyddio alcohol neu gyffuriau</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gall gweithwyr ieuenctid ymwneud â'r tîm addysg os yw plentyn/person ifanc yn cael problemau yn yr ysgol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gall gweithwyr ieuenctid weithio mewn amrywiaeth o leoliadau megis clybiau ieuenctid neu ganolfannau cwnsela</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gall gweithwyr ieuenctid roi cefnogaeth i bobl ifanc sy'n chwilio am waith</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gall gweithwyr ieuenctid gefnogi pobl ifanc â materion perthynas</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gweithwyr ieuenctid yn cynnwys plant a phobl ifanc yn eu gofal eu hunain ac yn cefnogi cynhwysiant cymdeithasol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trefnu gweithgareddau. </a:t>
            </a:r>
            <a:br>
              <a:rPr lang="en-GB" sz="1100" dirty="0">
                <a:latin typeface="Calibri" panose="020F0502020204030204" pitchFamily="34" charset="0"/>
                <a:ea typeface="Calibri" panose="020F0502020204030204" pitchFamily="34" charset="0"/>
                <a:cs typeface="Symbol" panose="05050102010706020507" pitchFamily="18" charset="2"/>
              </a:rPr>
            </a:b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dirty="0">
                <a:effectLst/>
                <a:latin typeface="Arial" panose="020B0604020202020204" pitchFamily="34" charset="0"/>
                <a:ea typeface="Calibri" panose="020F0502020204030204" pitchFamily="34" charset="0"/>
                <a:cs typeface="Tahoma" panose="020B0604030504040204" pitchFamily="34" charset="0"/>
              </a:rPr>
              <a:t>Nid yw’r rhestr yn gynhwysfawr.</a:t>
            </a:r>
            <a:br>
              <a:rPr lang="en-GB" sz="1100" dirty="0">
                <a:latin typeface="Calibri" panose="020F0502020204030204" pitchFamily="34" charset="0"/>
                <a:ea typeface="Calibri" panose="020F0502020204030204" pitchFamily="34" charset="0"/>
                <a:cs typeface="Tahoma" panose="020B0604030504040204" pitchFamily="34" charset="0"/>
              </a:rPr>
            </a:br>
            <a:r>
              <a:rPr lang="cy-GB" sz="1100" dirty="0">
                <a:effectLst/>
                <a:latin typeface="Arial" panose="020B0604020202020204" pitchFamily="34" charset="0"/>
                <a:ea typeface="Calibri" panose="020F0502020204030204" pitchFamily="34" charset="0"/>
                <a:cs typeface="Tahoma" panose="020B0604030504040204" pitchFamily="34" charset="0"/>
              </a:rPr>
              <a:t>Rhowch farciau am unrhyw ateb perthnasol arall.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144B997F-6ACE-B36B-96B6-F8B9E581726B}"/>
              </a:ext>
            </a:extLst>
          </p:cNvPr>
          <p:cNvSpPr txBox="1"/>
          <p:nvPr/>
        </p:nvSpPr>
        <p:spPr>
          <a:xfrm>
            <a:off x="433260" y="4189070"/>
            <a:ext cx="5865940" cy="2150140"/>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ahoma" panose="020B0604030504040204" pitchFamily="34" charset="0"/>
              </a:rPr>
              <a:t>Rhowch hyd at 4 marc</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Tahoma" panose="020B0604030504040204" pitchFamily="34" charset="0"/>
              </a:rPr>
              <a:t>Rhowch 0 marc </a:t>
            </a:r>
            <a:r>
              <a:rPr lang="cy-GB" sz="1100" dirty="0">
                <a:effectLst/>
                <a:latin typeface="Arial" panose="020B0604020202020204" pitchFamily="34" charset="0"/>
                <a:ea typeface="Calibri" panose="020F0502020204030204" pitchFamily="34" charset="0"/>
                <a:cs typeface="Tahoma" panose="020B0604030504040204" pitchFamily="34" charset="0"/>
              </a:rPr>
              <a:t>os nad yw'r ymateb yn haeddu ennill marciau.</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1 marc </a:t>
            </a:r>
            <a:r>
              <a:rPr lang="cy-GB" sz="1100" dirty="0">
                <a:effectLst/>
                <a:latin typeface="Arial" panose="020B0604020202020204" pitchFamily="34" charset="0"/>
                <a:ea typeface="Calibri" panose="020F0502020204030204" pitchFamily="34" charset="0"/>
                <a:cs typeface="Helvetica" panose="020B0604020202020204" pitchFamily="34" charset="0"/>
              </a:rPr>
              <a:t>am ddisgrifiad sylfaenol sy'n dangos gwybodaeth a dealltwriaeth gyfyngedig o rôl y gweithiwr ieuenctid.</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Helvetica" panose="020B0604020202020204" pitchFamily="34" charset="0"/>
              </a:rPr>
              <a:t>Rhowch 2-3 marc</a:t>
            </a:r>
            <a:r>
              <a:rPr lang="cy-GB" sz="1100" dirty="0">
                <a:effectLst/>
                <a:latin typeface="Arial" panose="020B0604020202020204" pitchFamily="34" charset="0"/>
                <a:ea typeface="Calibri" panose="020F0502020204030204" pitchFamily="34" charset="0"/>
                <a:cs typeface="Helvetica" panose="020B0604020202020204" pitchFamily="34" charset="0"/>
              </a:rPr>
              <a:t> am ddisgrifiad da sy'n dangos rhywfaint o wybodaeth a dealltwriaeth o rôl y gweithiwr ieuenctid.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b="1" dirty="0">
                <a:effectLst/>
                <a:latin typeface="Arial" panose="020B0604020202020204" pitchFamily="34" charset="0"/>
                <a:ea typeface="Calibri" panose="020F0502020204030204" pitchFamily="34" charset="0"/>
                <a:cs typeface="Tahoma" panose="020B0604030504040204" pitchFamily="34" charset="0"/>
              </a:rPr>
              <a:t>Rhowch 4 marc </a:t>
            </a:r>
            <a:r>
              <a:rPr lang="cy-GB" sz="1100" dirty="0">
                <a:effectLst/>
                <a:latin typeface="Arial" panose="020B0604020202020204" pitchFamily="34" charset="0"/>
                <a:ea typeface="Calibri" panose="020F0502020204030204" pitchFamily="34" charset="0"/>
                <a:cs typeface="Tahoma" panose="020B0604030504040204" pitchFamily="34" charset="0"/>
              </a:rPr>
              <a:t>am ddisgrifiad da iawn sy'n dangos gwybodaeth a dealltwriaeth gadarn o rôl y gweithiwr ieuenctid.</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C9C83F3-D928-B5B1-C032-9D42A97A9778}"/>
              </a:ext>
            </a:extLst>
          </p:cNvPr>
          <p:cNvPicPr>
            <a:picLocks noChangeAspect="1"/>
          </p:cNvPicPr>
          <p:nvPr/>
        </p:nvPicPr>
        <p:blipFill>
          <a:blip r:embed="rId2"/>
          <a:stretch>
            <a:fillRect/>
          </a:stretch>
        </p:blipFill>
        <p:spPr>
          <a:xfrm>
            <a:off x="282012" y="1150939"/>
            <a:ext cx="6286500" cy="2543175"/>
          </a:xfrm>
          <a:prstGeom prst="rect">
            <a:avLst/>
          </a:prstGeom>
        </p:spPr>
      </p:pic>
    </p:spTree>
    <p:extLst>
      <p:ext uri="{BB962C8B-B14F-4D97-AF65-F5344CB8AC3E}">
        <p14:creationId xmlns:p14="http://schemas.microsoft.com/office/powerpoint/2010/main" val="118851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3970318"/>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Full marks are awarded here for a  discussion showing very good knowledge of the role of the youth worker. The learner understands there is an age element to consider which indicates very good understanding, often learners focus on the early years which can cause loss of marks. </a:t>
            </a:r>
          </a:p>
          <a:p>
            <a:endParaRPr lang="en-GB" b="1" i="1" dirty="0">
              <a:solidFill>
                <a:srgbClr val="0070C0"/>
              </a:solidFill>
            </a:endParaRPr>
          </a:p>
          <a:p>
            <a:endParaRPr lang="en-GB" b="1" i="1" dirty="0">
              <a:solidFill>
                <a:srgbClr val="0070C0"/>
              </a:solidFill>
            </a:endParaRP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7(a)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32BA7E18-EBE7-F26C-7F23-A1EDFC287470}"/>
              </a:ext>
            </a:extLst>
          </p:cNvPr>
          <p:cNvSpPr txBox="1"/>
          <p:nvPr/>
        </p:nvSpPr>
        <p:spPr>
          <a:xfrm>
            <a:off x="282575" y="1095283"/>
            <a:ext cx="3984625" cy="3139321"/>
          </a:xfrm>
          <a:prstGeom prst="rect">
            <a:avLst/>
          </a:prstGeom>
          <a:noFill/>
        </p:spPr>
        <p:txBody>
          <a:bodyPr wrap="square">
            <a:spAutoFit/>
          </a:bodyPr>
          <a:lstStyle/>
          <a:p>
            <a:r>
              <a:rPr lang="en-US" dirty="0"/>
              <a:t>The roll of a youth worker is the work with people ages 11-25 to help them improve their social and mental skills.  It works with young people to give them a safe space </a:t>
            </a:r>
            <a:r>
              <a:rPr lang="en-US" dirty="0" err="1"/>
              <a:t>whwere</a:t>
            </a:r>
            <a:r>
              <a:rPr lang="en-US" dirty="0"/>
              <a:t> they can be themselves and meet new people. It's also a safe space where young people can go to be away from home if hey </a:t>
            </a:r>
            <a:r>
              <a:rPr lang="en-US" dirty="0" err="1"/>
              <a:t>ar</a:t>
            </a:r>
            <a:r>
              <a:rPr lang="en-US" dirty="0"/>
              <a:t> having issues at home, or they can speak to someone about their issues at home.</a:t>
            </a:r>
            <a:endParaRPr lang="en-GB" dirty="0"/>
          </a:p>
        </p:txBody>
      </p:sp>
    </p:spTree>
    <p:extLst>
      <p:ext uri="{BB962C8B-B14F-4D97-AF65-F5344CB8AC3E}">
        <p14:creationId xmlns:p14="http://schemas.microsoft.com/office/powerpoint/2010/main" val="314510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dirty="0" err="1">
                <a:solidFill>
                  <a:srgbClr val="00B0F0"/>
                </a:solidFill>
              </a:rPr>
              <a:t>Recordio</a:t>
            </a:r>
            <a:r>
              <a:rPr lang="en-US" sz="2800" dirty="0">
                <a:solidFill>
                  <a:srgbClr val="00B0F0"/>
                </a:solidFill>
              </a:rPr>
              <a:t> Sain</a:t>
            </a:r>
            <a:r>
              <a:rPr lang="en-US" sz="4400" dirty="0">
                <a:solidFill>
                  <a:srgbClr val="00B0F0"/>
                </a:solidFill>
              </a:rPr>
              <a:t>
</a:t>
            </a:r>
            <a:endParaRPr lang="en-GB" sz="44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524315"/>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Another well-developed response gaining full marks. This discussion includes clear examples, referring to what the youth worker might provide in order to fulfil the identified role. To indicate further knowledge and understanding the learner possibly makes reference to their own experience, where young people can attend clubs, organised by youth workers when they need support for anger management.</a:t>
            </a:r>
            <a:br>
              <a:rPr lang="en-GB" b="1" i="1" dirty="0">
                <a:solidFill>
                  <a:srgbClr val="0070C0"/>
                </a:solidFill>
              </a:rPr>
            </a:br>
            <a:endParaRPr lang="en-GB" b="1" i="1" dirty="0">
              <a:solidFill>
                <a:srgbClr val="0070C0"/>
              </a:solidFill>
            </a:endParaRPr>
          </a:p>
          <a:p>
            <a:r>
              <a:rPr lang="en-GB" b="1" dirty="0">
                <a:solidFill>
                  <a:srgbClr val="0070C0"/>
                </a:solidFill>
              </a:rPr>
              <a:t>Marks awarded 4/4</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7(a)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F5244516-1698-0404-D37E-A3384EC92CF0}"/>
              </a:ext>
            </a:extLst>
          </p:cNvPr>
          <p:cNvSpPr txBox="1"/>
          <p:nvPr/>
        </p:nvSpPr>
        <p:spPr>
          <a:xfrm>
            <a:off x="262757" y="1135388"/>
            <a:ext cx="5105110" cy="4524315"/>
          </a:xfrm>
          <a:prstGeom prst="rect">
            <a:avLst/>
          </a:prstGeom>
          <a:noFill/>
        </p:spPr>
        <p:txBody>
          <a:bodyPr wrap="square">
            <a:spAutoFit/>
          </a:bodyPr>
          <a:lstStyle/>
          <a:p>
            <a:r>
              <a:rPr lang="en-US" dirty="0"/>
              <a:t>A Youth worker is someone who works out of an educational setting with children, for example a support worker in a youth club. Their role is to help a child who may have some issues </a:t>
            </a:r>
            <a:r>
              <a:rPr lang="en-US" dirty="0" err="1"/>
              <a:t>wirth</a:t>
            </a:r>
            <a:r>
              <a:rPr lang="en-US" dirty="0"/>
              <a:t> behaviour or learning, by letting them vent, taking them on nice calming engaging trips, and talking about certain stressful experiences that the child ay have gone through. Youth workers also may run and hold youth day club events, where children can go after school to wind down, enjoy a snack provided for them, have a game of pool, </a:t>
            </a:r>
            <a:r>
              <a:rPr lang="en-US" dirty="0" err="1"/>
              <a:t>xbox</a:t>
            </a:r>
            <a:r>
              <a:rPr lang="en-US" dirty="0"/>
              <a:t>, football, netball etc. Another example of youth workers may be people who run things like CAGS, which is a place where children go to do fun </a:t>
            </a:r>
            <a:r>
              <a:rPr lang="en-US" dirty="0" err="1"/>
              <a:t>activites</a:t>
            </a:r>
            <a:r>
              <a:rPr lang="en-US" dirty="0"/>
              <a:t> if they are having trouble in </a:t>
            </a:r>
            <a:r>
              <a:rPr lang="en-US" dirty="0" err="1"/>
              <a:t>shcool</a:t>
            </a:r>
            <a:r>
              <a:rPr lang="en-US" dirty="0"/>
              <a:t> such as anger </a:t>
            </a:r>
            <a:r>
              <a:rPr lang="en-US" dirty="0" err="1"/>
              <a:t>managment</a:t>
            </a:r>
            <a:r>
              <a:rPr lang="en-US" dirty="0"/>
              <a:t>.</a:t>
            </a:r>
            <a:endParaRPr lang="en-GB" dirty="0"/>
          </a:p>
        </p:txBody>
      </p:sp>
    </p:spTree>
    <p:extLst>
      <p:ext uri="{BB962C8B-B14F-4D97-AF65-F5344CB8AC3E}">
        <p14:creationId xmlns:p14="http://schemas.microsoft.com/office/powerpoint/2010/main" val="109175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8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915807" y="64030"/>
            <a:ext cx="3261321"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dirty="0">
                <a:solidFill>
                  <a:srgbClr val="0070C0"/>
                </a:solidFill>
              </a:rPr>
              <a:t> </a:t>
            </a:r>
            <a:r>
              <a:rPr lang="en-GB" sz="1400" dirty="0" err="1">
                <a:solidFill>
                  <a:srgbClr val="0070C0"/>
                </a:solidFill>
              </a:rPr>
              <a:t>Rhowch</a:t>
            </a:r>
            <a:r>
              <a:rPr lang="en-GB" sz="1400" dirty="0">
                <a:solidFill>
                  <a:srgbClr val="0070C0"/>
                </a:solidFill>
              </a:rPr>
              <a:t> </a:t>
            </a:r>
            <a:r>
              <a:rPr lang="en-GB" sz="1400" dirty="0" err="1">
                <a:solidFill>
                  <a:srgbClr val="0070C0"/>
                </a:solidFill>
              </a:rPr>
              <a:t>fanylion</a:t>
            </a:r>
            <a:r>
              <a:rPr lang="en-GB" sz="1400" dirty="0">
                <a:solidFill>
                  <a:srgbClr val="0070C0"/>
                </a:solidFill>
              </a:rPr>
              <a:t> a </a:t>
            </a:r>
            <a:r>
              <a:rPr lang="en-GB" sz="1400" dirty="0" err="1">
                <a:solidFill>
                  <a:srgbClr val="0070C0"/>
                </a:solidFill>
              </a:rPr>
              <a:t>rhesymau</a:t>
            </a:r>
            <a:r>
              <a:rPr lang="en-GB" sz="1400" dirty="0">
                <a:solidFill>
                  <a:srgbClr val="0070C0"/>
                </a:solidFill>
              </a:rPr>
              <a:t> </a:t>
            </a:r>
            <a:r>
              <a:rPr lang="en-GB" sz="1400" dirty="0" err="1">
                <a:solidFill>
                  <a:srgbClr val="0070C0"/>
                </a:solidFill>
              </a:rPr>
              <a:t>dros</a:t>
            </a:r>
            <a:r>
              <a:rPr lang="en-GB" sz="1400" dirty="0">
                <a:solidFill>
                  <a:srgbClr val="0070C0"/>
                </a:solidFill>
              </a:rPr>
              <a:t> </a:t>
            </a:r>
            <a:r>
              <a:rPr lang="en-GB" sz="1400" dirty="0" err="1">
                <a:solidFill>
                  <a:srgbClr val="0070C0"/>
                </a:solidFill>
              </a:rPr>
              <a:t>sut</a:t>
            </a:r>
            <a:r>
              <a:rPr lang="en-GB" sz="1400" dirty="0">
                <a:solidFill>
                  <a:srgbClr val="0070C0"/>
                </a:solidFill>
              </a:rPr>
              <a:t> a </a:t>
            </a:r>
            <a:r>
              <a:rPr lang="en-GB" sz="1400" dirty="0" err="1">
                <a:solidFill>
                  <a:srgbClr val="0070C0"/>
                </a:solidFill>
              </a:rPr>
              <a:t>pham</a:t>
            </a:r>
            <a:r>
              <a:rPr lang="en-GB" sz="1400" dirty="0">
                <a:solidFill>
                  <a:srgbClr val="0070C0"/>
                </a:solidFill>
              </a:rPr>
              <a:t> </a:t>
            </a:r>
            <a:r>
              <a:rPr lang="en-GB" sz="1400" dirty="0" err="1">
                <a:solidFill>
                  <a:srgbClr val="0070C0"/>
                </a:solidFill>
              </a:rPr>
              <a:t>mae</a:t>
            </a:r>
            <a:r>
              <a:rPr lang="en-GB" sz="1400" dirty="0">
                <a:solidFill>
                  <a:srgbClr val="0070C0"/>
                </a:solidFill>
              </a:rPr>
              <a:t> </a:t>
            </a:r>
            <a:r>
              <a:rPr lang="en-GB" sz="1400" dirty="0" err="1">
                <a:solidFill>
                  <a:srgbClr val="0070C0"/>
                </a:solidFill>
              </a:rPr>
              <a:t>rhywbeth</a:t>
            </a:r>
            <a:r>
              <a:rPr lang="en-GB" sz="1400" dirty="0">
                <a:solidFill>
                  <a:srgbClr val="0070C0"/>
                </a:solidFill>
              </a:rPr>
              <a:t> </a:t>
            </a:r>
            <a:r>
              <a:rPr lang="en-GB" sz="1400" dirty="0" err="1">
                <a:solidFill>
                  <a:srgbClr val="0070C0"/>
                </a:solidFill>
              </a:rPr>
              <a:t>fel</a:t>
            </a:r>
            <a:r>
              <a:rPr lang="en-GB" sz="1400" dirty="0">
                <a:solidFill>
                  <a:srgbClr val="0070C0"/>
                </a:solidFill>
              </a:rPr>
              <a:t> y </a:t>
            </a:r>
            <a:r>
              <a:rPr lang="en-GB" sz="1400" dirty="0" err="1">
                <a:solidFill>
                  <a:srgbClr val="0070C0"/>
                </a:solidFill>
              </a:rPr>
              <a:t>mae</a:t>
            </a:r>
            <a:endParaRPr lang="en-GB" sz="1400" dirty="0">
              <a:solidFill>
                <a:srgbClr val="0070C0"/>
              </a:solidFill>
            </a:endParaRPr>
          </a:p>
        </p:txBody>
      </p:sp>
      <p:sp>
        <p:nvSpPr>
          <p:cNvPr id="6" name="TextBox 5">
            <a:extLst>
              <a:ext uri="{FF2B5EF4-FFF2-40B4-BE49-F238E27FC236}">
                <a16:creationId xmlns:a16="http://schemas.microsoft.com/office/drawing/2014/main" id="{D886329D-94F9-4B68-3A38-6D327E180DF2}"/>
              </a:ext>
            </a:extLst>
          </p:cNvPr>
          <p:cNvSpPr txBox="1"/>
          <p:nvPr/>
        </p:nvSpPr>
        <p:spPr>
          <a:xfrm>
            <a:off x="7098097" y="1177820"/>
            <a:ext cx="4566146" cy="5525936"/>
          </a:xfrm>
          <a:prstGeom prst="rect">
            <a:avLst/>
          </a:prstGeom>
          <a:noFill/>
        </p:spPr>
        <p:txBody>
          <a:bodyPr wrap="square">
            <a:spAutoFit/>
          </a:bodyPr>
          <a:lstStyle/>
          <a:p>
            <a:pPr>
              <a:lnSpc>
                <a:spcPct val="115000"/>
              </a:lnSpc>
              <a:spcAft>
                <a:spcPts val="1000"/>
              </a:spcAft>
            </a:pPr>
            <a:r>
              <a:rPr lang="cy-GB" sz="1100" dirty="0">
                <a:effectLst/>
                <a:latin typeface="Arial" panose="020B0604020202020204" pitchFamily="34" charset="0"/>
                <a:ea typeface="Calibri" panose="020F0502020204030204" pitchFamily="34" charset="0"/>
                <a:cs typeface="Tahoma" panose="020B0604030504040204" pitchFamily="34" charset="0"/>
              </a:rPr>
              <a:t>Gall yr ateb gyfeirio at y canlynol: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15000"/>
              </a:lnSpc>
              <a:buFont typeface="Symbol" panose="05050102010706020507" pitchFamily="18" charset="2"/>
              <a:buChar char=""/>
            </a:pPr>
            <a:r>
              <a:rPr lang="cy-GB" sz="1100" dirty="0">
                <a:solidFill>
                  <a:srgbClr val="1F1F1F"/>
                </a:solidFill>
                <a:effectLst/>
                <a:latin typeface="Arial" panose="020B0604020202020204" pitchFamily="34" charset="0"/>
                <a:ea typeface="Calibri" panose="020F0502020204030204" pitchFamily="34" charset="0"/>
                <a:cs typeface="Symbol" panose="05050102010706020507" pitchFamily="18" charset="2"/>
              </a:rPr>
              <a:t>mae'n cynnig 30 awr o addysg gynnar a gofal plant yr wythnos, am hyd at 48 wythnos o'r flwyddyn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solidFill>
                  <a:srgbClr val="1F1F1F"/>
                </a:solidFill>
                <a:effectLst/>
                <a:latin typeface="Arial" panose="020B0604020202020204" pitchFamily="34" charset="0"/>
                <a:ea typeface="Calibri" panose="020F0502020204030204" pitchFamily="34" charset="0"/>
                <a:cs typeface="Symbol" panose="05050102010706020507" pitchFamily="18" charset="2"/>
              </a:rPr>
              <a:t>ei nod yw gwneud bywyd yn haws i rieni drwy gynnig cymorth â chostau gofal plant</a:t>
            </a:r>
            <a:r>
              <a:rPr lang="cy-GB" sz="1100" dirty="0">
                <a:effectLst/>
                <a:latin typeface="Arial" panose="020B0604020202020204" pitchFamily="34" charset="0"/>
                <a:ea typeface="Calibri" panose="020F0502020204030204" pitchFamily="34" charset="0"/>
                <a:cs typeface="Symbol" panose="05050102010706020507" pitchFamily="18" charset="2"/>
              </a:rPr>
              <a:t> </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mae'n helpu rhieni/gofalwyr i ddychwelyd i'r gwaith sy'n gallu helpu teuluoedd yn ariannol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mae'n helpu rhieni/gofalwyr i gynyddu oriau gwaith sy'n gallu golygu mwy o gyflog i gael adnoddau ychwanegol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mae'n caniatáu i rieni/gofalwyr fod yn fwy hyblyg o ran oriau gwaith. Byddai hyn yn gallu golygu bod teuluoedd yn treulio mwy o amser gyda'i gilydd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ar gael am 48 wythnos o'r flwyddyn felly mae modd cael mynediad i ofal drwy wyliau'r ysgol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amrywiaeth o ddarparwyr yn rhan o'r cynnig sy'n golygu mwy o ddewis i deuluoedd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mae'r amrywiaeth o ddewis yn golygu bod modd ystyried anghenion teuluoedd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modd cael darpariaeth drwy ddewis o ieithoedd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modd hawlio credydau treth ar yr un pryd â'r cynnig gofal plant o hyd</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 mwy o arian ar gael er mwyn cael mynediad i wasanaethau na fyddent ar gael fel arall</a:t>
            </a:r>
            <a:endParaRPr lang="en-GB" sz="11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nSpc>
                <a:spcPct val="115000"/>
              </a:lnSpc>
              <a:spcAft>
                <a:spcPts val="1000"/>
              </a:spcAft>
              <a:buFont typeface="Symbol" panose="05050102010706020507" pitchFamily="18" charset="2"/>
              <a:buChar char=""/>
            </a:pPr>
            <a:r>
              <a:rPr lang="cy-GB" sz="1100" dirty="0">
                <a:effectLst/>
                <a:latin typeface="Arial" panose="020B0604020202020204" pitchFamily="34" charset="0"/>
                <a:ea typeface="Calibri" panose="020F0502020204030204" pitchFamily="34" charset="0"/>
                <a:cs typeface="Symbol" panose="05050102010706020507" pitchFamily="18" charset="2"/>
              </a:rPr>
              <a:t>mae'n cefnogi pob math o deuluoedd. </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cy-GB" sz="1100" dirty="0">
                <a:effectLst/>
                <a:latin typeface="Arial" panose="020B0604020202020204" pitchFamily="34" charset="0"/>
                <a:ea typeface="Calibri" panose="020F0502020204030204" pitchFamily="34" charset="0"/>
                <a:cs typeface="Tahoma" panose="020B0604030504040204" pitchFamily="34" charset="0"/>
              </a:rPr>
              <a:t>Nid yw’r rhestr yn gynhwysfawr.</a:t>
            </a:r>
            <a:br>
              <a:rPr lang="cy-GB" sz="1100" dirty="0">
                <a:effectLst/>
                <a:latin typeface="Arial" panose="020B0604020202020204" pitchFamily="34" charset="0"/>
                <a:ea typeface="Calibri" panose="020F0502020204030204" pitchFamily="34" charset="0"/>
                <a:cs typeface="Tahoma" panose="020B0604030504040204" pitchFamily="34" charset="0"/>
              </a:rPr>
            </a:br>
            <a:r>
              <a:rPr lang="cy-GB" sz="1100" dirty="0">
                <a:effectLst/>
                <a:latin typeface="Arial" panose="020B0604020202020204" pitchFamily="34" charset="0"/>
                <a:ea typeface="Calibri" panose="020F0502020204030204" pitchFamily="34" charset="0"/>
                <a:cs typeface="Tahoma" panose="020B0604030504040204" pitchFamily="34" charset="0"/>
              </a:rPr>
              <a:t>Rhowch farciau am unrhyw ateb perthnasol arall.</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8ACCA41-B8BF-7B2A-2340-0106C3BFBCF4}"/>
              </a:ext>
            </a:extLst>
          </p:cNvPr>
          <p:cNvSpPr txBox="1"/>
          <p:nvPr/>
        </p:nvSpPr>
        <p:spPr>
          <a:xfrm>
            <a:off x="424887" y="4291893"/>
            <a:ext cx="5891246" cy="2150140"/>
          </a:xfrm>
          <a:prstGeom prst="rect">
            <a:avLst/>
          </a:prstGeom>
          <a:noFill/>
        </p:spPr>
        <p:txBody>
          <a:bodyPr wrap="square">
            <a:spAutoFit/>
          </a:bodyPr>
          <a:lstStyle/>
          <a:p>
            <a:pPr>
              <a:lnSpc>
                <a:spcPct val="115000"/>
              </a:lnSpc>
              <a:spcAft>
                <a:spcPts val="1000"/>
              </a:spcAft>
            </a:pPr>
            <a:r>
              <a:rPr lang="cy-GB" sz="1100" b="1" dirty="0">
                <a:effectLst/>
                <a:latin typeface="Arial" panose="020B0604020202020204" pitchFamily="34" charset="0"/>
                <a:ea typeface="Calibri" panose="020F0502020204030204" pitchFamily="34" charset="0"/>
                <a:cs typeface="Tahoma" panose="020B0604030504040204" pitchFamily="34" charset="0"/>
              </a:rPr>
              <a:t>Rhowch hyd at 5 marc</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cy-GB" sz="1100" b="1" dirty="0">
                <a:effectLst/>
                <a:latin typeface="Arial" panose="020B0604020202020204" pitchFamily="34" charset="0"/>
                <a:ea typeface="Calibri" panose="020F0502020204030204" pitchFamily="34" charset="0"/>
                <a:cs typeface="Tahoma" panose="020B0604030504040204" pitchFamily="34" charset="0"/>
              </a:rPr>
              <a:t>Rhowch 0 marc </a:t>
            </a:r>
            <a:r>
              <a:rPr lang="cy-GB" sz="1100" dirty="0">
                <a:effectLst/>
                <a:latin typeface="Arial" panose="020B0604020202020204" pitchFamily="34" charset="0"/>
                <a:ea typeface="Calibri" panose="020F0502020204030204" pitchFamily="34" charset="0"/>
                <a:cs typeface="Tahoma" panose="020B0604030504040204" pitchFamily="34" charset="0"/>
              </a:rPr>
              <a:t>os nad yw'r ymateb yn haeddu ennill marciau.</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cy-GB" sz="1100" b="1" dirty="0">
                <a:effectLst/>
                <a:latin typeface="Arial" panose="020B0604020202020204" pitchFamily="34" charset="0"/>
                <a:ea typeface="Calibri" panose="020F0502020204030204" pitchFamily="34" charset="0"/>
                <a:cs typeface="Tahoma" panose="020B0604030504040204" pitchFamily="34" charset="0"/>
              </a:rPr>
              <a:t>Rhowch 1-2 farc </a:t>
            </a:r>
            <a:r>
              <a:rPr lang="cy-GB" sz="1100" dirty="0">
                <a:effectLst/>
                <a:latin typeface="Arial" panose="020B0604020202020204" pitchFamily="34" charset="0"/>
                <a:ea typeface="Calibri" panose="020F0502020204030204" pitchFamily="34" charset="0"/>
                <a:cs typeface="Tahoma" panose="020B0604030504040204" pitchFamily="34" charset="0"/>
              </a:rPr>
              <a:t>am esboniad sylfaenol sy'n dangos gwybodaeth a dealltwriaeth gyfyngedig o sut mae'r '</a:t>
            </a:r>
            <a:r>
              <a:rPr lang="cy-GB" sz="1100" b="1" dirty="0">
                <a:effectLst/>
                <a:latin typeface="Arial" panose="020B0604020202020204" pitchFamily="34" charset="0"/>
                <a:ea typeface="Calibri" panose="020F0502020204030204" pitchFamily="34" charset="0"/>
                <a:cs typeface="Tahoma" panose="020B0604030504040204" pitchFamily="34" charset="0"/>
              </a:rPr>
              <a:t>Cynnig Gofal Plant</a:t>
            </a:r>
            <a:r>
              <a:rPr lang="cy-GB" sz="1100" dirty="0">
                <a:effectLst/>
                <a:latin typeface="Arial" panose="020B0604020202020204" pitchFamily="34" charset="0"/>
                <a:ea typeface="Calibri" panose="020F0502020204030204" pitchFamily="34" charset="0"/>
                <a:cs typeface="Tahoma" panose="020B0604030504040204" pitchFamily="34" charset="0"/>
              </a:rPr>
              <a:t>' yn gallu hybu cynhwysiant.</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cy-GB" sz="1100" b="1" dirty="0">
                <a:effectLst/>
                <a:latin typeface="Arial" panose="020B0604020202020204" pitchFamily="34" charset="0"/>
                <a:ea typeface="Calibri" panose="020F0502020204030204" pitchFamily="34" charset="0"/>
                <a:cs typeface="Tahoma" panose="020B0604030504040204" pitchFamily="34" charset="0"/>
              </a:rPr>
              <a:t>Rhowch 3-4 marc </a:t>
            </a:r>
            <a:r>
              <a:rPr lang="cy-GB" sz="1100" dirty="0">
                <a:effectLst/>
                <a:latin typeface="Arial" panose="020B0604020202020204" pitchFamily="34" charset="0"/>
                <a:ea typeface="Calibri" panose="020F0502020204030204" pitchFamily="34" charset="0"/>
                <a:cs typeface="Tahoma" panose="020B0604030504040204" pitchFamily="34" charset="0"/>
              </a:rPr>
              <a:t>am esboniad da sy'n dangos rhywfaint o wybodaeth a dealltwriaeth o sut mae'r '</a:t>
            </a:r>
            <a:r>
              <a:rPr lang="cy-GB" sz="1100" b="1" dirty="0">
                <a:effectLst/>
                <a:latin typeface="Arial" panose="020B0604020202020204" pitchFamily="34" charset="0"/>
                <a:ea typeface="Calibri" panose="020F0502020204030204" pitchFamily="34" charset="0"/>
                <a:cs typeface="Tahoma" panose="020B0604030504040204" pitchFamily="34" charset="0"/>
              </a:rPr>
              <a:t>Cynnig Gofal Plant</a:t>
            </a:r>
            <a:r>
              <a:rPr lang="cy-GB" sz="1100" dirty="0">
                <a:effectLst/>
                <a:latin typeface="Arial" panose="020B0604020202020204" pitchFamily="34" charset="0"/>
                <a:ea typeface="Calibri" panose="020F0502020204030204" pitchFamily="34" charset="0"/>
                <a:cs typeface="Tahoma" panose="020B0604030504040204" pitchFamily="34" charset="0"/>
              </a:rPr>
              <a:t>' yn gallu hybu cynhwysiant.</a:t>
            </a:r>
            <a:endParaRPr lang="en-GB" sz="11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Tahoma" panose="020B0604030504040204" pitchFamily="34" charset="0"/>
              </a:rPr>
              <a:t> </a:t>
            </a:r>
            <a:r>
              <a:rPr lang="cy-GB" sz="1100" b="1" dirty="0">
                <a:effectLst/>
                <a:latin typeface="Arial" panose="020B0604020202020204" pitchFamily="34" charset="0"/>
                <a:ea typeface="Calibri" panose="020F0502020204030204" pitchFamily="34" charset="0"/>
                <a:cs typeface="Tahoma" panose="020B0604030504040204" pitchFamily="34" charset="0"/>
              </a:rPr>
              <a:t>Rhowch 5 marc</a:t>
            </a:r>
            <a:r>
              <a:rPr lang="cy-GB" sz="1100" dirty="0">
                <a:effectLst/>
                <a:latin typeface="Arial" panose="020B0604020202020204" pitchFamily="34" charset="0"/>
                <a:ea typeface="Calibri" panose="020F0502020204030204" pitchFamily="34" charset="0"/>
                <a:cs typeface="Tahoma" panose="020B0604030504040204" pitchFamily="34" charset="0"/>
              </a:rPr>
              <a:t> am esboniad da iawn sy'n dangos gwybodaeth a dealltwriaeth gadarn o sut mae'r '</a:t>
            </a:r>
            <a:r>
              <a:rPr lang="cy-GB" sz="1100" b="1" dirty="0">
                <a:effectLst/>
                <a:latin typeface="Arial" panose="020B0604020202020204" pitchFamily="34" charset="0"/>
                <a:ea typeface="Calibri" panose="020F0502020204030204" pitchFamily="34" charset="0"/>
                <a:cs typeface="Tahoma" panose="020B0604030504040204" pitchFamily="34" charset="0"/>
              </a:rPr>
              <a:t>Cynnig Gofal Plant</a:t>
            </a:r>
            <a:r>
              <a:rPr lang="cy-GB" sz="1100" dirty="0">
                <a:effectLst/>
                <a:latin typeface="Arial" panose="020B0604020202020204" pitchFamily="34" charset="0"/>
                <a:ea typeface="Calibri" panose="020F0502020204030204" pitchFamily="34" charset="0"/>
                <a:cs typeface="Tahoma" panose="020B0604030504040204" pitchFamily="34" charset="0"/>
              </a:rPr>
              <a:t>' yn gallu hybu cynhwysiant.</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E0EC40A3-3DCF-8257-3C34-89758AB316EC}"/>
              </a:ext>
            </a:extLst>
          </p:cNvPr>
          <p:cNvPicPr>
            <a:picLocks noChangeAspect="1"/>
          </p:cNvPicPr>
          <p:nvPr/>
        </p:nvPicPr>
        <p:blipFill>
          <a:blip r:embed="rId2"/>
          <a:stretch>
            <a:fillRect/>
          </a:stretch>
        </p:blipFill>
        <p:spPr>
          <a:xfrm>
            <a:off x="241547" y="1007088"/>
            <a:ext cx="6257925" cy="2933700"/>
          </a:xfrm>
          <a:prstGeom prst="rect">
            <a:avLst/>
          </a:prstGeom>
        </p:spPr>
      </p:pic>
    </p:spTree>
    <p:extLst>
      <p:ext uri="{BB962C8B-B14F-4D97-AF65-F5344CB8AC3E}">
        <p14:creationId xmlns:p14="http://schemas.microsoft.com/office/powerpoint/2010/main" val="158296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3970318"/>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dirty="0"/>
              <a:t>Although this question proved difficult for some learners this learner has shown some knowledge and understanding of the childcare offer. The learner explains how families are offered financial support for childcare which, in turn, allows access to work opportunities and extra money for the family. Despite the grammar and spelling issues, the examiner would have seen the meaning of the explanation and awarded accordingly.</a:t>
            </a:r>
          </a:p>
          <a:p>
            <a:r>
              <a:rPr lang="en-GB" b="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378371" y="22193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8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F20DD071-031F-EAE9-BA69-349786343B5B}"/>
              </a:ext>
            </a:extLst>
          </p:cNvPr>
          <p:cNvSpPr txBox="1"/>
          <p:nvPr/>
        </p:nvSpPr>
        <p:spPr>
          <a:xfrm>
            <a:off x="378371" y="1120676"/>
            <a:ext cx="4616962" cy="2862322"/>
          </a:xfrm>
          <a:prstGeom prst="rect">
            <a:avLst/>
          </a:prstGeom>
          <a:noFill/>
        </p:spPr>
        <p:txBody>
          <a:bodyPr wrap="square">
            <a:spAutoFit/>
          </a:bodyPr>
          <a:lstStyle/>
          <a:p>
            <a:r>
              <a:rPr lang="en-GB" dirty="0"/>
              <a:t>The </a:t>
            </a:r>
            <a:r>
              <a:rPr lang="en-GB" dirty="0" err="1"/>
              <a:t>childacre</a:t>
            </a:r>
            <a:r>
              <a:rPr lang="en-GB" dirty="0"/>
              <a:t> offer for Wale can </a:t>
            </a:r>
            <a:r>
              <a:rPr lang="en-GB" dirty="0" err="1"/>
              <a:t>promot</a:t>
            </a:r>
            <a:r>
              <a:rPr lang="en-GB" dirty="0"/>
              <a:t> inclusion because it gives less </a:t>
            </a:r>
            <a:r>
              <a:rPr lang="en-GB" dirty="0" err="1"/>
              <a:t>fotunate</a:t>
            </a:r>
            <a:r>
              <a:rPr lang="en-GB" dirty="0"/>
              <a:t> </a:t>
            </a:r>
            <a:r>
              <a:rPr lang="en-GB" dirty="0" err="1"/>
              <a:t>familys</a:t>
            </a:r>
            <a:r>
              <a:rPr lang="en-GB" dirty="0"/>
              <a:t> a bit of </a:t>
            </a:r>
            <a:r>
              <a:rPr lang="en-GB" dirty="0" err="1"/>
              <a:t>finacial</a:t>
            </a:r>
            <a:r>
              <a:rPr lang="en-GB" dirty="0"/>
              <a:t> help this will make it easier to put there children in childcare so they can make more money to </a:t>
            </a:r>
            <a:r>
              <a:rPr lang="en-GB" dirty="0" err="1"/>
              <a:t>provid</a:t>
            </a:r>
            <a:r>
              <a:rPr lang="en-GB" dirty="0"/>
              <a:t> for the </a:t>
            </a:r>
            <a:r>
              <a:rPr lang="en-GB" dirty="0" err="1"/>
              <a:t>familys</a:t>
            </a:r>
            <a:r>
              <a:rPr lang="en-GB" dirty="0"/>
              <a:t>, it supports women to go back to works after </a:t>
            </a:r>
            <a:r>
              <a:rPr lang="en-GB" dirty="0" err="1"/>
              <a:t>pregancy</a:t>
            </a:r>
            <a:r>
              <a:rPr lang="en-GB" dirty="0"/>
              <a:t> </a:t>
            </a:r>
            <a:r>
              <a:rPr lang="en-GB" dirty="0" err="1"/>
              <a:t>adn</a:t>
            </a:r>
            <a:r>
              <a:rPr lang="en-GB" dirty="0"/>
              <a:t> gives the </a:t>
            </a:r>
            <a:r>
              <a:rPr lang="en-GB" dirty="0" err="1"/>
              <a:t>perants</a:t>
            </a:r>
            <a:r>
              <a:rPr lang="en-GB" dirty="0"/>
              <a:t> a </a:t>
            </a:r>
            <a:r>
              <a:rPr lang="en-GB" dirty="0" err="1"/>
              <a:t>oppitunity</a:t>
            </a:r>
            <a:r>
              <a:rPr lang="en-GB" dirty="0"/>
              <a:t> to work longer </a:t>
            </a:r>
            <a:r>
              <a:rPr lang="en-GB" dirty="0" err="1"/>
              <a:t>hours.No</a:t>
            </a:r>
            <a:r>
              <a:rPr lang="en-GB" dirty="0"/>
              <a:t> family is at a </a:t>
            </a:r>
            <a:r>
              <a:rPr lang="en-GB" dirty="0" err="1"/>
              <a:t>disavatage</a:t>
            </a:r>
            <a:r>
              <a:rPr lang="en-GB" dirty="0"/>
              <a:t> due to </a:t>
            </a:r>
            <a:r>
              <a:rPr lang="en-GB" dirty="0" err="1"/>
              <a:t>povity</a:t>
            </a:r>
            <a:r>
              <a:rPr lang="en-GB" dirty="0"/>
              <a:t> this will </a:t>
            </a:r>
            <a:r>
              <a:rPr lang="en-GB" dirty="0" err="1"/>
              <a:t>goive</a:t>
            </a:r>
            <a:r>
              <a:rPr lang="en-GB" dirty="0"/>
              <a:t> </a:t>
            </a:r>
            <a:r>
              <a:rPr lang="en-GB" dirty="0" err="1"/>
              <a:t>evryone</a:t>
            </a:r>
            <a:r>
              <a:rPr lang="en-GB" dirty="0"/>
              <a:t> a fair chance.</a:t>
            </a:r>
          </a:p>
        </p:txBody>
      </p:sp>
    </p:spTree>
    <p:extLst>
      <p:ext uri="{BB962C8B-B14F-4D97-AF65-F5344CB8AC3E}">
        <p14:creationId xmlns:p14="http://schemas.microsoft.com/office/powerpoint/2010/main" val="224499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5078313"/>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r>
              <a:rPr lang="en-GB" dirty="0"/>
              <a:t>A good explanation for which middle band marks have been awarded. The learner indicates good knowledge and understanding of the childcare offer from the outset. This is developed when the learner identifies the Government as the provider and explains how financial barriers are tackled allowing equal opportunity for all. The final section ensures the question is answered appropriately in relation to inclusion. Had the learner expanded and made reference to specifics such as “30 hours”  or “ access during school holidays” full marks may have been awarded.</a:t>
            </a:r>
          </a:p>
          <a:p>
            <a:r>
              <a:rPr lang="en-GB" b="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8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6DBFBF83-0760-5F11-F97A-128EF5FA7624}"/>
              </a:ext>
            </a:extLst>
          </p:cNvPr>
          <p:cNvSpPr txBox="1"/>
          <p:nvPr/>
        </p:nvSpPr>
        <p:spPr>
          <a:xfrm>
            <a:off x="262757" y="1112677"/>
            <a:ext cx="4664843" cy="4247317"/>
          </a:xfrm>
          <a:prstGeom prst="rect">
            <a:avLst/>
          </a:prstGeom>
          <a:noFill/>
        </p:spPr>
        <p:txBody>
          <a:bodyPr wrap="square">
            <a:spAutoFit/>
          </a:bodyPr>
          <a:lstStyle/>
          <a:p>
            <a:r>
              <a:rPr lang="en-US" dirty="0"/>
              <a:t>The childcare offer ensures that all children have accessibility to an education and are able to access childcare. The government will often provide help to parents/ carers with certain </a:t>
            </a:r>
            <a:r>
              <a:rPr lang="en-US" dirty="0" err="1"/>
              <a:t>requiremnts</a:t>
            </a:r>
            <a:r>
              <a:rPr lang="en-US" dirty="0"/>
              <a:t> which enables them to gain discounts or access free childcare. This is highly beneficial for parents especially if they are struggling </a:t>
            </a:r>
            <a:r>
              <a:rPr lang="en-US" dirty="0" err="1"/>
              <a:t>finanicaly</a:t>
            </a:r>
            <a:r>
              <a:rPr lang="en-US" dirty="0"/>
              <a:t> or need the extra support. The Childcare offer ensures that all children have equal opportunity and are able to access all services. The childcare offer ensures that </a:t>
            </a:r>
            <a:r>
              <a:rPr lang="en-US" dirty="0" err="1"/>
              <a:t>fiancial</a:t>
            </a:r>
            <a:r>
              <a:rPr lang="en-US" dirty="0"/>
              <a:t> barriers are not an issue and are not stopping the child from accessing required services.</a:t>
            </a:r>
            <a:endParaRPr lang="en-GB" dirty="0"/>
          </a:p>
        </p:txBody>
      </p:sp>
    </p:spTree>
    <p:extLst>
      <p:ext uri="{BB962C8B-B14F-4D97-AF65-F5344CB8AC3E}">
        <p14:creationId xmlns:p14="http://schemas.microsoft.com/office/powerpoint/2010/main" val="239696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DC9847-F77F-4E99-A23B-CE73B3E12077}"/>
              </a:ext>
            </a:extLst>
          </p:cNvPr>
          <p:cNvSpPr>
            <a:spLocks noGrp="1"/>
          </p:cNvSpPr>
          <p:nvPr>
            <p:ph type="title"/>
          </p:nvPr>
        </p:nvSpPr>
        <p:spPr>
          <a:xfrm>
            <a:off x="282012" y="208722"/>
            <a:ext cx="5091890" cy="447261"/>
          </a:xfrm>
        </p:spPr>
        <p:txBody>
          <a:bodyPr/>
          <a:lstStyle/>
          <a:p>
            <a:r>
              <a:rPr lang="1106" sz="1800" dirty="0"/>
              <a:t>Cwestiwn</a:t>
            </a:r>
            <a:r>
              <a:rPr lang="en-GB" sz="1800" dirty="0"/>
              <a:t> 9(b) </a:t>
            </a:r>
            <a:r>
              <a:rPr lang="1106" sz="1800" dirty="0"/>
              <a:t>a'r cynllun marcio </a:t>
            </a:r>
            <a:endParaRPr lang="en-GB" sz="1800" dirty="0"/>
          </a:p>
        </p:txBody>
      </p:sp>
      <p:sp>
        <p:nvSpPr>
          <p:cNvPr id="9" name="TextBox 8">
            <a:extLst>
              <a:ext uri="{FF2B5EF4-FFF2-40B4-BE49-F238E27FC236}">
                <a16:creationId xmlns:a16="http://schemas.microsoft.com/office/drawing/2014/main" id="{323288C8-06AF-1614-FAD2-F996BE5BCB37}"/>
              </a:ext>
            </a:extLst>
          </p:cNvPr>
          <p:cNvSpPr txBox="1"/>
          <p:nvPr/>
        </p:nvSpPr>
        <p:spPr>
          <a:xfrm>
            <a:off x="6294475" y="64030"/>
            <a:ext cx="3882654"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Dadansoddwch</a:t>
            </a:r>
            <a:r>
              <a:rPr lang="en-GB" sz="1400" dirty="0">
                <a:solidFill>
                  <a:srgbClr val="0070C0"/>
                </a:solidFill>
              </a:rPr>
              <a:t> </a:t>
            </a:r>
            <a:r>
              <a:rPr lang="en-GB" sz="1400" dirty="0" err="1">
                <a:solidFill>
                  <a:srgbClr val="0070C0"/>
                </a:solidFill>
              </a:rPr>
              <a:t>Archwiliwch</a:t>
            </a:r>
            <a:r>
              <a:rPr lang="en-GB" sz="1400" dirty="0">
                <a:solidFill>
                  <a:srgbClr val="0070C0"/>
                </a:solidFill>
              </a:rPr>
              <a:t> </a:t>
            </a:r>
            <a:r>
              <a:rPr lang="en-GB" sz="1400" dirty="0" err="1">
                <a:solidFill>
                  <a:srgbClr val="0070C0"/>
                </a:solidFill>
              </a:rPr>
              <a:t>fater</a:t>
            </a:r>
            <a:r>
              <a:rPr lang="en-GB" sz="1400" dirty="0">
                <a:solidFill>
                  <a:srgbClr val="0070C0"/>
                </a:solidFill>
              </a:rPr>
              <a:t> </a:t>
            </a:r>
            <a:r>
              <a:rPr lang="en-GB" sz="1400" dirty="0" err="1">
                <a:solidFill>
                  <a:srgbClr val="0070C0"/>
                </a:solidFill>
              </a:rPr>
              <a:t>yn</a:t>
            </a:r>
            <a:r>
              <a:rPr lang="en-GB" sz="1400" dirty="0">
                <a:solidFill>
                  <a:srgbClr val="0070C0"/>
                </a:solidFill>
              </a:rPr>
              <a:t> </a:t>
            </a:r>
            <a:r>
              <a:rPr lang="en-GB" sz="1400" dirty="0" err="1">
                <a:solidFill>
                  <a:srgbClr val="0070C0"/>
                </a:solidFill>
              </a:rPr>
              <a:t>fanwl</a:t>
            </a:r>
            <a:r>
              <a:rPr lang="en-GB" sz="1400" dirty="0">
                <a:solidFill>
                  <a:srgbClr val="0070C0"/>
                </a:solidFill>
              </a:rPr>
              <a:t>/</a:t>
            </a:r>
            <a:r>
              <a:rPr lang="en-GB" sz="1400" dirty="0" err="1">
                <a:solidFill>
                  <a:srgbClr val="0070C0"/>
                </a:solidFill>
              </a:rPr>
              <a:t>sut</a:t>
            </a:r>
            <a:r>
              <a:rPr lang="en-GB" sz="1400" dirty="0">
                <a:solidFill>
                  <a:srgbClr val="0070C0"/>
                </a:solidFill>
              </a:rPr>
              <a:t> </a:t>
            </a:r>
            <a:r>
              <a:rPr lang="en-GB" sz="1400" dirty="0" err="1">
                <a:solidFill>
                  <a:srgbClr val="0070C0"/>
                </a:solidFill>
              </a:rPr>
              <a:t>mae'r</a:t>
            </a:r>
            <a:r>
              <a:rPr lang="en-GB" sz="1400" dirty="0">
                <a:solidFill>
                  <a:srgbClr val="0070C0"/>
                </a:solidFill>
              </a:rPr>
              <a:t> </a:t>
            </a:r>
            <a:r>
              <a:rPr lang="en-GB" sz="1400" dirty="0" err="1">
                <a:solidFill>
                  <a:srgbClr val="0070C0"/>
                </a:solidFill>
              </a:rPr>
              <a:t>rhannau'n</a:t>
            </a:r>
            <a:r>
              <a:rPr lang="en-GB" sz="1400" dirty="0">
                <a:solidFill>
                  <a:srgbClr val="0070C0"/>
                </a:solidFill>
              </a:rPr>
              <a:t> </a:t>
            </a:r>
            <a:r>
              <a:rPr lang="en-GB" sz="1400" dirty="0" err="1">
                <a:solidFill>
                  <a:srgbClr val="0070C0"/>
                </a:solidFill>
              </a:rPr>
              <a:t>berthnasol</a:t>
            </a:r>
            <a:r>
              <a:rPr lang="en-GB" sz="1400" dirty="0">
                <a:solidFill>
                  <a:srgbClr val="0070C0"/>
                </a:solidFill>
              </a:rPr>
              <a:t> </a:t>
            </a:r>
            <a:r>
              <a:rPr lang="en-GB" sz="1400" dirty="0" err="1">
                <a:solidFill>
                  <a:srgbClr val="0070C0"/>
                </a:solidFill>
              </a:rPr>
              <a:t>i'r</a:t>
            </a:r>
            <a:r>
              <a:rPr lang="en-GB" sz="1400" dirty="0">
                <a:solidFill>
                  <a:srgbClr val="0070C0"/>
                </a:solidFill>
              </a:rPr>
              <a:t> </a:t>
            </a:r>
            <a:r>
              <a:rPr lang="en-GB" sz="1400" dirty="0" err="1">
                <a:solidFill>
                  <a:srgbClr val="0070C0"/>
                </a:solidFill>
              </a:rPr>
              <a:t>cyfan</a:t>
            </a:r>
            <a:r>
              <a:rPr lang="en-GB" sz="1400" dirty="0">
                <a:solidFill>
                  <a:srgbClr val="0070C0"/>
                </a:solidFill>
              </a:rPr>
              <a:t>, </a:t>
            </a:r>
            <a:r>
              <a:rPr lang="en-GB" sz="1400" dirty="0" err="1">
                <a:solidFill>
                  <a:srgbClr val="0070C0"/>
                </a:solidFill>
              </a:rPr>
              <a:t>esboniwch</a:t>
            </a:r>
            <a:r>
              <a:rPr lang="en-GB" sz="1400" dirty="0">
                <a:solidFill>
                  <a:srgbClr val="0070C0"/>
                </a:solidFill>
              </a:rPr>
              <a:t> a </a:t>
            </a:r>
            <a:r>
              <a:rPr lang="en-GB" sz="1400" dirty="0" err="1">
                <a:solidFill>
                  <a:srgbClr val="0070C0"/>
                </a:solidFill>
              </a:rPr>
              <a:t>dehonglwch</a:t>
            </a:r>
            <a:r>
              <a:rPr lang="en-US" sz="1400" dirty="0">
                <a:solidFill>
                  <a:srgbClr val="0070C0"/>
                </a:solidFill>
              </a:rPr>
              <a:t> </a:t>
            </a:r>
            <a:endParaRPr lang="en-GB" sz="1400" dirty="0">
              <a:solidFill>
                <a:srgbClr val="0070C0"/>
              </a:solidFill>
              <a:highlight>
                <a:srgbClr val="FFFF00"/>
              </a:highlight>
            </a:endParaRPr>
          </a:p>
        </p:txBody>
      </p:sp>
      <p:sp>
        <p:nvSpPr>
          <p:cNvPr id="4" name="TextBox 3">
            <a:extLst>
              <a:ext uri="{FF2B5EF4-FFF2-40B4-BE49-F238E27FC236}">
                <a16:creationId xmlns:a16="http://schemas.microsoft.com/office/drawing/2014/main" id="{3C3E6620-8162-870D-4DA1-528595A6671C}"/>
              </a:ext>
            </a:extLst>
          </p:cNvPr>
          <p:cNvSpPr txBox="1"/>
          <p:nvPr/>
        </p:nvSpPr>
        <p:spPr>
          <a:xfrm>
            <a:off x="385208" y="3116775"/>
            <a:ext cx="6096000" cy="261610"/>
          </a:xfrm>
          <a:prstGeom prst="rect">
            <a:avLst/>
          </a:prstGeom>
          <a:noFill/>
        </p:spPr>
        <p:txBody>
          <a:bodyPr wrap="square">
            <a:spAutoFit/>
          </a:bodyPr>
          <a:lstStyle/>
          <a:p>
            <a:pPr algn="just">
              <a:spcAft>
                <a:spcPts val="1000"/>
              </a:spcAft>
              <a:tabLst>
                <a:tab pos="1371600" algn="l"/>
                <a:tab pos="5715000" algn="r"/>
              </a:tabLst>
            </a:pPr>
            <a:r>
              <a:rPr lang="en-GB" sz="1100" b="1" dirty="0">
                <a:effectLst/>
                <a:latin typeface="Arial" panose="020B0604020202020204" pitchFamily="34" charset="0"/>
                <a:ea typeface="Calibri" panose="020F0502020204030204" pitchFamily="34" charset="0"/>
                <a:cs typeface="Helvetica" panose="020B0604020202020204" pitchFamily="34" charset="0"/>
              </a:rPr>
              <a:t>Award 0</a:t>
            </a:r>
            <a:r>
              <a:rPr lang="en-GB" sz="1100" dirty="0">
                <a:effectLst/>
                <a:latin typeface="Arial" panose="020B0604020202020204" pitchFamily="34" charset="0"/>
                <a:ea typeface="Calibri" panose="020F0502020204030204" pitchFamily="34" charset="0"/>
                <a:cs typeface="Helvetica" panose="020B0604020202020204" pitchFamily="34" charset="0"/>
              </a:rPr>
              <a:t> </a:t>
            </a:r>
            <a:r>
              <a:rPr lang="en-GB" sz="1100" b="1" dirty="0">
                <a:effectLst/>
                <a:latin typeface="Arial" panose="020B0604020202020204" pitchFamily="34" charset="0"/>
                <a:ea typeface="Calibri" panose="020F0502020204030204" pitchFamily="34" charset="0"/>
                <a:cs typeface="Helvetica" panose="020B0604020202020204" pitchFamily="34" charset="0"/>
              </a:rPr>
              <a:t>marks</a:t>
            </a:r>
            <a:r>
              <a:rPr lang="en-GB" sz="1100" dirty="0">
                <a:effectLst/>
                <a:latin typeface="Arial" panose="020B0604020202020204" pitchFamily="34" charset="0"/>
                <a:ea typeface="Calibri" panose="020F0502020204030204" pitchFamily="34" charset="0"/>
                <a:cs typeface="Helvetica" panose="020B0604020202020204" pitchFamily="34" charset="0"/>
              </a:rPr>
              <a:t> where response is not creditworthy.</a:t>
            </a:r>
            <a:endParaRPr lang="en-GB" sz="11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179191D-7384-D659-DCB7-151961F830FC}"/>
              </a:ext>
            </a:extLst>
          </p:cNvPr>
          <p:cNvSpPr txBox="1"/>
          <p:nvPr/>
        </p:nvSpPr>
        <p:spPr>
          <a:xfrm>
            <a:off x="6810702" y="1004210"/>
            <a:ext cx="5193879" cy="6165790"/>
          </a:xfrm>
          <a:prstGeom prst="rect">
            <a:avLst/>
          </a:prstGeom>
          <a:noFill/>
        </p:spPr>
        <p:txBody>
          <a:bodyPr wrap="square">
            <a:spAutoFit/>
          </a:bodyPr>
          <a:lstStyle/>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sicrhau bod gwybodaeth yn cael ei rhannu mewn ffordd sy'n golygu bod pawb dan sylw yn ymwybodol o'r ffeithiau pwysig er mwyn parhau â'r ddarpariaeth briodol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dirprwyo tasgau i'r rhai mwyaf addas sy'n sicrhau bod defnyddwyr gwasanaeth yn cael y gofal cywir gan yr aelodau perthnasol o'r tîm</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lleihau'r risg o fethu darparu gwasanaethau angenrheidiol gan osgoi dyblygu ar yr un pryd</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annog dull cyfannol sy'n osgoi gwasanaethau digyswllt</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bod â dealltwriaeth o ddarpariaeth leol fel bod yr unigolion hynny sydd mewn angen yn gallu cael mynediad yn rhwydd i'r gwasanaethau sydd ar gael, gan gyfyngu ar rwystrau ar yr un pryd</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gweithio gyda'i gilydd mewn un lle gan osgoi'r angen i ddefnyddiwr gwasanaeth deithio'n eang. Mae hyn weithiau'n cael ei alw'n "siop un stop"</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cynnig rhwydwaith ehangach o wasanaethau gan wella'r cyfleoedd i blant a theuluoedd sy'n hygyrch </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ymgynghori â defnyddwyr gwasanaeth sy'n creu gwell dealltwriaeth o angen</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creu awyrgylch llawn parch sy'n annog perthnasoedd gwaith da er mwyn cefnogi gwasanaethau o safon dda</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gweithio tuag at yr un nod er mwyn arwain at ganlyniadau da a gwell cefnogaeth i ddefnyddwyr gwasanaeth</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codi ymwybyddiaeth a dealltwriaeth o bolisïau a gweithdrefnau sy'n berthnasol i'r sefyllfa, fydd yn helpu i wneud penderfyniadau</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rhannu gwybodaeth mewn ffordd gyfrinachol sy'n cadw at y gyfraith ac yn cefnogi perthnasoedd cadarnhaol ac ymddiriedaeth rhwng y tîm a defnyddwyr y gwasanaeth</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sicrhau bod agweddau ar ddiogelwch yn cael eu bodloni lle mae angen arbenigedd benodol i gefnogi defnyddwyr gwasanaeth</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rhannu cyfrifoldebau a lleihau lefelau straen i bawb dan sylw </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annog dull teulu cyfan i rymuso wrth wneud penderfyniadau</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spcAft>
                <a:spcPts val="1000"/>
              </a:spcAft>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dileu'r angen am ailadrodd y wybodaeth sy'n cael ei rhannu, sydd weithiau'n creu rhwystr i ddefnyddwyr gwasanaeth.</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nSpc>
                <a:spcPct val="115000"/>
              </a:lnSpc>
              <a:spcAft>
                <a:spcPts val="1000"/>
              </a:spcAft>
              <a:tabLst>
                <a:tab pos="1371600" algn="l"/>
                <a:tab pos="5715000" algn="r"/>
              </a:tabLst>
            </a:pPr>
            <a:r>
              <a:rPr lang="cy-GB" sz="1000" dirty="0">
                <a:effectLst/>
                <a:latin typeface="Arial" panose="020B0604020202020204" pitchFamily="34" charset="0"/>
                <a:ea typeface="Calibri" panose="020F0502020204030204" pitchFamily="34" charset="0"/>
                <a:cs typeface="Tahoma" panose="020B0604030504040204" pitchFamily="34" charset="0"/>
              </a:rPr>
              <a:t>Nid yw’r rhestr yn gynhwysfawr. </a:t>
            </a:r>
            <a:br>
              <a:rPr lang="cy-GB" sz="1000" dirty="0">
                <a:effectLst/>
                <a:latin typeface="Arial" panose="020B0604020202020204" pitchFamily="34" charset="0"/>
                <a:ea typeface="Calibri" panose="020F0502020204030204" pitchFamily="34" charset="0"/>
                <a:cs typeface="Tahoma" panose="020B0604030504040204" pitchFamily="34" charset="0"/>
              </a:rPr>
            </a:br>
            <a:r>
              <a:rPr lang="cy-GB" sz="1000" dirty="0">
                <a:effectLst/>
                <a:latin typeface="Arial" panose="020B0604020202020204" pitchFamily="34" charset="0"/>
                <a:ea typeface="Calibri" panose="020F0502020204030204" pitchFamily="34" charset="0"/>
                <a:cs typeface="Tahoma" panose="020B0604030504040204" pitchFamily="34" charset="0"/>
              </a:rPr>
              <a:t>Rhowch farciau am unrhyw ateb perthnasol arall.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marL="179388" indent="-163513" fontAlgn="base">
              <a:buFont typeface="Symbol" panose="05050102010706020507" pitchFamily="18" charset="2"/>
              <a:buChar char=""/>
            </a:pPr>
            <a:endParaRPr lang="en-GB" sz="1000" dirty="0">
              <a:effectLst/>
              <a:ea typeface="Calibri" panose="020F050202020403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62F2233-AB44-C2C1-9BE0-E0791487711E}"/>
              </a:ext>
            </a:extLst>
          </p:cNvPr>
          <p:cNvPicPr>
            <a:picLocks noChangeAspect="1"/>
          </p:cNvPicPr>
          <p:nvPr/>
        </p:nvPicPr>
        <p:blipFill rotWithShape="1">
          <a:blip r:embed="rId2"/>
          <a:srcRect b="15498"/>
          <a:stretch/>
        </p:blipFill>
        <p:spPr>
          <a:xfrm>
            <a:off x="187419" y="994074"/>
            <a:ext cx="6200775" cy="2366346"/>
          </a:xfrm>
          <a:prstGeom prst="rect">
            <a:avLst/>
          </a:prstGeom>
        </p:spPr>
      </p:pic>
      <p:sp>
        <p:nvSpPr>
          <p:cNvPr id="3" name="TextBox 2">
            <a:extLst>
              <a:ext uri="{FF2B5EF4-FFF2-40B4-BE49-F238E27FC236}">
                <a16:creationId xmlns:a16="http://schemas.microsoft.com/office/drawing/2014/main" id="{7F6371DE-394E-EC95-8150-E9A3CCBE80BE}"/>
              </a:ext>
            </a:extLst>
          </p:cNvPr>
          <p:cNvSpPr txBox="1"/>
          <p:nvPr/>
        </p:nvSpPr>
        <p:spPr>
          <a:xfrm>
            <a:off x="173954" y="3321235"/>
            <a:ext cx="6425494" cy="3553665"/>
          </a:xfrm>
          <a:prstGeom prst="rect">
            <a:avLst/>
          </a:prstGeom>
          <a:noFill/>
        </p:spPr>
        <p:txBody>
          <a:bodyPr wrap="square">
            <a:spAutoFit/>
          </a:bodyPr>
          <a:lstStyle/>
          <a:p>
            <a:pPr algn="just">
              <a:lnSpc>
                <a:spcPct val="115000"/>
              </a:lnSpc>
              <a:spcAft>
                <a:spcPts val="1000"/>
              </a:spcAft>
              <a:tabLst>
                <a:tab pos="1371600" algn="l"/>
                <a:tab pos="5715000" algn="r"/>
              </a:tabLst>
            </a:pPr>
            <a:r>
              <a:rPr lang="cy-GB" sz="1000" b="1" dirty="0">
                <a:effectLst/>
                <a:latin typeface="Arial" panose="020B0604020202020204" pitchFamily="34" charset="0"/>
                <a:ea typeface="Calibri" panose="020F0502020204030204" pitchFamily="34" charset="0"/>
                <a:cs typeface="Helvetica" panose="020B0604020202020204" pitchFamily="34" charset="0"/>
              </a:rPr>
              <a:t>Rhowch 0 marc </a:t>
            </a:r>
            <a:r>
              <a:rPr lang="cy-GB" sz="1000" dirty="0">
                <a:effectLst/>
                <a:latin typeface="Arial" panose="020B0604020202020204" pitchFamily="34" charset="0"/>
                <a:ea typeface="Calibri" panose="020F0502020204030204" pitchFamily="34" charset="0"/>
                <a:cs typeface="Helvetica" panose="020B0604020202020204" pitchFamily="34" charset="0"/>
              </a:rPr>
              <a:t>os nad yw'r ymateb yn haeddu ennill marciau.</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algn="just">
              <a:lnSpc>
                <a:spcPct val="115000"/>
              </a:lnSpc>
              <a:spcAft>
                <a:spcPts val="1000"/>
              </a:spcAft>
              <a:tabLst>
                <a:tab pos="1371600" algn="l"/>
                <a:tab pos="5715000" algn="r"/>
              </a:tabLst>
            </a:pPr>
            <a:r>
              <a:rPr lang="cy-GB" sz="1000" b="1" dirty="0">
                <a:effectLst/>
                <a:latin typeface="Arial" panose="020B0604020202020204" pitchFamily="34" charset="0"/>
                <a:ea typeface="Calibri" panose="020F0502020204030204" pitchFamily="34" charset="0"/>
                <a:cs typeface="Tahoma" panose="020B0604030504040204" pitchFamily="34" charset="0"/>
              </a:rPr>
              <a:t>Rhowch 1-2 farc</a:t>
            </a:r>
            <a:r>
              <a:rPr lang="cy-GB" sz="1000" dirty="0">
                <a:effectLst/>
                <a:latin typeface="Arial" panose="020B0604020202020204" pitchFamily="34" charset="0"/>
                <a:ea typeface="Calibri" panose="020F0502020204030204" pitchFamily="34" charset="0"/>
                <a:cs typeface="Tahoma" panose="020B0604030504040204" pitchFamily="34" charset="0"/>
              </a:rPr>
              <a:t> am ddadansoddiad sylfaenol sy'n dangos gwybodaeth a dealltwriaeth gyfyngedig o rôl y tîm amlddisgyblaethol wrth gefnogi plant a’u teuluoedd/gofalwyr sy’n byw ag amrywiaeth o gyflyrau a/neu anghenion ychwanegol.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tabLst>
                <a:tab pos="1371600" algn="l"/>
                <a:tab pos="5715000" algn="r"/>
              </a:tabLst>
            </a:pPr>
            <a:r>
              <a:rPr lang="cy-GB" sz="1000" b="1" dirty="0">
                <a:effectLst/>
                <a:latin typeface="Arial" panose="020B0604020202020204" pitchFamily="34" charset="0"/>
                <a:ea typeface="Calibri" panose="020F0502020204030204" pitchFamily="34" charset="0"/>
                <a:cs typeface="Tahoma" panose="020B0604030504040204" pitchFamily="34" charset="0"/>
              </a:rPr>
              <a:t>Rhowch 3-4 marc</a:t>
            </a:r>
            <a:r>
              <a:rPr lang="cy-GB" sz="1000" dirty="0">
                <a:effectLst/>
                <a:latin typeface="Arial" panose="020B0604020202020204" pitchFamily="34" charset="0"/>
                <a:ea typeface="Calibri" panose="020F0502020204030204" pitchFamily="34" charset="0"/>
                <a:cs typeface="Tahoma" panose="020B0604030504040204" pitchFamily="34" charset="0"/>
              </a:rPr>
              <a:t> am ddadansoddiad da sy'n dangos rhywfaint o wybodaeth a dealltwriaeth o rôl y tîm amlddisgyblaethol wrth gefnogi plant a’u teuluoedd/gofalwyr sy’n byw ag amrywiaeth o gyflyrau a/neu anghenion ychwanegol.</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000" b="1" dirty="0">
                <a:effectLst/>
                <a:latin typeface="Arial" panose="020B0604020202020204" pitchFamily="34" charset="0"/>
                <a:ea typeface="Calibri" panose="020F0502020204030204" pitchFamily="34" charset="0"/>
                <a:cs typeface="Tahoma" panose="020B0604030504040204" pitchFamily="34" charset="0"/>
              </a:rPr>
              <a:t>Rhowch 5 marc </a:t>
            </a:r>
            <a:r>
              <a:rPr lang="cy-GB" sz="1000" dirty="0">
                <a:effectLst/>
                <a:latin typeface="Arial" panose="020B0604020202020204" pitchFamily="34" charset="0"/>
                <a:ea typeface="Calibri" panose="020F0502020204030204" pitchFamily="34" charset="0"/>
                <a:cs typeface="Tahoma" panose="020B0604030504040204" pitchFamily="34" charset="0"/>
              </a:rPr>
              <a:t>am ddadansoddiad da iawn sy'n dangos gwybodaeth a dealltwriaeth gadarn o rôl y tîm amlddisgyblaethol wrth gefnogi plant a’u teuluoedd/gofalwyr sy’n byw ag amrywiaeth o gyflyrau a/neu anghenion ychwanegol.</a:t>
            </a:r>
            <a:endParaRPr lang="cy-GB" sz="1000" dirty="0">
              <a:latin typeface="Arial" panose="020B0604020202020204" pitchFamily="34" charset="0"/>
              <a:ea typeface="Calibri" panose="020F0502020204030204" pitchFamily="34" charset="0"/>
              <a:cs typeface="Tahoma" panose="020B0604030504040204" pitchFamily="34" charset="0"/>
            </a:endParaRPr>
          </a:p>
          <a:p>
            <a:pPr fontAlgn="base">
              <a:lnSpc>
                <a:spcPct val="115000"/>
              </a:lnSpc>
              <a:spcAft>
                <a:spcPts val="1000"/>
              </a:spcAft>
            </a:pPr>
            <a:r>
              <a:rPr lang="cy-GB" sz="1000" dirty="0">
                <a:effectLst/>
                <a:latin typeface="Arial" panose="020B0604020202020204" pitchFamily="34" charset="0"/>
                <a:ea typeface="Calibri" panose="020F0502020204030204" pitchFamily="34" charset="0"/>
                <a:cs typeface="Tahoma" panose="020B0604030504040204" pitchFamily="34" charset="0"/>
              </a:rPr>
              <a:t>Gall yr ateb gyfeirio at y canlynol: </a:t>
            </a:r>
            <a:endParaRPr lang="en-GB" sz="1000" dirty="0">
              <a:effectLst/>
              <a:latin typeface="Calibri" panose="020F0502020204030204" pitchFamily="34" charset="0"/>
              <a:ea typeface="Calibri" panose="020F0502020204030204" pitchFamily="34" charset="0"/>
              <a:cs typeface="Tahoma" panose="020B0604030504040204" pitchFamily="34" charset="0"/>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datblygu dealltwriaeth o rolau a chyfrifoldebau ei gilydd i ddarparu gwasanaeth gwell i deuluoedd</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cefnogi ei gilydd drwy gyfathrebu'n agored er mwyn rhannu gwybodaeth, fydd yn sicrhau darpariaeth briodol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defnyddio amrywiaeth o ddulliau cyfathrebu sy'n cefnogi'r tîm a'r teulu mewn ffordd mae pawb yn ei deall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a:p>
            <a:pPr marL="182563" lvl="0" indent="-160338" fontAlgn="base">
              <a:lnSpc>
                <a:spcPct val="115000"/>
              </a:lnSpc>
              <a:spcAft>
                <a:spcPts val="1000"/>
              </a:spcAft>
              <a:buFont typeface="Symbol" panose="05050102010706020507" pitchFamily="18" charset="2"/>
              <a:buChar char=""/>
            </a:pPr>
            <a:r>
              <a:rPr lang="cy-GB" sz="1000" dirty="0">
                <a:effectLst/>
                <a:latin typeface="Arial" panose="020B0604020202020204" pitchFamily="34" charset="0"/>
                <a:ea typeface="Calibri" panose="020F0502020204030204" pitchFamily="34" charset="0"/>
                <a:cs typeface="Helvetica" panose="020B0604020202020204" pitchFamily="34" charset="0"/>
              </a:rPr>
              <a:t>gwella llesiant yr unigolion y mae angen cefnogaeth y tîm arnyn nhw, sy'n gwella ac yn cefnogi canlyniadau cadarnhaol</a:t>
            </a:r>
            <a:endParaRPr lang="en-GB" sz="1000" dirty="0">
              <a:effectLst/>
              <a:latin typeface="Calibri" panose="020F0502020204030204" pitchFamily="34" charset="0"/>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461413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636540" y="1219396"/>
            <a:ext cx="4040454"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dirty="0"/>
              <a:t>There is good evidence of analysis where the learner attempts development using examples of multi-disciplinary team members. Some of this analysis is lost where the evidence becomes slightly confusing and repetitive hence the loss of 1 mark. The 4 marks achieved are well deserved as the learner shows good understanding of the purpose of working together to meet the needs and interests of the child.</a:t>
            </a:r>
          </a:p>
          <a:p>
            <a:br>
              <a:rPr lang="en-GB" b="1" i="1" dirty="0">
                <a:solidFill>
                  <a:srgbClr val="0070C0"/>
                </a:solidFill>
              </a:rPr>
            </a:br>
            <a:endParaRPr lang="en-GB" b="1" i="1" dirty="0">
              <a:solidFill>
                <a:srgbClr val="0070C0"/>
              </a:solidFill>
            </a:endParaRPr>
          </a:p>
          <a:p>
            <a:r>
              <a:rPr lang="en-GB" b="1" dirty="0">
                <a:solidFill>
                  <a:srgbClr val="0070C0"/>
                </a:solidFill>
              </a:rPr>
              <a:t>Marks awarded 4/5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095284"/>
            <a:ext cx="4403836" cy="5326538"/>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9(b)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571D6537-F77F-616A-5F80-869D0B3E9B48}"/>
              </a:ext>
            </a:extLst>
          </p:cNvPr>
          <p:cNvSpPr txBox="1"/>
          <p:nvPr/>
        </p:nvSpPr>
        <p:spPr>
          <a:xfrm>
            <a:off x="282576" y="1028185"/>
            <a:ext cx="5999691" cy="5786199"/>
          </a:xfrm>
          <a:prstGeom prst="rect">
            <a:avLst/>
          </a:prstGeom>
          <a:noFill/>
        </p:spPr>
        <p:txBody>
          <a:bodyPr wrap="square">
            <a:spAutoFit/>
          </a:bodyPr>
          <a:lstStyle/>
          <a:p>
            <a:r>
              <a:rPr lang="en-US" sz="1600" dirty="0"/>
              <a:t>A role of an multi </a:t>
            </a:r>
            <a:r>
              <a:rPr lang="en-US" sz="1600" dirty="0" err="1"/>
              <a:t>displinary</a:t>
            </a:r>
            <a:r>
              <a:rPr lang="en-US" sz="1600" dirty="0"/>
              <a:t> team when supporting children and families/careers living with range of conditions/ or additional needs include all </a:t>
            </a:r>
            <a:r>
              <a:rPr lang="en-US" sz="1600" dirty="0" err="1"/>
              <a:t>diffent</a:t>
            </a:r>
            <a:r>
              <a:rPr lang="en-US" sz="1600" dirty="0"/>
              <a:t> services working with one another to benefit the children making sure they have best interest at heart, for an example with </a:t>
            </a:r>
            <a:r>
              <a:rPr lang="en-US" sz="1600" dirty="0" err="1"/>
              <a:t>learing</a:t>
            </a:r>
            <a:r>
              <a:rPr lang="en-US" sz="1600" dirty="0"/>
              <a:t> additional needs </a:t>
            </a:r>
            <a:r>
              <a:rPr lang="en-US" sz="1600" dirty="0" err="1"/>
              <a:t>individuial</a:t>
            </a:r>
            <a:r>
              <a:rPr lang="en-US" sz="1600" dirty="0"/>
              <a:t> the multi agency would need to have </a:t>
            </a:r>
            <a:r>
              <a:rPr lang="en-US" sz="1600" dirty="0" err="1"/>
              <a:t>referals</a:t>
            </a:r>
            <a:r>
              <a:rPr lang="en-US" sz="1600" dirty="0"/>
              <a:t> to one another, and to have contact with the learning </a:t>
            </a:r>
            <a:r>
              <a:rPr lang="en-US" sz="1600" dirty="0" err="1"/>
              <a:t>langauge</a:t>
            </a:r>
            <a:r>
              <a:rPr lang="en-US" sz="1600" dirty="0"/>
              <a:t> therapist to </a:t>
            </a:r>
            <a:r>
              <a:rPr lang="en-US" sz="1600" dirty="0" err="1"/>
              <a:t>helpthe</a:t>
            </a:r>
            <a:r>
              <a:rPr lang="en-US" sz="1600" dirty="0"/>
              <a:t> child </a:t>
            </a:r>
            <a:r>
              <a:rPr lang="en-US" sz="1600" dirty="0" err="1"/>
              <a:t>developm</a:t>
            </a:r>
            <a:r>
              <a:rPr lang="en-US" sz="1600" dirty="0"/>
              <a:t> the </a:t>
            </a:r>
            <a:r>
              <a:rPr lang="en-US" sz="1600" dirty="0" err="1"/>
              <a:t>langauge</a:t>
            </a:r>
            <a:r>
              <a:rPr lang="en-US" sz="1600" dirty="0"/>
              <a:t> development, supporting the child to be able to speak improve there thinking ability with </a:t>
            </a:r>
            <a:r>
              <a:rPr lang="en-US" sz="1600" dirty="0" err="1"/>
              <a:t>intellectucal</a:t>
            </a:r>
            <a:r>
              <a:rPr lang="en-US" sz="1600" dirty="0"/>
              <a:t> </a:t>
            </a:r>
            <a:r>
              <a:rPr lang="en-US" sz="1600" dirty="0" err="1"/>
              <a:t>development,even</a:t>
            </a:r>
            <a:r>
              <a:rPr lang="en-US" sz="1600" dirty="0"/>
              <a:t> though they may </a:t>
            </a:r>
            <a:r>
              <a:rPr lang="en-US" sz="1600" dirty="0" err="1"/>
              <a:t>strugle</a:t>
            </a:r>
            <a:r>
              <a:rPr lang="en-US" sz="1600" dirty="0"/>
              <a:t> speaking they may say small words to express what </a:t>
            </a:r>
            <a:r>
              <a:rPr lang="en-US" sz="1600" dirty="0" err="1"/>
              <a:t>ther</a:t>
            </a:r>
            <a:r>
              <a:rPr lang="en-US" sz="1600" dirty="0"/>
              <a:t> efeeling.AN multi-</a:t>
            </a:r>
            <a:r>
              <a:rPr lang="en-US" sz="1600" dirty="0" err="1"/>
              <a:t>dispinary</a:t>
            </a:r>
            <a:r>
              <a:rPr lang="en-US" sz="1600" dirty="0"/>
              <a:t> team always needs to refer to one another when meeting the needs of the children, as well as the parents they would work one another as well as communicating with the parents/careers to better </a:t>
            </a:r>
            <a:r>
              <a:rPr lang="en-US" sz="1600" dirty="0" err="1"/>
              <a:t>undersdand</a:t>
            </a:r>
            <a:r>
              <a:rPr lang="en-US" sz="1600" dirty="0"/>
              <a:t> who the child is and what sought of living conditions to they live </a:t>
            </a:r>
            <a:r>
              <a:rPr lang="en-US" sz="1600" dirty="0" err="1"/>
              <a:t>in.Hyperthetically</a:t>
            </a:r>
            <a:r>
              <a:rPr lang="en-US" sz="1600" dirty="0"/>
              <a:t> now the child is living in a poor environment, like there in poverty the multi </a:t>
            </a:r>
            <a:r>
              <a:rPr lang="en-US" sz="1600" dirty="0" err="1"/>
              <a:t>displinary</a:t>
            </a:r>
            <a:r>
              <a:rPr lang="en-US" sz="1600" dirty="0"/>
              <a:t> team can refer to one another and get contact with the service that is needed to provide the </a:t>
            </a:r>
            <a:r>
              <a:rPr lang="en-US" sz="1600" dirty="0" err="1"/>
              <a:t>resourses</a:t>
            </a:r>
            <a:r>
              <a:rPr lang="en-US" sz="1600" dirty="0"/>
              <a:t> to the family, they could contact health </a:t>
            </a:r>
            <a:r>
              <a:rPr lang="en-US" sz="1600" dirty="0" err="1"/>
              <a:t>socail</a:t>
            </a:r>
            <a:r>
              <a:rPr lang="en-US" sz="1600" dirty="0"/>
              <a:t> services where they could support the child and the family, most </a:t>
            </a:r>
            <a:r>
              <a:rPr lang="en-US" sz="1600" dirty="0" err="1"/>
              <a:t>inportiantely</a:t>
            </a:r>
            <a:r>
              <a:rPr lang="en-US" sz="1600" dirty="0"/>
              <a:t> though they could get in contact with flying start for them to help them financially, to make the sure the child is safe in every way possible</a:t>
            </a:r>
            <a:r>
              <a:rPr lang="en-US" dirty="0"/>
              <a:t>.</a:t>
            </a:r>
            <a:endParaRPr lang="en-GB" dirty="0"/>
          </a:p>
        </p:txBody>
      </p:sp>
    </p:spTree>
    <p:extLst>
      <p:ext uri="{BB962C8B-B14F-4D97-AF65-F5344CB8AC3E}">
        <p14:creationId xmlns:p14="http://schemas.microsoft.com/office/powerpoint/2010/main" val="3315552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8BCF2F-D76F-442B-AE71-15AEDBAE1B5D}"/>
              </a:ext>
            </a:extLst>
          </p:cNvPr>
          <p:cNvSpPr txBox="1"/>
          <p:nvPr/>
        </p:nvSpPr>
        <p:spPr>
          <a:xfrm>
            <a:off x="7746124" y="1343509"/>
            <a:ext cx="4183119" cy="4801314"/>
          </a:xfrm>
          <a:prstGeom prst="rect">
            <a:avLst/>
          </a:prstGeom>
          <a:noFill/>
          <a:ln>
            <a:noFill/>
          </a:ln>
        </p:spPr>
        <p:txBody>
          <a:bodyPr wrap="square" rtlCol="0">
            <a:spAutoFit/>
          </a:bodyPr>
          <a:lstStyle/>
          <a:p>
            <a:r>
              <a:rPr lang="en-GB" b="1" i="1" dirty="0">
                <a:solidFill>
                  <a:srgbClr val="0070C0"/>
                </a:solidFill>
              </a:rPr>
              <a:t>Principal Examiner feedback </a:t>
            </a:r>
            <a:br>
              <a:rPr lang="en-GB" b="1" i="1" dirty="0">
                <a:solidFill>
                  <a:srgbClr val="0070C0"/>
                </a:solidFill>
              </a:rPr>
            </a:br>
            <a:endParaRPr lang="en-GB" b="1" i="1" dirty="0">
              <a:solidFill>
                <a:srgbClr val="0070C0"/>
              </a:solidFill>
            </a:endParaRPr>
          </a:p>
          <a:p>
            <a:r>
              <a:rPr lang="en-GB" sz="1800" dirty="0"/>
              <a:t>This response shows sound knowledge and understanding of the role of the multi-disciplinary team. </a:t>
            </a:r>
            <a:r>
              <a:rPr lang="en-GB" dirty="0"/>
              <a:t>The </a:t>
            </a:r>
            <a:r>
              <a:rPr lang="en-GB" sz="1800" dirty="0"/>
              <a:t>learner has utilised the knowledge to develop a very good response.</a:t>
            </a:r>
          </a:p>
          <a:p>
            <a:r>
              <a:rPr lang="en-GB" dirty="0"/>
              <a:t>Full </a:t>
            </a:r>
            <a:r>
              <a:rPr lang="en-GB" sz="1800" dirty="0"/>
              <a:t>marks are awarded for the development of the content as the learner gives a clear example of how particular members of the team work together in a specific scenario. The examiner would have considered this example in relation to the command verb.</a:t>
            </a:r>
          </a:p>
          <a:p>
            <a:endParaRPr lang="en-GB" b="1" i="1" dirty="0">
              <a:solidFill>
                <a:srgbClr val="0070C0"/>
              </a:solidFill>
            </a:endParaRPr>
          </a:p>
          <a:p>
            <a:r>
              <a:rPr lang="en-GB" b="1" dirty="0">
                <a:solidFill>
                  <a:srgbClr val="0070C0"/>
                </a:solidFill>
              </a:rPr>
              <a:t>Marks awarded 5/5</a:t>
            </a:r>
          </a:p>
        </p:txBody>
      </p:sp>
      <p:sp>
        <p:nvSpPr>
          <p:cNvPr id="10" name="Speech Bubble: Rectangle with Corners Rounded 9">
            <a:extLst>
              <a:ext uri="{FF2B5EF4-FFF2-40B4-BE49-F238E27FC236}">
                <a16:creationId xmlns:a16="http://schemas.microsoft.com/office/drawing/2014/main" id="{63A93D90-F9E6-488E-B666-1C3643AA7AF3}"/>
              </a:ext>
            </a:extLst>
          </p:cNvPr>
          <p:cNvSpPr/>
          <p:nvPr/>
        </p:nvSpPr>
        <p:spPr>
          <a:xfrm>
            <a:off x="2055550" y="4729655"/>
            <a:ext cx="1555531" cy="752102"/>
          </a:xfrm>
          <a:prstGeom prst="wedgeRoundRectCallout">
            <a:avLst/>
          </a:prstGeom>
        </p:spPr>
        <p:txBody>
          <a:bodyPr wrap="none" lIns="0" tIns="0" rIns="0" bIns="0" rtlCol="0" anchor="ctr">
            <a:noAutofit/>
          </a:bodyPr>
          <a:lstStyle/>
          <a:p>
            <a:pPr algn="ctr"/>
            <a:endParaRPr lang="en-GB">
              <a:solidFill>
                <a:srgbClr val="000000"/>
              </a:solidFill>
            </a:endParaRPr>
          </a:p>
        </p:txBody>
      </p:sp>
      <p:sp>
        <p:nvSpPr>
          <p:cNvPr id="11" name="Speech Bubble: Rectangle with Corners Rounded 10">
            <a:extLst>
              <a:ext uri="{FF2B5EF4-FFF2-40B4-BE49-F238E27FC236}">
                <a16:creationId xmlns:a16="http://schemas.microsoft.com/office/drawing/2014/main" id="{90EF003A-B400-4624-84A1-B7BCD1E9B4C2}"/>
              </a:ext>
            </a:extLst>
          </p:cNvPr>
          <p:cNvSpPr/>
          <p:nvPr/>
        </p:nvSpPr>
        <p:spPr>
          <a:xfrm>
            <a:off x="1387366" y="5150069"/>
            <a:ext cx="914400" cy="612648"/>
          </a:xfrm>
          <a:prstGeom prst="wedgeRoundRectCallout">
            <a:avLst/>
          </a:prstGeom>
        </p:spPr>
        <p:txBody>
          <a:bodyPr wrap="none" lIns="0" tIns="0" rIns="0" bIns="0" rtlCol="0" anchor="ctr">
            <a:noAutofit/>
          </a:bodyPr>
          <a:lstStyle/>
          <a:p>
            <a:pPr algn="ctr"/>
            <a:endParaRPr lang="en-GB" dirty="0">
              <a:solidFill>
                <a:srgbClr val="000000"/>
              </a:solidFill>
            </a:endParaRPr>
          </a:p>
        </p:txBody>
      </p:sp>
      <p:sp>
        <p:nvSpPr>
          <p:cNvPr id="12" name="Speech Bubble: Rectangle with Corners Rounded 11">
            <a:extLst>
              <a:ext uri="{FF2B5EF4-FFF2-40B4-BE49-F238E27FC236}">
                <a16:creationId xmlns:a16="http://schemas.microsoft.com/office/drawing/2014/main" id="{EBAF1CAC-3423-4CF1-B63B-6DDA4ABA5CAE}"/>
              </a:ext>
            </a:extLst>
          </p:cNvPr>
          <p:cNvSpPr/>
          <p:nvPr/>
        </p:nvSpPr>
        <p:spPr>
          <a:xfrm>
            <a:off x="7409793" y="1242476"/>
            <a:ext cx="4403836" cy="5179346"/>
          </a:xfrm>
          <a:prstGeom prst="wedgeRoundRectCallout">
            <a:avLst>
              <a:gd name="adj1" fmla="val -69008"/>
              <a:gd name="adj2" fmla="val 24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3" name="Title 2">
            <a:extLst>
              <a:ext uri="{FF2B5EF4-FFF2-40B4-BE49-F238E27FC236}">
                <a16:creationId xmlns:a16="http://schemas.microsoft.com/office/drawing/2014/main" id="{2417EEE8-2744-4E6B-9672-164EA74542FC}"/>
              </a:ext>
            </a:extLst>
          </p:cNvPr>
          <p:cNvSpPr txBox="1">
            <a:spLocks noGrp="1"/>
          </p:cNvSpPr>
          <p:nvPr>
            <p:ph type="title"/>
          </p:nvPr>
        </p:nvSpPr>
        <p:spPr>
          <a:xfrm>
            <a:off x="282575" y="207963"/>
            <a:ext cx="10223500" cy="44767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1106" sz="1800" dirty="0"/>
              <a:t>Cwestiwn </a:t>
            </a:r>
            <a:r>
              <a:rPr lang="en-GB" sz="1800" dirty="0"/>
              <a:t>9(b)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3" name="TextBox 2">
            <a:extLst>
              <a:ext uri="{FF2B5EF4-FFF2-40B4-BE49-F238E27FC236}">
                <a16:creationId xmlns:a16="http://schemas.microsoft.com/office/drawing/2014/main" id="{D195BB37-F835-7C5B-EDB6-A0F8DEA4C0B8}"/>
              </a:ext>
            </a:extLst>
          </p:cNvPr>
          <p:cNvSpPr txBox="1"/>
          <p:nvPr/>
        </p:nvSpPr>
        <p:spPr>
          <a:xfrm>
            <a:off x="262757" y="1175790"/>
            <a:ext cx="4519451" cy="5078313"/>
          </a:xfrm>
          <a:prstGeom prst="rect">
            <a:avLst/>
          </a:prstGeom>
          <a:noFill/>
        </p:spPr>
        <p:txBody>
          <a:bodyPr wrap="square">
            <a:spAutoFit/>
          </a:bodyPr>
          <a:lstStyle/>
          <a:p>
            <a:r>
              <a:rPr lang="en-US" dirty="0"/>
              <a:t>A multi </a:t>
            </a:r>
            <a:r>
              <a:rPr lang="en-US" dirty="0" err="1"/>
              <a:t>disaplinary</a:t>
            </a:r>
            <a:r>
              <a:rPr lang="en-US" dirty="0"/>
              <a:t> team will work together to find the best </a:t>
            </a:r>
            <a:r>
              <a:rPr lang="en-US" dirty="0" err="1"/>
              <a:t>intrest</a:t>
            </a:r>
            <a:r>
              <a:rPr lang="en-US" dirty="0"/>
              <a:t> for the child and there family. The child may be working with a few </a:t>
            </a:r>
            <a:r>
              <a:rPr lang="en-US" dirty="0" err="1"/>
              <a:t>diffrent</a:t>
            </a:r>
            <a:r>
              <a:rPr lang="en-US" dirty="0"/>
              <a:t> allied health </a:t>
            </a:r>
            <a:r>
              <a:rPr lang="en-US" dirty="0" err="1"/>
              <a:t>proffesionals</a:t>
            </a:r>
            <a:r>
              <a:rPr lang="en-US" dirty="0"/>
              <a:t>, but the allied health </a:t>
            </a:r>
            <a:r>
              <a:rPr lang="en-US" dirty="0" err="1"/>
              <a:t>proffesuonals</a:t>
            </a:r>
            <a:r>
              <a:rPr lang="en-US" dirty="0"/>
              <a:t> </a:t>
            </a:r>
            <a:r>
              <a:rPr lang="en-US" dirty="0" err="1"/>
              <a:t>willl</a:t>
            </a:r>
            <a:r>
              <a:rPr lang="en-US" dirty="0"/>
              <a:t> need to work together to find the best </a:t>
            </a:r>
            <a:r>
              <a:rPr lang="en-US" dirty="0" err="1"/>
              <a:t>intrest</a:t>
            </a:r>
            <a:r>
              <a:rPr lang="en-US" dirty="0"/>
              <a:t> of the </a:t>
            </a:r>
            <a:r>
              <a:rPr lang="en-US" dirty="0" err="1"/>
              <a:t>childs</a:t>
            </a:r>
            <a:r>
              <a:rPr lang="en-US" dirty="0"/>
              <a:t> individuals needs, as a </a:t>
            </a:r>
            <a:r>
              <a:rPr lang="en-US" dirty="0" err="1"/>
              <a:t>exaple</a:t>
            </a:r>
            <a:r>
              <a:rPr lang="en-US" dirty="0"/>
              <a:t> the child has gone to the health visitor for there check </a:t>
            </a:r>
            <a:r>
              <a:rPr lang="en-US" dirty="0" err="1"/>
              <a:t>nd</a:t>
            </a:r>
            <a:r>
              <a:rPr lang="en-US" dirty="0"/>
              <a:t> the health visitor thinks he need some </a:t>
            </a:r>
            <a:r>
              <a:rPr lang="en-US" dirty="0" err="1"/>
              <a:t>suppot</a:t>
            </a:r>
            <a:r>
              <a:rPr lang="en-US" dirty="0"/>
              <a:t> with his speech, the health visitor will now </a:t>
            </a:r>
            <a:r>
              <a:rPr lang="en-US" dirty="0" err="1"/>
              <a:t>refure</a:t>
            </a:r>
            <a:r>
              <a:rPr lang="en-US" dirty="0"/>
              <a:t> the child to a speech and language therapist and they </a:t>
            </a:r>
            <a:r>
              <a:rPr lang="en-US" dirty="0" err="1"/>
              <a:t>wil</a:t>
            </a:r>
            <a:r>
              <a:rPr lang="en-US" dirty="0"/>
              <a:t> </a:t>
            </a:r>
            <a:r>
              <a:rPr lang="en-US" dirty="0" err="1"/>
              <a:t>disscus</a:t>
            </a:r>
            <a:r>
              <a:rPr lang="en-US" dirty="0"/>
              <a:t> his development this is how they work as a multi </a:t>
            </a:r>
            <a:r>
              <a:rPr lang="en-US" dirty="0" err="1"/>
              <a:t>disaplinary</a:t>
            </a:r>
            <a:r>
              <a:rPr lang="en-US" dirty="0"/>
              <a:t> </a:t>
            </a:r>
            <a:r>
              <a:rPr lang="en-US" dirty="0" err="1"/>
              <a:t>team.They</a:t>
            </a:r>
            <a:r>
              <a:rPr lang="en-US" dirty="0"/>
              <a:t> will attend regular meetings to </a:t>
            </a:r>
            <a:r>
              <a:rPr lang="en-US" dirty="0" err="1"/>
              <a:t>disscus</a:t>
            </a:r>
            <a:r>
              <a:rPr lang="en-US" dirty="0"/>
              <a:t> what stage the child is at and how they can support them </a:t>
            </a:r>
            <a:r>
              <a:rPr lang="en-US" dirty="0" err="1"/>
              <a:t>futer</a:t>
            </a:r>
            <a:r>
              <a:rPr lang="en-US" dirty="0"/>
              <a:t> as a group.</a:t>
            </a:r>
            <a:endParaRPr lang="en-GB" dirty="0"/>
          </a:p>
        </p:txBody>
      </p:sp>
    </p:spTree>
    <p:extLst>
      <p:ext uri="{BB962C8B-B14F-4D97-AF65-F5344CB8AC3E}">
        <p14:creationId xmlns:p14="http://schemas.microsoft.com/office/powerpoint/2010/main" val="4082440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4833415" y="2483570"/>
            <a:ext cx="6989221" cy="2123658"/>
          </a:xfrm>
          <a:prstGeom prst="rect">
            <a:avLst/>
          </a:prstGeom>
          <a:noFill/>
        </p:spPr>
        <p:txBody>
          <a:bodyPr wrap="square" rtlCol="0">
            <a:spAutoFit/>
          </a:bodyPr>
          <a:lstStyle/>
          <a:p>
            <a:pPr algn="ctr"/>
            <a:r>
              <a:rPr lang="cy-GB" sz="4800" dirty="0">
                <a:effectLst/>
                <a:latin typeface="Calibri" panose="020F0502020204030204" pitchFamily="34" charset="0"/>
                <a:ea typeface="Calibri" panose="020F0502020204030204" pitchFamily="34" charset="0"/>
              </a:rPr>
              <a:t>Cyflwyno Lefel 2 – Gweithgor</a:t>
            </a:r>
            <a:endParaRPr lang="en-GB" sz="4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2015368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7D05EA10-0A5F-3994-C472-1CA790F67C53}"/>
              </a:ext>
            </a:extLst>
          </p:cNvPr>
          <p:cNvGraphicFramePr>
            <a:graphicFrameLocks noGrp="1"/>
          </p:cNvGraphicFramePr>
          <p:nvPr>
            <p:ph sz="quarter" idx="10"/>
            <p:extLst>
              <p:ext uri="{D42A27DB-BD31-4B8C-83A1-F6EECF244321}">
                <p14:modId xmlns:p14="http://schemas.microsoft.com/office/powerpoint/2010/main" val="879090194"/>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95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t>Uned</a:t>
            </a:r>
            <a:r>
              <a:rPr lang="en-US" sz="4400" dirty="0"/>
              <a:t> 216 - </a:t>
            </a:r>
            <a:r>
              <a:rPr lang="en-US" sz="4400" dirty="0" err="1"/>
              <a:t>Arholiad</a:t>
            </a:r>
            <a:r>
              <a:rPr lang="en-US" sz="44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t>4 </a:t>
            </a:r>
            <a:r>
              <a:rPr lang="en-US" sz="4400" dirty="0" err="1"/>
              <a:t>Mehefin</a:t>
            </a:r>
            <a:r>
              <a:rPr lang="en-US" sz="4400" dirty="0"/>
              <a:t> 2024 PM </a:t>
            </a:r>
            <a:endParaRPr kumimoji="0" lang="en-GB" sz="4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355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dirty="0" err="1">
                <a:solidFill>
                  <a:srgbClr val="009FE3"/>
                </a:solidFill>
                <a:latin typeface="Arial" panose="020B0604020202020204" pitchFamily="34" charset="0"/>
                <a:cs typeface="Arial" panose="020B0604020202020204" pitchFamily="34" charset="0"/>
              </a:rPr>
              <a:t>Defnyddio</a:t>
            </a:r>
            <a:r>
              <a:rPr lang="en-GB" sz="3200" dirty="0">
                <a:solidFill>
                  <a:srgbClr val="009FE3"/>
                </a:solidFill>
                <a:latin typeface="Arial" panose="020B0604020202020204" pitchFamily="34" charset="0"/>
                <a:cs typeface="Arial" panose="020B0604020202020204" pitchFamily="34" charset="0"/>
              </a:rPr>
              <a:t> Teams</a:t>
            </a:r>
            <a:br>
              <a:rPr lang="en-GB" sz="3200" kern="1100" spc="-30" dirty="0">
                <a:solidFill>
                  <a:srgbClr val="3DA0E4"/>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4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2468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A7E97AAF-C365-B205-5992-296970A24901}"/>
              </a:ext>
            </a:extLst>
          </p:cNvPr>
          <p:cNvSpPr txBox="1"/>
          <p:nvPr/>
        </p:nvSpPr>
        <p:spPr>
          <a:xfrm>
            <a:off x="555505" y="1271587"/>
            <a:ext cx="8208154" cy="3693319"/>
          </a:xfrm>
          <a:prstGeom prst="rect">
            <a:avLst/>
          </a:prstGeom>
          <a:noFill/>
        </p:spPr>
        <p:txBody>
          <a:bodyPr wrap="square" rtlCol="0">
            <a:spAutoFit/>
          </a:bodyPr>
          <a:lstStyle/>
          <a:p>
            <a:pPr>
              <a:defRPr b="0" i="0"/>
            </a:pPr>
            <a:r>
              <a:rPr lang="1106" sz="3600" b="1" dirty="0">
                <a:solidFill>
                  <a:schemeClr val="bg1"/>
                </a:solidFill>
                <a:latin typeface="Lato" panose="020F0502020204030203" pitchFamily="34" charset="0"/>
                <a:ea typeface="Lato" panose="020F0502020204030203" pitchFamily="34" charset="0"/>
                <a:cs typeface="Lato" panose="020F0502020204030203" pitchFamily="34" charset="0"/>
              </a:rPr>
              <a:t>Manylion cyswllt:</a:t>
            </a:r>
          </a:p>
          <a:p>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a:t>
            </a:r>
            <a:r>
              <a:rPr lang="en-GB" sz="2000" dirty="0" err="1">
                <a:solidFill>
                  <a:schemeClr val="bg1"/>
                </a:solidFill>
                <a:latin typeface="Lato" panose="020F0502020204030203" pitchFamily="34" charset="0"/>
                <a:ea typeface="Lato" panose="020F0502020204030203" pitchFamily="34" charset="0"/>
                <a:cs typeface="Lato" panose="020F0502020204030203" pitchFamily="34" charset="0"/>
              </a:rPr>
              <a:t>efnogaeth</a:t>
            </a:r>
            <a:r>
              <a:rPr lang="en-GB" sz="2000" dirty="0">
                <a:solidFill>
                  <a:schemeClr val="bg1"/>
                </a:solidFill>
                <a:latin typeface="Lato" panose="020F0502020204030203" pitchFamily="34" charset="0"/>
                <a:ea typeface="Lato" panose="020F0502020204030203" pitchFamily="34" charset="0"/>
                <a:cs typeface="Lato" panose="020F0502020204030203" pitchFamily="34" charset="0"/>
              </a:rPr>
              <a:t> </a:t>
            </a: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weinyddol ar gyfer eich pwnc gydag unrhyw ymholiadau.  </a:t>
            </a:r>
          </a:p>
          <a:p>
            <a:endParaRPr lang="en-GB"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sz="2000" dirty="0">
                <a:solidFill>
                  <a:schemeClr val="bg1"/>
                </a:solidFill>
                <a:latin typeface="Lato" panose="020F0502020204030203" pitchFamily="34" charset="0"/>
                <a:ea typeface="Lato" panose="020F0502020204030203" pitchFamily="34" charset="0"/>
                <a:cs typeface="Lato" panose="020F0502020204030203" pitchFamily="34" charset="0"/>
              </a:rPr>
              <a:t>CBAC</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Amy Allen-Thomas </a:t>
            </a:r>
            <a:r>
              <a:rPr lang="cy-GB"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a:t>
            </a: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 Swyddog Pwnc </a:t>
            </a:r>
          </a:p>
          <a:p>
            <a:pPr>
              <a:defRPr b="0" i="0"/>
            </a:pP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Tania Lucas – Swyddogaeth Cefnogaeth Pwnc </a:t>
            </a:r>
            <a:b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br>
            <a:r>
              <a:rPr lang="1106" sz="2000" kern="1100" spc="-50" dirty="0">
                <a:solidFill>
                  <a:schemeClr val="bg1"/>
                </a:solidFill>
                <a:latin typeface="Lato" panose="020F0502020204030203" pitchFamily="34" charset="0"/>
                <a:ea typeface="Lato" panose="020F0502020204030203" pitchFamily="34" charset="0"/>
                <a:cs typeface="Lato" panose="020F0502020204030203" pitchFamily="34" charset="0"/>
              </a:rPr>
              <a:t>e-bost: gchddp@cbac.co.uk</a:t>
            </a:r>
          </a:p>
          <a:p>
            <a:endParaRPr lang="en-US" sz="2000"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dirty="0" err="1">
                <a:solidFill>
                  <a:srgbClr val="009FE3"/>
                </a:solidFill>
                <a:latin typeface="Arial" panose="020B0604020202020204" pitchFamily="34" charset="0"/>
                <a:cs typeface="Arial" panose="020B0604020202020204" pitchFamily="34" charset="0"/>
              </a:rPr>
              <a:t>Deunyddiau</a:t>
            </a:r>
            <a:br>
              <a:rPr lang="en-GB" sz="2800" kern="1100" spc="-30" dirty="0">
                <a:solidFill>
                  <a:srgbClr val="3DA0E4"/>
                </a:solidFill>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066362"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i="0" u="none" strike="noStrike" kern="1200" cap="none" spc="0" normalizeH="0" baseline="0" noProof="0" dirty="0">
                <a:ln>
                  <a:noFill/>
                </a:ln>
                <a:solidFill>
                  <a:schemeClr val="accent1"/>
                </a:solidFill>
                <a:effectLst/>
                <a:uLnTx/>
                <a:uFillTx/>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378768" y="1079951"/>
            <a:ext cx="8964853" cy="3088025"/>
          </a:xfrm>
          <a:prstGeom prst="rect">
            <a:avLst/>
          </a:prstGeom>
          <a:noFill/>
        </p:spPr>
        <p:txBody>
          <a:bodyPr wrap="square" rtlCol="0">
            <a:spAutoFit/>
          </a:bodyPr>
          <a:lstStyle/>
          <a:p>
            <a:pPr marL="446088" indent="-342900" algn="l"/>
            <a:r>
              <a:rPr lang="en-GB" sz="1800" b="0" i="0" dirty="0" err="1">
                <a:solidFill>
                  <a:srgbClr val="0070C0"/>
                </a:solidFill>
                <a:effectLst/>
                <a:latin typeface="Arial" panose="020B0604020202020204" pitchFamily="34" charset="0"/>
                <a:cs typeface="Arial" panose="020B0604020202020204" pitchFamily="34" charset="0"/>
              </a:rPr>
              <a:t>Bydd</a:t>
            </a:r>
            <a:r>
              <a:rPr lang="en-GB" sz="1800" b="0" i="0" dirty="0">
                <a:solidFill>
                  <a:srgbClr val="0070C0"/>
                </a:solidFill>
                <a:effectLst/>
                <a:latin typeface="Arial" panose="020B0604020202020204" pitchFamily="34" charset="0"/>
                <a:cs typeface="Arial" panose="020B0604020202020204" pitchFamily="34" charset="0"/>
              </a:rPr>
              <a:t> y </a:t>
            </a:r>
            <a:r>
              <a:rPr lang="en-GB" sz="1800" b="0" i="0" dirty="0" err="1">
                <a:solidFill>
                  <a:srgbClr val="0070C0"/>
                </a:solidFill>
                <a:effectLst/>
                <a:latin typeface="Arial" panose="020B0604020202020204" pitchFamily="34" charset="0"/>
                <a:cs typeface="Arial" panose="020B0604020202020204" pitchFamily="34" charset="0"/>
              </a:rPr>
              <a:t>sesiwn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ar-lein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rhoi</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cyfle</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i</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gyfranogwyr</a:t>
            </a:r>
            <a:r>
              <a:rPr lang="en-GB" sz="1800" b="0" i="0" dirty="0">
                <a:solidFill>
                  <a:srgbClr val="0070C0"/>
                </a:solidFill>
                <a:effectLst/>
                <a:latin typeface="Arial" panose="020B0604020202020204" pitchFamily="34" charset="0"/>
                <a:cs typeface="Arial" panose="020B0604020202020204" pitchFamily="34" charset="0"/>
              </a:rPr>
              <a:t> i:</a:t>
            </a:r>
          </a:p>
          <a:p>
            <a:pPr marL="812800" indent="-342900" algn="l"/>
            <a:endParaRPr lang="en-GB" sz="1800" b="0" i="0" dirty="0">
              <a:solidFill>
                <a:srgbClr val="0070C0"/>
              </a:solidFill>
              <a:effectLst/>
              <a:latin typeface="Arial" panose="020B0604020202020204" pitchFamily="34" charset="0"/>
              <a:cs typeface="Arial" panose="020B0604020202020204" pitchFamily="34" charset="0"/>
            </a:endParaRPr>
          </a:p>
          <a:p>
            <a:pPr marL="360000" indent="-342900" algn="l">
              <a:lnSpc>
                <a:spcPct val="150000"/>
              </a:lnSpc>
              <a:buFont typeface="Arial" panose="020B0604020202020204" pitchFamily="34" charset="0"/>
              <a:buChar char="•"/>
            </a:pPr>
            <a:r>
              <a:rPr lang="en-GB" sz="1800" dirty="0" err="1">
                <a:solidFill>
                  <a:srgbClr val="0070C0"/>
                </a:solidFill>
                <a:latin typeface="Arial" panose="020B0604020202020204" pitchFamily="34" charset="0"/>
                <a:cs typeface="Arial" panose="020B0604020202020204" pitchFamily="34" charset="0"/>
              </a:rPr>
              <a:t>W</a:t>
            </a:r>
            <a:r>
              <a:rPr lang="en-GB" sz="1800" b="0" i="0" dirty="0" err="1">
                <a:solidFill>
                  <a:srgbClr val="0070C0"/>
                </a:solidFill>
                <a:effectLst/>
                <a:latin typeface="Arial" panose="020B0604020202020204" pitchFamily="34" charset="0"/>
                <a:cs typeface="Arial" panose="020B0604020202020204" pitchFamily="34" charset="0"/>
              </a:rPr>
              <a:t>rando</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adborth</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Prif</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Arholwr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Uned</a:t>
            </a:r>
            <a:r>
              <a:rPr lang="en-GB" sz="1800" b="0" i="0" dirty="0">
                <a:solidFill>
                  <a:srgbClr val="0070C0"/>
                </a:solidFill>
                <a:effectLst/>
                <a:latin typeface="Arial" panose="020B0604020202020204" pitchFamily="34" charset="0"/>
                <a:cs typeface="Arial" panose="020B0604020202020204" pitchFamily="34" charset="0"/>
              </a:rPr>
              <a:t> 216 </a:t>
            </a:r>
            <a:r>
              <a:rPr lang="en-GB" sz="1800" b="0" i="0" dirty="0" err="1">
                <a:solidFill>
                  <a:srgbClr val="0070C0"/>
                </a:solidFill>
                <a:effectLst/>
                <a:latin typeface="Arial" panose="020B0604020202020204" pitchFamily="34" charset="0"/>
                <a:cs typeface="Arial" panose="020B0604020202020204" pitchFamily="34" charset="0"/>
              </a:rPr>
              <a:t>arholiad</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Ionawr</a:t>
            </a:r>
            <a:r>
              <a:rPr lang="en-GB" sz="1800" b="0" i="0" dirty="0">
                <a:solidFill>
                  <a:srgbClr val="0070C0"/>
                </a:solidFill>
                <a:effectLst/>
                <a:latin typeface="Arial" panose="020B0604020202020204" pitchFamily="34" charset="0"/>
                <a:cs typeface="Arial" panose="020B0604020202020204" pitchFamily="34" charset="0"/>
              </a:rPr>
              <a:t> 2024.</a:t>
            </a:r>
          </a:p>
          <a:p>
            <a:pPr marL="360000" indent="-342900" algn="l">
              <a:lnSpc>
                <a:spcPct val="150000"/>
              </a:lnSpc>
              <a:buFont typeface="Arial" panose="020B0604020202020204" pitchFamily="34" charset="0"/>
              <a:buChar char="•"/>
            </a:pPr>
            <a:r>
              <a:rPr lang="en-GB" sz="1800" b="0" i="0" dirty="0" err="1">
                <a:solidFill>
                  <a:srgbClr val="0070C0"/>
                </a:solidFill>
                <a:effectLst/>
                <a:latin typeface="Arial" panose="020B0604020202020204" pitchFamily="34" charset="0"/>
                <a:cs typeface="Arial" panose="020B0604020202020204" pitchFamily="34" charset="0"/>
              </a:rPr>
              <a:t>Darllen</a:t>
            </a:r>
            <a:r>
              <a:rPr lang="en-GB" sz="1800" b="0" i="0" dirty="0">
                <a:solidFill>
                  <a:srgbClr val="0070C0"/>
                </a:solidFill>
                <a:effectLst/>
                <a:latin typeface="Arial" panose="020B0604020202020204" pitchFamily="34" charset="0"/>
                <a:cs typeface="Arial" panose="020B0604020202020204" pitchFamily="34" charset="0"/>
              </a:rPr>
              <a:t> ac </a:t>
            </a:r>
            <a:r>
              <a:rPr lang="en-GB" sz="1800" b="0" i="0" dirty="0" err="1">
                <a:solidFill>
                  <a:srgbClr val="0070C0"/>
                </a:solidFill>
                <a:effectLst/>
                <a:latin typeface="Arial" panose="020B0604020202020204" pitchFamily="34" charset="0"/>
                <a:cs typeface="Arial" panose="020B0604020202020204" pitchFamily="34" charset="0"/>
              </a:rPr>
              <a:t>ystyried</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ymatebion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ymgeiswyr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cyn</a:t>
            </a:r>
            <a:r>
              <a:rPr lang="en-GB" sz="1800" b="0" i="0" dirty="0">
                <a:solidFill>
                  <a:srgbClr val="0070C0"/>
                </a:solidFill>
                <a:effectLst/>
                <a:latin typeface="Arial" panose="020B0604020202020204" pitchFamily="34" charset="0"/>
                <a:cs typeface="Arial" panose="020B0604020202020204" pitchFamily="34" charset="0"/>
              </a:rPr>
              <a:t> y </a:t>
            </a:r>
            <a:r>
              <a:rPr lang="en-GB" sz="1800" b="0" i="0" dirty="0" err="1">
                <a:solidFill>
                  <a:srgbClr val="0070C0"/>
                </a:solidFill>
                <a:effectLst/>
                <a:latin typeface="Arial" panose="020B0604020202020204" pitchFamily="34" charset="0"/>
                <a:cs typeface="Arial" panose="020B0604020202020204" pitchFamily="34" charset="0"/>
              </a:rPr>
              <a:t>sesiwn</a:t>
            </a:r>
            <a:r>
              <a:rPr lang="en-GB" sz="1800" b="0" i="0" dirty="0">
                <a:solidFill>
                  <a:srgbClr val="0070C0"/>
                </a:solidFill>
                <a:effectLst/>
                <a:latin typeface="Arial" panose="020B0604020202020204" pitchFamily="34" charset="0"/>
                <a:cs typeface="Arial" panose="020B0604020202020204" pitchFamily="34" charset="0"/>
              </a:rPr>
              <a:t> a </a:t>
            </a:r>
            <a:r>
              <a:rPr lang="en-GB" sz="1800" b="0" i="0" dirty="0" err="1">
                <a:solidFill>
                  <a:srgbClr val="0070C0"/>
                </a:solidFill>
                <a:effectLst/>
                <a:latin typeface="Arial" panose="020B0604020202020204" pitchFamily="34" charset="0"/>
                <a:cs typeface="Arial" panose="020B0604020202020204" pitchFamily="34" charset="0"/>
              </a:rPr>
              <a:t>chynnig</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marciau</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unol</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â'r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cynllun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marcio</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wrth</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baratoi</a:t>
            </a:r>
            <a:r>
              <a:rPr lang="en-GB" sz="1800" b="0" i="0" dirty="0">
                <a:solidFill>
                  <a:srgbClr val="0070C0"/>
                </a:solidFill>
                <a:effectLst/>
                <a:latin typeface="Arial" panose="020B0604020202020204" pitchFamily="34" charset="0"/>
                <a:cs typeface="Arial" panose="020B0604020202020204" pitchFamily="34" charset="0"/>
              </a:rPr>
              <a:t>.</a:t>
            </a:r>
          </a:p>
          <a:p>
            <a:pPr marL="360000" indent="-342900" algn="l">
              <a:lnSpc>
                <a:spcPct val="150000"/>
              </a:lnSpc>
              <a:buFont typeface="Arial" panose="020B0604020202020204" pitchFamily="34" charset="0"/>
              <a:buChar char="•"/>
            </a:pPr>
            <a:r>
              <a:rPr lang="en-GB" sz="1800" b="0" i="0" dirty="0" err="1">
                <a:solidFill>
                  <a:srgbClr val="0070C0"/>
                </a:solidFill>
                <a:effectLst/>
                <a:latin typeface="Arial" panose="020B0604020202020204" pitchFamily="34" charset="0"/>
                <a:cs typeface="Arial" panose="020B0604020202020204" pitchFamily="34" charset="0"/>
              </a:rPr>
              <a:t>Cymryd</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rhan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mewn</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trafodaeth</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gyfer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pob</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ymateb</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penodol</a:t>
            </a:r>
            <a:r>
              <a:rPr lang="en-GB" sz="1800" b="0" i="0" dirty="0">
                <a:solidFill>
                  <a:srgbClr val="0070C0"/>
                </a:solidFill>
                <a:effectLst/>
                <a:latin typeface="Arial" panose="020B0604020202020204" pitchFamily="34" charset="0"/>
                <a:cs typeface="Arial" panose="020B0604020202020204" pitchFamily="34" charset="0"/>
              </a:rPr>
              <a:t>.</a:t>
            </a:r>
          </a:p>
          <a:p>
            <a:pPr marL="360000" indent="-342900" algn="l">
              <a:lnSpc>
                <a:spcPct val="150000"/>
              </a:lnSpc>
              <a:buFont typeface="Arial" panose="020B0604020202020204" pitchFamily="34" charset="0"/>
              <a:buChar char="•"/>
            </a:pPr>
            <a:r>
              <a:rPr lang="en-GB" sz="1800" b="0" i="0" dirty="0" err="1">
                <a:solidFill>
                  <a:srgbClr val="0070C0"/>
                </a:solidFill>
                <a:effectLst/>
                <a:latin typeface="Arial" panose="020B0604020202020204" pitchFamily="34" charset="0"/>
                <a:cs typeface="Arial" panose="020B0604020202020204" pitchFamily="34" charset="0"/>
              </a:rPr>
              <a:t>Casglu</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awgrymiadau</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a:t>
            </a:r>
            <a:r>
              <a:rPr lang="en-GB" sz="1800" b="0" i="0" dirty="0">
                <a:solidFill>
                  <a:srgbClr val="0070C0"/>
                </a:solidFill>
                <a:effectLst/>
                <a:latin typeface="Arial" panose="020B0604020202020204" pitchFamily="34" charset="0"/>
                <a:cs typeface="Arial" panose="020B0604020202020204" pitchFamily="34" charset="0"/>
              </a:rPr>
              <a:t> y broses </a:t>
            </a:r>
            <a:r>
              <a:rPr lang="en-GB" sz="1800" b="0" i="0" dirty="0" err="1">
                <a:solidFill>
                  <a:srgbClr val="0070C0"/>
                </a:solidFill>
                <a:effectLst/>
                <a:latin typeface="Arial" panose="020B0604020202020204" pitchFamily="34" charset="0"/>
                <a:cs typeface="Arial" panose="020B0604020202020204" pitchFamily="34" charset="0"/>
              </a:rPr>
              <a:t>farcio</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wrth</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gyflwyno</a:t>
            </a:r>
            <a:r>
              <a:rPr lang="en-GB" sz="1800" b="0" i="0" dirty="0">
                <a:solidFill>
                  <a:srgbClr val="0070C0"/>
                </a:solidFill>
                <a:effectLst/>
                <a:latin typeface="Arial" panose="020B0604020202020204" pitchFamily="34" charset="0"/>
                <a:cs typeface="Arial" panose="020B0604020202020204" pitchFamily="34" charset="0"/>
              </a:rPr>
              <a:t> ac </a:t>
            </a:r>
            <a:r>
              <a:rPr lang="en-GB" sz="1800" b="0" i="0" dirty="0" err="1">
                <a:solidFill>
                  <a:srgbClr val="0070C0"/>
                </a:solidFill>
                <a:effectLst/>
                <a:latin typeface="Arial" panose="020B0604020202020204" pitchFamily="34" charset="0"/>
                <a:cs typeface="Arial" panose="020B0604020202020204" pitchFamily="34" charset="0"/>
              </a:rPr>
              <a:t>asesu</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ar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lefel</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canolfan</a:t>
            </a:r>
            <a:r>
              <a:rPr lang="en-GB" sz="1800" b="0" i="0" dirty="0">
                <a:solidFill>
                  <a:srgbClr val="0070C0"/>
                </a:solidFill>
                <a:effectLst/>
                <a:latin typeface="Arial" panose="020B0604020202020204" pitchFamily="34" charset="0"/>
                <a:cs typeface="Arial" panose="020B0604020202020204" pitchFamily="34" charset="0"/>
              </a:rPr>
              <a:t>.</a:t>
            </a:r>
          </a:p>
          <a:p>
            <a:pPr marL="360000" indent="-342900" algn="l">
              <a:lnSpc>
                <a:spcPct val="150000"/>
              </a:lnSpc>
              <a:buFont typeface="Arial" panose="020B0604020202020204" pitchFamily="34" charset="0"/>
              <a:buChar char="•"/>
            </a:pPr>
            <a:r>
              <a:rPr lang="en-GB" sz="1800" b="0" i="0" dirty="0" err="1">
                <a:solidFill>
                  <a:srgbClr val="0070C0"/>
                </a:solidFill>
                <a:effectLst/>
                <a:latin typeface="Arial" panose="020B0604020202020204" pitchFamily="34" charset="0"/>
                <a:cs typeface="Arial" panose="020B0604020202020204" pitchFamily="34" charset="0"/>
              </a:rPr>
              <a:t>Cyfle</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i</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holi</a:t>
            </a:r>
            <a:r>
              <a:rPr lang="en-GB" sz="1800" b="0" i="0" dirty="0">
                <a:solidFill>
                  <a:srgbClr val="0070C0"/>
                </a:solidFill>
                <a:effectLst/>
                <a:latin typeface="Arial" panose="020B0604020202020204" pitchFamily="34" charset="0"/>
                <a:cs typeface="Arial" panose="020B0604020202020204" pitchFamily="34" charset="0"/>
              </a:rPr>
              <a:t> ac </a:t>
            </a:r>
            <a:r>
              <a:rPr lang="en-GB" sz="1800" b="0" i="0" dirty="0" err="1">
                <a:solidFill>
                  <a:srgbClr val="0070C0"/>
                </a:solidFill>
                <a:effectLst/>
                <a:latin typeface="Arial" panose="020B0604020202020204" pitchFamily="34" charset="0"/>
                <a:cs typeface="Arial" panose="020B0604020202020204" pitchFamily="34" charset="0"/>
              </a:rPr>
              <a:t>ateb</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gyda'r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ymgynghorydd</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technegol</a:t>
            </a:r>
            <a:r>
              <a:rPr lang="en-GB" sz="1800" b="0" i="0" dirty="0">
                <a:solidFill>
                  <a:srgbClr val="0070C0"/>
                </a:solidFill>
                <a:effectLst/>
                <a:latin typeface="Arial" panose="020B0604020202020204" pitchFamily="34" charset="0"/>
                <a:cs typeface="Arial" panose="020B0604020202020204" pitchFamily="34" charset="0"/>
              </a:rPr>
              <a:t> ac </a:t>
            </a:r>
            <a:r>
              <a:rPr lang="en-GB" sz="1800" b="0" i="0" dirty="0" err="1">
                <a:solidFill>
                  <a:srgbClr val="0070C0"/>
                </a:solidFill>
                <a:effectLst/>
                <a:latin typeface="Arial" panose="020B0604020202020204" pitchFamily="34" charset="0"/>
                <a:cs typeface="Arial" panose="020B0604020202020204" pitchFamily="34" charset="0"/>
              </a:rPr>
              <a:t>arbenigwyr</a:t>
            </a:r>
            <a:r>
              <a:rPr lang="en-GB" sz="1800" b="0" i="0" dirty="0">
                <a:solidFill>
                  <a:srgbClr val="0070C0"/>
                </a:solidFill>
                <a:effectLst/>
                <a:latin typeface="Arial" panose="020B0604020202020204" pitchFamily="34" charset="0"/>
                <a:cs typeface="Arial" panose="020B0604020202020204" pitchFamily="34" charset="0"/>
              </a:rPr>
              <a:t> </a:t>
            </a:r>
            <a:r>
              <a:rPr lang="en-GB" sz="1800" b="0" i="0" dirty="0" err="1">
                <a:solidFill>
                  <a:srgbClr val="0070C0"/>
                </a:solidFill>
                <a:effectLst/>
                <a:latin typeface="Arial" panose="020B0604020202020204" pitchFamily="34" charset="0"/>
                <a:cs typeface="Arial" panose="020B0604020202020204" pitchFamily="34" charset="0"/>
              </a:rPr>
              <a:t>pwnc</a:t>
            </a:r>
            <a:endParaRPr lang="en-GB" sz="1800" b="0" i="0" dirty="0">
              <a:solidFill>
                <a:srgbClr val="0070C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1B1A7F12-4186-4251-91FF-A50FAFCEFBC9}"/>
              </a:ext>
            </a:extLst>
          </p:cNvPr>
          <p:cNvSpPr txBox="1"/>
          <p:nvPr/>
        </p:nvSpPr>
        <p:spPr>
          <a:xfrm>
            <a:off x="2161314" y="5289628"/>
            <a:ext cx="6108199" cy="1311951"/>
          </a:xfrm>
          <a:prstGeom prst="rect">
            <a:avLst/>
          </a:prstGeom>
          <a:noFill/>
          <a:ln>
            <a:solidFill>
              <a:srgbClr val="0070C0"/>
            </a:solidFill>
          </a:ln>
        </p:spPr>
        <p:txBody>
          <a:bodyPr wrap="square">
            <a:spAutoFit/>
          </a:bodyPr>
          <a:lstStyle/>
          <a:p>
            <a:pPr algn="ctr">
              <a:defRPr b="0" i="0"/>
            </a:pPr>
            <a:r>
              <a:rPr lang="1106" sz="2400" dirty="0"/>
              <a:t>Cyfeiriad E-bost Newydd ar gyfer </a:t>
            </a:r>
          </a:p>
          <a:p>
            <a:pPr algn="ctr">
              <a:defRPr b="0" i="0"/>
            </a:pPr>
            <a:r>
              <a:rPr lang="1106" sz="2400" dirty="0"/>
              <a:t>Cymwysterau GChDDP CBAC </a:t>
            </a:r>
          </a:p>
          <a:p>
            <a:pPr algn="ctr"/>
            <a:endParaRPr lang="en-GB" sz="800" dirty="0"/>
          </a:p>
          <a:p>
            <a:pPr algn="ctr">
              <a:defRPr b="0" i="0"/>
            </a:pPr>
            <a:r>
              <a:rPr lang="1106" sz="2400" dirty="0">
                <a:solidFill>
                  <a:srgbClr val="0070C0"/>
                </a:solidFill>
                <a:hlinkClick r:id="rId3">
                  <a:extLst>
                    <a:ext uri="{A12FA001-AC4F-418D-AE19-62706E023703}">
                      <ahyp:hlinkClr xmlns:ahyp="http://schemas.microsoft.com/office/drawing/2018/hyperlinkcolor" val="tx"/>
                    </a:ext>
                  </a:extLst>
                </a:hlinkClick>
              </a:rPr>
              <a:t>GChDDP@cbac.co.uk </a:t>
            </a:r>
          </a:p>
        </p:txBody>
      </p:sp>
    </p:spTree>
    <p:extLst>
      <p:ext uri="{BB962C8B-B14F-4D97-AF65-F5344CB8AC3E}">
        <p14:creationId xmlns:p14="http://schemas.microsoft.com/office/powerpoint/2010/main" val="330177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844D600-24CB-4D24-81DF-AD16FA696349}"/>
              </a:ext>
            </a:extLst>
          </p:cNvPr>
          <p:cNvGraphicFramePr>
            <a:graphicFrameLocks noGrp="1"/>
          </p:cNvGraphicFramePr>
          <p:nvPr>
            <p:ph sz="quarter" idx="10"/>
            <p:extLst>
              <p:ext uri="{D42A27DB-BD31-4B8C-83A1-F6EECF244321}">
                <p14:modId xmlns:p14="http://schemas.microsoft.com/office/powerpoint/2010/main" val="2257369927"/>
              </p:ext>
            </p:extLst>
          </p:nvPr>
        </p:nvGraphicFramePr>
        <p:xfrm>
          <a:off x="282575" y="1076325"/>
          <a:ext cx="11809413" cy="752475"/>
        </p:xfrm>
        <a:graphic>
          <a:graphicData uri="http://schemas.openxmlformats.org/drawingml/2006/table">
            <a:tbl>
              <a:tblPr firstRow="1" bandRow="1">
                <a:tableStyleId>{5C22544A-7EE6-4342-B048-85BDC9FD1C3A}</a:tableStyleId>
              </a:tblPr>
              <a:tblGrid>
                <a:gridCol w="3936471">
                  <a:extLst>
                    <a:ext uri="{9D8B030D-6E8A-4147-A177-3AD203B41FA5}">
                      <a16:colId xmlns:a16="http://schemas.microsoft.com/office/drawing/2014/main" val="2250481670"/>
                    </a:ext>
                  </a:extLst>
                </a:gridCol>
                <a:gridCol w="3936471">
                  <a:extLst>
                    <a:ext uri="{9D8B030D-6E8A-4147-A177-3AD203B41FA5}">
                      <a16:colId xmlns:a16="http://schemas.microsoft.com/office/drawing/2014/main" val="3863229587"/>
                    </a:ext>
                  </a:extLst>
                </a:gridCol>
                <a:gridCol w="3936471">
                  <a:extLst>
                    <a:ext uri="{9D8B030D-6E8A-4147-A177-3AD203B41FA5}">
                      <a16:colId xmlns:a16="http://schemas.microsoft.com/office/drawing/2014/main" val="49033863"/>
                    </a:ext>
                  </a:extLst>
                </a:gridCol>
              </a:tblGrid>
              <a:tr h="370840">
                <a:tc>
                  <a:txBody>
                    <a:bodyPr/>
                    <a:lstStyle/>
                    <a:p>
                      <a:endParaRPr lang="en-GB"/>
                    </a:p>
                  </a:txBody>
                  <a:tcPr/>
                </a:tc>
                <a:tc>
                  <a:txBody>
                    <a:bodyPr/>
                    <a:lstStyle/>
                    <a:p>
                      <a:pPr algn="ctr"/>
                      <a:r>
                        <a:rPr lang="en-GB" dirty="0" err="1"/>
                        <a:t>Papur</a:t>
                      </a:r>
                      <a:r>
                        <a:rPr lang="en-GB" dirty="0"/>
                        <a:t> </a:t>
                      </a:r>
                    </a:p>
                  </a:txBody>
                  <a:tcPr/>
                </a:tc>
                <a:tc>
                  <a:txBody>
                    <a:bodyPr/>
                    <a:lstStyle/>
                    <a:p>
                      <a:pPr algn="ctr"/>
                      <a:r>
                        <a:rPr lang="cy-GB" sz="1800" b="1" kern="1200" dirty="0">
                          <a:solidFill>
                            <a:schemeClr val="lt1"/>
                          </a:solidFill>
                          <a:effectLst/>
                          <a:latin typeface="+mn-lt"/>
                          <a:ea typeface="+mn-ea"/>
                          <a:cs typeface="+mn-cs"/>
                        </a:rPr>
                        <a:t>Ar-sgrin</a:t>
                      </a:r>
                      <a:r>
                        <a:rPr lang="en-GB" dirty="0"/>
                        <a:t> </a:t>
                      </a:r>
                    </a:p>
                  </a:txBody>
                  <a:tcPr/>
                </a:tc>
                <a:extLst>
                  <a:ext uri="{0D108BD9-81ED-4DB2-BD59-A6C34878D82A}">
                    <a16:rowId xmlns:a16="http://schemas.microsoft.com/office/drawing/2014/main" val="449280594"/>
                  </a:ext>
                </a:extLst>
              </a:tr>
              <a:tr h="381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Nifer y cofrestriadau</a:t>
                      </a:r>
                      <a:r>
                        <a:rPr lang="en-GB" dirty="0"/>
                        <a:t> </a:t>
                      </a:r>
                    </a:p>
                  </a:txBody>
                  <a:tcPr/>
                </a:tc>
                <a:tc>
                  <a:txBody>
                    <a:bodyPr/>
                    <a:lstStyle/>
                    <a:p>
                      <a:pPr algn="ctr"/>
                      <a:r>
                        <a:rPr lang="en-GB" dirty="0"/>
                        <a:t>24</a:t>
                      </a:r>
                    </a:p>
                  </a:txBody>
                  <a:tcPr/>
                </a:tc>
                <a:tc>
                  <a:txBody>
                    <a:bodyPr/>
                    <a:lstStyle/>
                    <a:p>
                      <a:pPr algn="ctr"/>
                      <a:r>
                        <a:rPr lang="en-GB" dirty="0"/>
                        <a:t>176</a:t>
                      </a:r>
                    </a:p>
                  </a:txBody>
                  <a:tcPr/>
                </a:tc>
                <a:extLst>
                  <a:ext uri="{0D108BD9-81ED-4DB2-BD59-A6C34878D82A}">
                    <a16:rowId xmlns:a16="http://schemas.microsoft.com/office/drawing/2014/main" val="3517960723"/>
                  </a:ext>
                </a:extLst>
              </a:tr>
            </a:tbl>
          </a:graphicData>
        </a:graphic>
      </p:graphicFrame>
      <p:sp>
        <p:nvSpPr>
          <p:cNvPr id="3" name="Title 2">
            <a:extLst>
              <a:ext uri="{FF2B5EF4-FFF2-40B4-BE49-F238E27FC236}">
                <a16:creationId xmlns:a16="http://schemas.microsoft.com/office/drawing/2014/main" id="{87686D06-150E-40AC-8987-32B18EDEF4A1}"/>
              </a:ext>
            </a:extLst>
          </p:cNvPr>
          <p:cNvSpPr>
            <a:spLocks noGrp="1"/>
          </p:cNvSpPr>
          <p:nvPr>
            <p:ph type="title"/>
          </p:nvPr>
        </p:nvSpPr>
        <p:spPr/>
        <p:txBody>
          <a:bodyPr/>
          <a:lstStyle/>
          <a:p>
            <a:r>
              <a:rPr lang="en-GB" sz="2000" dirty="0" err="1"/>
              <a:t>Ystadegau</a:t>
            </a:r>
            <a:r>
              <a:rPr lang="en-GB" sz="2000" dirty="0"/>
              <a:t> </a:t>
            </a:r>
            <a:r>
              <a:rPr lang="en-GB" sz="2000" dirty="0" err="1"/>
              <a:t>Ionawr</a:t>
            </a:r>
            <a:r>
              <a:rPr lang="en-GB" sz="2000" dirty="0"/>
              <a:t> 2024 </a:t>
            </a:r>
          </a:p>
        </p:txBody>
      </p:sp>
      <p:sp>
        <p:nvSpPr>
          <p:cNvPr id="10" name="TextBox 9">
            <a:extLst>
              <a:ext uri="{FF2B5EF4-FFF2-40B4-BE49-F238E27FC236}">
                <a16:creationId xmlns:a16="http://schemas.microsoft.com/office/drawing/2014/main" id="{B1E15CB8-3E3B-4D75-AF34-305CA8E68BFE}"/>
              </a:ext>
            </a:extLst>
          </p:cNvPr>
          <p:cNvSpPr txBox="1"/>
          <p:nvPr/>
        </p:nvSpPr>
        <p:spPr>
          <a:xfrm>
            <a:off x="4952247" y="3970866"/>
            <a:ext cx="2470068" cy="369332"/>
          </a:xfrm>
          <a:prstGeom prst="rect">
            <a:avLst/>
          </a:prstGeom>
          <a:noFill/>
        </p:spPr>
        <p:txBody>
          <a:bodyPr wrap="square" rtlCol="0">
            <a:spAutoFit/>
          </a:bodyPr>
          <a:lstStyle/>
          <a:p>
            <a:r>
              <a:rPr lang="cy-GB" sz="1800" dirty="0">
                <a:effectLst/>
                <a:latin typeface="+mj-lt"/>
                <a:ea typeface="Calibri" panose="020F0502020204030204" pitchFamily="34" charset="0"/>
              </a:rPr>
              <a:t>Marc llwyddo</a:t>
            </a:r>
            <a:r>
              <a:rPr lang="en-GB" dirty="0">
                <a:latin typeface="+mj-lt"/>
              </a:rPr>
              <a:t>: 30/70</a:t>
            </a:r>
          </a:p>
        </p:txBody>
      </p:sp>
    </p:spTree>
    <p:extLst>
      <p:ext uri="{BB962C8B-B14F-4D97-AF65-F5344CB8AC3E}">
        <p14:creationId xmlns:p14="http://schemas.microsoft.com/office/powerpoint/2010/main" val="407484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2" name="TextBox 1">
            <a:extLst>
              <a:ext uri="{FF2B5EF4-FFF2-40B4-BE49-F238E27FC236}">
                <a16:creationId xmlns:a16="http://schemas.microsoft.com/office/drawing/2014/main" id="{37F08C38-BB96-4BE5-B189-238AFC51F29D}"/>
              </a:ext>
            </a:extLst>
          </p:cNvPr>
          <p:cNvSpPr txBox="1"/>
          <p:nvPr/>
        </p:nvSpPr>
        <p:spPr>
          <a:xfrm>
            <a:off x="5828942" y="2446937"/>
            <a:ext cx="47939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err="1">
                <a:ln>
                  <a:noFill/>
                </a:ln>
                <a:solidFill>
                  <a:srgbClr val="140000"/>
                </a:solidFill>
                <a:effectLst/>
                <a:uLnTx/>
                <a:uFillTx/>
                <a:latin typeface="Arial" panose="020B0604020202020204"/>
                <a:ea typeface="+mn-ea"/>
                <a:cs typeface="+mn-cs"/>
              </a:rPr>
              <a:t>Ionawr</a:t>
            </a:r>
            <a:r>
              <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rPr>
              <a:t>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err="1">
                <a:solidFill>
                  <a:srgbClr val="140000"/>
                </a:solidFill>
                <a:latin typeface="Arial" panose="020B0604020202020204"/>
              </a:rPr>
              <a:t>Pecyn</a:t>
            </a:r>
            <a:r>
              <a:rPr lang="en-GB" sz="3600" dirty="0">
                <a:solidFill>
                  <a:srgbClr val="140000"/>
                </a:solidFill>
                <a:latin typeface="Arial" panose="020B0604020202020204"/>
              </a:rPr>
              <a:t> </a:t>
            </a:r>
            <a:r>
              <a:rPr lang="en-GB" sz="3600" dirty="0" err="1">
                <a:solidFill>
                  <a:srgbClr val="140000"/>
                </a:solidFill>
                <a:latin typeface="Arial" panose="020B0604020202020204"/>
              </a:rPr>
              <a:t>Cymorth</a:t>
            </a:r>
            <a:endParaRPr kumimoji="0" lang="en-GB" sz="360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47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56312E-29E3-A1CA-B3E7-C1500CFDA4CF}"/>
              </a:ext>
            </a:extLst>
          </p:cNvPr>
          <p:cNvSpPr txBox="1"/>
          <p:nvPr/>
        </p:nvSpPr>
        <p:spPr>
          <a:xfrm>
            <a:off x="729362" y="1099118"/>
            <a:ext cx="6096000" cy="646331"/>
          </a:xfrm>
          <a:prstGeom prst="rect">
            <a:avLst/>
          </a:prstGeom>
          <a:noFill/>
        </p:spPr>
        <p:txBody>
          <a:bodyPr wrap="square">
            <a:spAutoFit/>
          </a:bodyPr>
          <a:lstStyle/>
          <a:p>
            <a:r>
              <a:rPr lang="en-GB" dirty="0" err="1">
                <a:hlinkClick r:id="rId2"/>
              </a:rPr>
              <a:t>Lefel</a:t>
            </a:r>
            <a:r>
              <a:rPr lang="en-GB" dirty="0">
                <a:hlinkClick r:id="rId2"/>
              </a:rPr>
              <a:t> 2: </a:t>
            </a:r>
            <a:r>
              <a:rPr lang="en-GB" dirty="0" err="1">
                <a:hlinkClick r:id="rId2"/>
              </a:rPr>
              <a:t>Gofal</a:t>
            </a:r>
            <a:r>
              <a:rPr lang="en-GB" dirty="0">
                <a:hlinkClick r:id="rId2"/>
              </a:rPr>
              <a:t>, </a:t>
            </a:r>
            <a:r>
              <a:rPr lang="en-GB" dirty="0" err="1">
                <a:hlinkClick r:id="rId2"/>
              </a:rPr>
              <a:t>Chwarae</a:t>
            </a:r>
            <a:r>
              <a:rPr lang="en-GB" dirty="0">
                <a:hlinkClick r:id="rId2"/>
              </a:rPr>
              <a:t>, </a:t>
            </a:r>
            <a:r>
              <a:rPr lang="en-GB" dirty="0" err="1">
                <a:hlinkClick r:id="rId2"/>
              </a:rPr>
              <a:t>Dysgu</a:t>
            </a:r>
            <a:r>
              <a:rPr lang="en-GB" dirty="0">
                <a:hlinkClick r:id="rId2"/>
              </a:rPr>
              <a:t>, a </a:t>
            </a:r>
            <a:r>
              <a:rPr lang="en-GB" dirty="0" err="1">
                <a:hlinkClick r:id="rId2"/>
              </a:rPr>
              <a:t>Datblygiad</a:t>
            </a:r>
            <a:r>
              <a:rPr lang="en-GB" dirty="0">
                <a:hlinkClick r:id="rId2"/>
              </a:rPr>
              <a:t> Plant: </a:t>
            </a:r>
            <a:r>
              <a:rPr lang="en-GB" dirty="0" err="1">
                <a:hlinkClick r:id="rId2"/>
              </a:rPr>
              <a:t>Ymarfer</a:t>
            </a:r>
            <a:r>
              <a:rPr lang="en-GB" dirty="0">
                <a:hlinkClick r:id="rId2"/>
              </a:rPr>
              <a:t> a </a:t>
            </a:r>
            <a:r>
              <a:rPr lang="en-GB" dirty="0" err="1">
                <a:hlinkClick r:id="rId2"/>
              </a:rPr>
              <a:t>Theori</a:t>
            </a:r>
            <a:r>
              <a:rPr lang="en-GB" dirty="0">
                <a:hlinkClick r:id="rId2"/>
              </a:rPr>
              <a:t> (</a:t>
            </a:r>
            <a:r>
              <a:rPr lang="en-GB" dirty="0" err="1">
                <a:hlinkClick r:id="rId2"/>
              </a:rPr>
              <a:t>dysguiechydagofal.cymru</a:t>
            </a:r>
            <a:r>
              <a:rPr lang="en-GB" dirty="0">
                <a:hlinkClick r:id="rId2"/>
              </a:rPr>
              <a:t>)</a:t>
            </a:r>
            <a:endParaRPr lang="en-GB" dirty="0"/>
          </a:p>
        </p:txBody>
      </p:sp>
      <p:pic>
        <p:nvPicPr>
          <p:cNvPr id="11" name="Picture 10">
            <a:extLst>
              <a:ext uri="{FF2B5EF4-FFF2-40B4-BE49-F238E27FC236}">
                <a16:creationId xmlns:a16="http://schemas.microsoft.com/office/drawing/2014/main" id="{51CA4EC4-4024-21C4-C052-23D447579DC1}"/>
              </a:ext>
            </a:extLst>
          </p:cNvPr>
          <p:cNvPicPr>
            <a:picLocks noChangeAspect="1"/>
          </p:cNvPicPr>
          <p:nvPr/>
        </p:nvPicPr>
        <p:blipFill>
          <a:blip r:embed="rId3"/>
          <a:stretch>
            <a:fillRect/>
          </a:stretch>
        </p:blipFill>
        <p:spPr>
          <a:xfrm>
            <a:off x="729362" y="1863186"/>
            <a:ext cx="8800457" cy="1813993"/>
          </a:xfrm>
          <a:prstGeom prst="rect">
            <a:avLst/>
          </a:prstGeom>
        </p:spPr>
      </p:pic>
      <p:grpSp>
        <p:nvGrpSpPr>
          <p:cNvPr id="9" name="Group 8">
            <a:extLst>
              <a:ext uri="{FF2B5EF4-FFF2-40B4-BE49-F238E27FC236}">
                <a16:creationId xmlns:a16="http://schemas.microsoft.com/office/drawing/2014/main" id="{7D48BC10-2A35-18CC-BD88-EB529174ADFD}"/>
              </a:ext>
            </a:extLst>
          </p:cNvPr>
          <p:cNvGrpSpPr/>
          <p:nvPr/>
        </p:nvGrpSpPr>
        <p:grpSpPr>
          <a:xfrm>
            <a:off x="3609974" y="3557588"/>
            <a:ext cx="7239613" cy="3300412"/>
            <a:chOff x="3609974" y="3557588"/>
            <a:chExt cx="7239613" cy="3300412"/>
          </a:xfrm>
        </p:grpSpPr>
        <p:pic>
          <p:nvPicPr>
            <p:cNvPr id="3" name="Picture 2">
              <a:extLst>
                <a:ext uri="{FF2B5EF4-FFF2-40B4-BE49-F238E27FC236}">
                  <a16:creationId xmlns:a16="http://schemas.microsoft.com/office/drawing/2014/main" id="{BF946B75-BF84-4B88-7A5F-A5501062BFAF}"/>
                </a:ext>
              </a:extLst>
            </p:cNvPr>
            <p:cNvPicPr>
              <a:picLocks noChangeAspect="1"/>
            </p:cNvPicPr>
            <p:nvPr/>
          </p:nvPicPr>
          <p:blipFill>
            <a:blip r:embed="rId4"/>
            <a:stretch>
              <a:fillRect/>
            </a:stretch>
          </p:blipFill>
          <p:spPr>
            <a:xfrm>
              <a:off x="3609974" y="3557588"/>
              <a:ext cx="7239613" cy="3300412"/>
            </a:xfrm>
            <a:prstGeom prst="rect">
              <a:avLst/>
            </a:prstGeom>
          </p:spPr>
        </p:pic>
        <p:sp>
          <p:nvSpPr>
            <p:cNvPr id="8" name="Rectangle 7">
              <a:extLst>
                <a:ext uri="{FF2B5EF4-FFF2-40B4-BE49-F238E27FC236}">
                  <a16:creationId xmlns:a16="http://schemas.microsoft.com/office/drawing/2014/main" id="{50489B5D-B36C-A3F4-0C96-384BA581240E}"/>
                </a:ext>
              </a:extLst>
            </p:cNvPr>
            <p:cNvSpPr/>
            <p:nvPr/>
          </p:nvSpPr>
          <p:spPr>
            <a:xfrm>
              <a:off x="7839106" y="4171951"/>
              <a:ext cx="1483058" cy="266234"/>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61990205-8CA7-7DCB-E204-2D1E66152099}"/>
                </a:ext>
              </a:extLst>
            </p:cNvPr>
            <p:cNvSpPr txBox="1"/>
            <p:nvPr/>
          </p:nvSpPr>
          <p:spPr>
            <a:xfrm>
              <a:off x="7839106" y="4091155"/>
              <a:ext cx="1594826" cy="384721"/>
            </a:xfrm>
            <a:prstGeom prst="rect">
              <a:avLst/>
            </a:prstGeom>
            <a:noFill/>
          </p:spPr>
          <p:txBody>
            <a:bodyPr wrap="square" rtlCol="0">
              <a:spAutoFit/>
            </a:bodyPr>
            <a:lstStyle/>
            <a:p>
              <a:r>
                <a:rPr lang="en-GB" sz="1900" dirty="0" err="1">
                  <a:solidFill>
                    <a:srgbClr val="002060"/>
                  </a:solidFill>
                </a:rPr>
                <a:t>Ionawr</a:t>
              </a:r>
              <a:r>
                <a:rPr lang="en-GB" sz="1900" dirty="0">
                  <a:solidFill>
                    <a:srgbClr val="002060"/>
                  </a:solidFill>
                </a:rPr>
                <a:t> 2024</a:t>
              </a:r>
            </a:p>
          </p:txBody>
        </p:sp>
      </p:grpSp>
      <p:pic>
        <p:nvPicPr>
          <p:cNvPr id="5" name="Picture 4">
            <a:extLst>
              <a:ext uri="{FF2B5EF4-FFF2-40B4-BE49-F238E27FC236}">
                <a16:creationId xmlns:a16="http://schemas.microsoft.com/office/drawing/2014/main" id="{A91C7A20-0372-FCB6-E1E7-C5614E02CA67}"/>
              </a:ext>
            </a:extLst>
          </p:cNvPr>
          <p:cNvPicPr>
            <a:picLocks noChangeAspect="1"/>
          </p:cNvPicPr>
          <p:nvPr/>
        </p:nvPicPr>
        <p:blipFill rotWithShape="1">
          <a:blip r:embed="rId5"/>
          <a:srcRect b="8154"/>
          <a:stretch/>
        </p:blipFill>
        <p:spPr>
          <a:xfrm>
            <a:off x="823714" y="3576893"/>
            <a:ext cx="2245163" cy="3148723"/>
          </a:xfrm>
          <a:prstGeom prst="rect">
            <a:avLst/>
          </a:prstGeom>
        </p:spPr>
      </p:pic>
    </p:spTree>
    <p:extLst>
      <p:ext uri="{BB962C8B-B14F-4D97-AF65-F5344CB8AC3E}">
        <p14:creationId xmlns:p14="http://schemas.microsoft.com/office/powerpoint/2010/main" val="289109851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k48d8005054a4dd09ad49b7c837f0781 xmlns="36f98b4f-ba65-4a7d-9a34-48b23de556cb">
      <Terms xmlns="http://schemas.microsoft.com/office/infopath/2007/PartnerControls"/>
    </k48d8005054a4dd09ad49b7c837f0781>
    <aa87a6a0bdfe4bfb97a25745bc8270e2 xmlns="36f98b4f-ba65-4a7d-9a34-48b23de556cb">
      <Terms xmlns="http://schemas.microsoft.com/office/infopath/2007/PartnerControls"/>
    </aa87a6a0bdfe4bfb97a25745bc8270e2>
    <WJEC_x0020_Subject_x0020_Code xmlns="07b9bb9f-93d7-4a9d-9e48-363b5c999e88" xsi:nil="true"/>
    <WJEC_x0020_Available_x0020_Online xmlns="07b9bb9f-93d7-4a9d-9e48-363b5c999e88">false</WJEC_x0020_Available_x0020_Online>
    <WJEC_x0020_Secured_x0020_Scheduling_x0020_End_x0020_Date xmlns="07b9bb9f-93d7-4a9d-9e48-363b5c999e88" xsi:nil="true"/>
    <RoutingRuleDescription xmlns="http://schemas.microsoft.com/sharepoint/v3" xsi:nil="true"/>
    <PublishingExpirationDate xmlns="http://schemas.microsoft.com/sharepoint/v3" xsi:nil="true"/>
    <PublishingStartDate xmlns="http://schemas.microsoft.com/sharepoint/v3" xsi:nil="true"/>
    <WJEC_x0020_Language xmlns="07b9bb9f-93d7-4a9d-9e48-363b5c999e88">
      <Value>English</Value>
    </WJEC_x0020_Language>
    <WJEC_x0020_Secure_x0020_Scheduling_x0020_Start_x0020_Date xmlns="07b9bb9f-93d7-4a9d-9e48-363b5c999e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nternal Assessment Form" ma:contentTypeID="0x0101005EE6F60F7FD1F54F8254869BFB0784AA0020879ED2A6C4B541A5BBE15202BD7708" ma:contentTypeVersion="68" ma:contentTypeDescription="" ma:contentTypeScope="" ma:versionID="8a98089d7c38336eee618f03fde270c0">
  <xsd:schema xmlns:xsd="http://www.w3.org/2001/XMLSchema" xmlns:xs="http://www.w3.org/2001/XMLSchema" xmlns:p="http://schemas.microsoft.com/office/2006/metadata/properties" xmlns:ns1="http://schemas.microsoft.com/sharepoint/v3" xmlns:ns3="36f98b4f-ba65-4a7d-9a34-48b23de556cb" xmlns:ns4="07b9bb9f-93d7-4a9d-9e48-363b5c999e88" targetNamespace="http://schemas.microsoft.com/office/2006/metadata/properties" ma:root="true" ma:fieldsID="95ec997ce0c6f4974ff577bf4e70ba0b" ns1:_="" ns3:_="" ns4:_="">
    <xsd:import namespace="http://schemas.microsoft.com/sharepoint/v3"/>
    <xsd:import namespace="36f98b4f-ba65-4a7d-9a34-48b23de556cb"/>
    <xsd:import namespace="07b9bb9f-93d7-4a9d-9e48-363b5c999e88"/>
    <xsd:element name="properties">
      <xsd:complexType>
        <xsd:sequence>
          <xsd:element name="documentManagement">
            <xsd:complexType>
              <xsd:all>
                <xsd:element ref="ns1:RoutingRuleDescription" minOccurs="0"/>
                <xsd:element ref="ns4:WJEC_x0020_Subject_x0020_Code" minOccurs="0"/>
                <xsd:element ref="ns4:WJEC_x0020_Language" minOccurs="0"/>
                <xsd:element ref="ns4:WJEC_x0020_Available_x0020_Online" minOccurs="0"/>
                <xsd:element ref="ns1:PublishingStartDate" minOccurs="0"/>
                <xsd:element ref="ns1:PublishingExpirationDate" minOccurs="0"/>
                <xsd:element ref="ns4:WJEC_x0020_Secure_x0020_Scheduling_x0020_Start_x0020_Date" minOccurs="0"/>
                <xsd:element ref="ns4:WJEC_x0020_Secured_x0020_Scheduling_x0020_End_x0020_Date" minOccurs="0"/>
                <xsd:element ref="ns3:k48d8005054a4dd09ad49b7c837f0781"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3" ma:description="can't delete this column" ma:internalName="RoutingRuleDescription" ma:readOnly="false">
      <xsd:simpleType>
        <xsd:restriction base="dms:Text">
          <xsd:maxLength value="255"/>
        </xsd:restriction>
      </xsd:simpleType>
    </xsd:element>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15"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aa87a6a0bdfe4bfb97a25745bc8270e2" ma:index="16"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Subject_x0020_Code" ma:index="5" nillable="true" ma:displayName="WJEC Subject Code" ma:internalName="WJEC_x0020_Subject_x0020_Code" ma:readOnly="false">
      <xsd:simpleType>
        <xsd:restriction base="dms:Text">
          <xsd:maxLength value="64"/>
        </xsd:restriction>
      </xsd:simpleType>
    </xsd:element>
    <xsd:element name="WJEC_x0020_Language" ma:index="6"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7" nillable="true" ma:displayName="WJEC Available Online" ma:default="0" ma:internalName="WJEC_x0020_Available_x0020_Online" ma:readOnly="false">
      <xsd:simpleType>
        <xsd:restriction base="dms:Boolean"/>
      </xsd:simpleType>
    </xsd:element>
    <xsd:element name="WJEC_x0020_Secure_x0020_Scheduling_x0020_Start_x0020_Date" ma:index="10" nillable="true" ma:displayName="WJEC Secure Scheduling Start Date" ma:format="DateTime" ma:internalName="WJEC_x0020_Secure_x0020_Scheduling_x0020_Start_x0020_Date" ma:readOnly="false">
      <xsd:simpleType>
        <xsd:restriction base="dms:DateTime"/>
      </xsd:simpleType>
    </xsd:element>
    <xsd:element name="WJEC_x0020_Secured_x0020_Scheduling_x0020_End_x0020_Date" ma:index="11" nillable="true" ma:displayName="WJEC Secure Scheduling End Date" ma:format="DateTime" ma:internalName="WJEC_x0020_Secured_x0020_Scheduling_x0020_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F2C5D-BA0A-4ADC-ACA3-AA75CD9BCC39}">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07b9bb9f-93d7-4a9d-9e48-363b5c999e88"/>
    <ds:schemaRef ds:uri="36f98b4f-ba65-4a7d-9a34-48b23de556cb"/>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B8A5AD08-DADD-4B73-A654-B51B4CC554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f98b4f-ba65-4a7d-9a34-48b23de556cb"/>
    <ds:schemaRef ds:uri="07b9bb9f-93d7-4a9d-9e48-363b5c99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4821</TotalTime>
  <Words>6988</Words>
  <Application>Microsoft Office PowerPoint</Application>
  <PresentationFormat>Widescreen</PresentationFormat>
  <Paragraphs>381</Paragraphs>
  <Slides>42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Arial WGL</vt:lpstr>
      <vt:lpstr>Calibri</vt:lpstr>
      <vt:lpstr>Lato</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Ionawr 2024 </vt:lpstr>
      <vt:lpstr>PowerPoint Presentation</vt:lpstr>
      <vt:lpstr>PowerPoint Presentation</vt:lpstr>
      <vt:lpstr>PowerPoint Presentation</vt:lpstr>
      <vt:lpstr>Adborth Lefel Uchel</vt:lpstr>
      <vt:lpstr>PowerPoint Presentation</vt:lpstr>
      <vt:lpstr>PowerPoint Presentation</vt:lpstr>
      <vt:lpstr>Cwestiwn 1(b) ateb yr ymgeisydd gyda sylwadau’r Uwch Arholwr</vt:lpstr>
      <vt:lpstr>Cwestiwn 1(b) ateb yr ymgeisydd gyda sylwadau’r Uwch Arholwr</vt:lpstr>
      <vt:lpstr>Cwestiwn 2(a) a'r cynllun marcio </vt:lpstr>
      <vt:lpstr>Cwestiwn 2(a) ateb yr ymgeisydd gyda sylwadau’r Uwch Arholwr</vt:lpstr>
      <vt:lpstr>Cwestiwn 2(a) ateb yr ymgeisydd gyda sylwadau’r Uwch Arholwr</vt:lpstr>
      <vt:lpstr>Cwestiwn 3 a'r cynllun marcio </vt:lpstr>
      <vt:lpstr>Cwestiwn 3 ateb yr ymgeisydd gyda sylwadau’r Uwch Arholwr</vt:lpstr>
      <vt:lpstr>Cwestiwn 3 ateb yr ymgeisydd gyda sylwadau’r Uwch Arholwr</vt:lpstr>
      <vt:lpstr>Cwestiwn 5(a) a'r cynllun marcio </vt:lpstr>
      <vt:lpstr>Cwestiwn 5(a) ateb yr ymgeisydd gyda sylwadau’r Uwch Arholwr</vt:lpstr>
      <vt:lpstr>Cwestiwn 5(a) ateb yr ymgeisydd gyda sylwadau’r Uwch Arholwr</vt:lpstr>
      <vt:lpstr>Cwestiwn 5(b) a'r cynllun marcio </vt:lpstr>
      <vt:lpstr>Cwestiwn 5(b) ateb yr ymgeisydd gyda sylwadau’r Uwch Arholwr</vt:lpstr>
      <vt:lpstr>Cwestiwn 5(b) ateb yr ymgeisydd gyda sylwadau’r Uwch Arholwr</vt:lpstr>
      <vt:lpstr>Cwestiwn 7(a) a'r cynllun marcio </vt:lpstr>
      <vt:lpstr>Cwestiwn 7(a) ateb yr ymgeisydd gyda sylwadau’r Uwch Arholwr</vt:lpstr>
      <vt:lpstr>Cwestiwn 7(a) ateb yr ymgeisydd gyda sylwadau’r Uwch Arholwr</vt:lpstr>
      <vt:lpstr>Cwestiwn 8 a'r cynllun marcio </vt:lpstr>
      <vt:lpstr>Cwestiwn 8 ateb yr ymgeisydd gyda sylwadau’r Uwch Arholwr</vt:lpstr>
      <vt:lpstr>Cwestiwn 8 ateb yr ymgeisydd gyda sylwadau’r Uwch Arholwr</vt:lpstr>
      <vt:lpstr>Cwestiwn 9(b) a'r cynllun marcio </vt:lpstr>
      <vt:lpstr>Cwestiwn 9(b) ateb yr ymgeisydd gyda sylwadau’r Uwch Arholwr</vt:lpstr>
      <vt:lpstr>Cwestiwn 9(b) ateb yr ymgeisydd gyda sylwadau’r Uwch Arholwr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Lucas, Tania</cp:lastModifiedBy>
  <cp:revision>5</cp:revision>
  <dcterms:created xsi:type="dcterms:W3CDTF">2020-09-10T07:54:11Z</dcterms:created>
  <dcterms:modified xsi:type="dcterms:W3CDTF">2024-03-25T14:30:06Z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